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6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Fila (Métodos: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68D956-1934-41CA-8419-12027095F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7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183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78</cp:revision>
  <dcterms:modified xsi:type="dcterms:W3CDTF">2021-05-14T02:40:00Z</dcterms:modified>
</cp:coreProperties>
</file>