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3" r:id="rId4"/>
    <p:sldId id="282" r:id="rId5"/>
    <p:sldId id="283" r:id="rId6"/>
    <p:sldId id="278" r:id="rId7"/>
    <p:sldId id="284" r:id="rId8"/>
    <p:sldId id="285" r:id="rId9"/>
    <p:sldId id="286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78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97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51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Listas Duplamente Encadeadas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51E72762-9336-4526-AA2F-6C97183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62" y="2148314"/>
            <a:ext cx="1461911" cy="68935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4EBAA81-8CB7-476C-A808-05D67774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41" y="2148315"/>
            <a:ext cx="1461911" cy="68935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Lista Encadeada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8E82DF-AB9A-40E0-9EA8-42AB9732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99" y="2148315"/>
            <a:ext cx="1461911" cy="689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DF5702-45CB-474D-91CF-7BFFC5E94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090" y="2140233"/>
            <a:ext cx="678794" cy="705518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A650FA20-96EC-438A-83B9-328314DBFD24}"/>
              </a:ext>
            </a:extLst>
          </p:cNvPr>
          <p:cNvSpPr/>
          <p:nvPr/>
        </p:nvSpPr>
        <p:spPr>
          <a:xfrm>
            <a:off x="3522517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699E0C9-B77E-423F-B619-B483D862250B}"/>
              </a:ext>
            </a:extLst>
          </p:cNvPr>
          <p:cNvSpPr/>
          <p:nvPr/>
        </p:nvSpPr>
        <p:spPr>
          <a:xfrm>
            <a:off x="5256054" y="2319529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79B4D83-7987-4BB3-B8AC-3D1B83926786}"/>
              </a:ext>
            </a:extLst>
          </p:cNvPr>
          <p:cNvSpPr/>
          <p:nvPr/>
        </p:nvSpPr>
        <p:spPr>
          <a:xfrm>
            <a:off x="6991473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6F9740-5C08-48D1-8405-4CCAB9135DEA}"/>
              </a:ext>
            </a:extLst>
          </p:cNvPr>
          <p:cNvSpPr/>
          <p:nvPr/>
        </p:nvSpPr>
        <p:spPr>
          <a:xfrm>
            <a:off x="7363883" y="2221210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98650FC-A8AD-460E-AA65-55C843279D28}"/>
              </a:ext>
            </a:extLst>
          </p:cNvPr>
          <p:cNvSpPr/>
          <p:nvPr/>
        </p:nvSpPr>
        <p:spPr>
          <a:xfrm>
            <a:off x="1821201" y="2319528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679916" y="1555733"/>
            <a:ext cx="7784167" cy="1874520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1160578" y="1547652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minhaListaEncadeada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F24D38-788E-4012-A4A8-2C01E44DD2B3}"/>
              </a:ext>
            </a:extLst>
          </p:cNvPr>
          <p:cNvSpPr txBox="1"/>
          <p:nvPr/>
        </p:nvSpPr>
        <p:spPr>
          <a:xfrm>
            <a:off x="1086039" y="3469155"/>
            <a:ext cx="590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Métodos: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.remove();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271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1" grpId="0" animBg="1"/>
      <p:bldP spid="32" grpId="0"/>
      <p:bldP spid="33" grpId="0" animBg="1"/>
      <p:bldP spid="7" grpId="0" animBg="1"/>
      <p:bldP spid="8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Lista Duplamente Encadeada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7B3E02-3622-40A9-AD89-91CD9084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612" y="2247549"/>
            <a:ext cx="4684776" cy="16238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0D1FD6-0ED6-4653-BEC3-E7D74ADEB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694" y="2498187"/>
            <a:ext cx="1173683" cy="116444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CA2A1F-EC21-49E6-950F-0C493415A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39" y="2498187"/>
            <a:ext cx="1173683" cy="11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118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Lista Duplamente Encadeada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4AF2E1-73A3-4A7F-BD8A-367CDB3FCBD8}"/>
              </a:ext>
            </a:extLst>
          </p:cNvPr>
          <p:cNvSpPr/>
          <p:nvPr/>
        </p:nvSpPr>
        <p:spPr>
          <a:xfrm>
            <a:off x="200722" y="1555732"/>
            <a:ext cx="8764858" cy="2401407"/>
          </a:xfrm>
          <a:prstGeom prst="roundRect">
            <a:avLst/>
          </a:prstGeom>
          <a:noFill/>
          <a:ln w="57150" cap="flat" cmpd="sng" algn="ctr">
            <a:solidFill>
              <a:srgbClr val="2C59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C08B69-093B-4F4D-A9EB-197F20B39C1B}"/>
              </a:ext>
            </a:extLst>
          </p:cNvPr>
          <p:cNvSpPr txBox="1"/>
          <p:nvPr/>
        </p:nvSpPr>
        <p:spPr>
          <a:xfrm>
            <a:off x="429667" y="155814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minhaLista</a:t>
            </a:r>
            <a:endParaRPr lang="pt-BR" sz="2400" b="1" dirty="0">
              <a:solidFill>
                <a:srgbClr val="2C5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BF24D38-788E-4012-A4A8-2C01E44DD2B3}"/>
              </a:ext>
            </a:extLst>
          </p:cNvPr>
          <p:cNvSpPr txBox="1"/>
          <p:nvPr/>
        </p:nvSpPr>
        <p:spPr>
          <a:xfrm>
            <a:off x="311700" y="4171677"/>
            <a:ext cx="854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Métodos: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                .remove(index);  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.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(index, </a:t>
            </a:r>
            <a:r>
              <a:rPr lang="pt-BR" sz="2400" b="1" dirty="0" err="1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pt-BR" sz="2400" b="1" dirty="0">
                <a:solidFill>
                  <a:srgbClr val="2C5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7B3E02-3622-40A9-AD89-91CD9084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40" y="2484809"/>
            <a:ext cx="1984854" cy="68797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AAB6117-8313-4A26-8703-E331827E6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023" y="2492246"/>
            <a:ext cx="1984854" cy="6879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927151F-ACDF-4762-9286-511F96D20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153" y="2488532"/>
            <a:ext cx="1984854" cy="6879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10D1FD6-0ED6-4653-BEC3-E7D74ADEB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816" y="2582121"/>
            <a:ext cx="497268" cy="49335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CA2A1F-EC21-49E6-950F-0C493415A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0" y="2582121"/>
            <a:ext cx="497268" cy="493354"/>
          </a:xfrm>
          <a:prstGeom prst="rect">
            <a:avLst/>
          </a:prstGeom>
        </p:spPr>
      </p:pic>
      <p:sp>
        <p:nvSpPr>
          <p:cNvPr id="13" name="Seta: Curva para Baixo 12">
            <a:extLst>
              <a:ext uri="{FF2B5EF4-FFF2-40B4-BE49-F238E27FC236}">
                <a16:creationId xmlns:a16="http://schemas.microsoft.com/office/drawing/2014/main" id="{385F161D-5211-4134-BBCA-348A5D1E9C0D}"/>
              </a:ext>
            </a:extLst>
          </p:cNvPr>
          <p:cNvSpPr/>
          <p:nvPr/>
        </p:nvSpPr>
        <p:spPr>
          <a:xfrm>
            <a:off x="574476" y="2083947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D32E9A4-D186-46E1-88AB-D81722375ED7}"/>
              </a:ext>
            </a:extLst>
          </p:cNvPr>
          <p:cNvSpPr/>
          <p:nvPr/>
        </p:nvSpPr>
        <p:spPr>
          <a:xfrm>
            <a:off x="252006" y="3094424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9EC9824C-022C-4AA3-B96E-3FA8DF3EAC13}"/>
              </a:ext>
            </a:extLst>
          </p:cNvPr>
          <p:cNvSpPr/>
          <p:nvPr/>
        </p:nvSpPr>
        <p:spPr>
          <a:xfrm rot="3461316">
            <a:off x="1098397" y="2879824"/>
            <a:ext cx="242077" cy="58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Curva para Baixo 40">
            <a:extLst>
              <a:ext uri="{FF2B5EF4-FFF2-40B4-BE49-F238E27FC236}">
                <a16:creationId xmlns:a16="http://schemas.microsoft.com/office/drawing/2014/main" id="{D7A84013-14CF-4C9D-914C-F37921FFF332}"/>
              </a:ext>
            </a:extLst>
          </p:cNvPr>
          <p:cNvSpPr/>
          <p:nvPr/>
        </p:nvSpPr>
        <p:spPr>
          <a:xfrm>
            <a:off x="2883394" y="2078458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Seta: Curva para Baixo 41">
            <a:extLst>
              <a:ext uri="{FF2B5EF4-FFF2-40B4-BE49-F238E27FC236}">
                <a16:creationId xmlns:a16="http://schemas.microsoft.com/office/drawing/2014/main" id="{99D74930-B5FE-4F93-9686-4526D4AFF131}"/>
              </a:ext>
            </a:extLst>
          </p:cNvPr>
          <p:cNvSpPr/>
          <p:nvPr/>
        </p:nvSpPr>
        <p:spPr>
          <a:xfrm>
            <a:off x="5150189" y="2078457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3B0D8A0-19AB-464A-9D5D-022712A2D946}"/>
              </a:ext>
            </a:extLst>
          </p:cNvPr>
          <p:cNvSpPr/>
          <p:nvPr/>
        </p:nvSpPr>
        <p:spPr>
          <a:xfrm>
            <a:off x="8108947" y="1968847"/>
            <a:ext cx="8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07BD1ADD-3E6B-4C59-92D1-56247994CA88}"/>
              </a:ext>
            </a:extLst>
          </p:cNvPr>
          <p:cNvSpPr/>
          <p:nvPr/>
        </p:nvSpPr>
        <p:spPr>
          <a:xfrm rot="14076128">
            <a:off x="7826528" y="2193493"/>
            <a:ext cx="242077" cy="58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Curva para Baixo 44">
            <a:extLst>
              <a:ext uri="{FF2B5EF4-FFF2-40B4-BE49-F238E27FC236}">
                <a16:creationId xmlns:a16="http://schemas.microsoft.com/office/drawing/2014/main" id="{773E33FF-B15F-4182-B094-6F3C69B9875A}"/>
              </a:ext>
            </a:extLst>
          </p:cNvPr>
          <p:cNvSpPr/>
          <p:nvPr/>
        </p:nvSpPr>
        <p:spPr>
          <a:xfrm rot="10800000">
            <a:off x="7708721" y="3037590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Seta: Curva para Baixo 45">
            <a:extLst>
              <a:ext uri="{FF2B5EF4-FFF2-40B4-BE49-F238E27FC236}">
                <a16:creationId xmlns:a16="http://schemas.microsoft.com/office/drawing/2014/main" id="{FF8F0852-F69C-4CD1-85E7-07C755DB49EF}"/>
              </a:ext>
            </a:extLst>
          </p:cNvPr>
          <p:cNvSpPr/>
          <p:nvPr/>
        </p:nvSpPr>
        <p:spPr>
          <a:xfrm rot="10800000">
            <a:off x="5436465" y="3047589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Seta: Curva para Baixo 46">
            <a:extLst>
              <a:ext uri="{FF2B5EF4-FFF2-40B4-BE49-F238E27FC236}">
                <a16:creationId xmlns:a16="http://schemas.microsoft.com/office/drawing/2014/main" id="{497AC91A-979B-4977-B509-9D1ACF15A6EA}"/>
              </a:ext>
            </a:extLst>
          </p:cNvPr>
          <p:cNvSpPr/>
          <p:nvPr/>
        </p:nvSpPr>
        <p:spPr>
          <a:xfrm rot="10800000">
            <a:off x="3128619" y="3047419"/>
            <a:ext cx="883375" cy="531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60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Aula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E297CA-6E3A-4E92-B57E-61F34BCF4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49294"/>
            <a:ext cx="7505305" cy="301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9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60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Algoritmo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Lógica de Programação e Estruturas de Dados: Sandra Puga: 9788543019147:  Amazon.com: Books">
            <a:extLst>
              <a:ext uri="{FF2B5EF4-FFF2-40B4-BE49-F238E27FC236}">
                <a16:creationId xmlns:a16="http://schemas.microsoft.com/office/drawing/2014/main" id="{75F3FD58-D3F3-4B83-BA95-025A154BB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890551"/>
            <a:ext cx="2832944" cy="40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3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08548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253</Words>
  <Application>Microsoft Office PowerPoint</Application>
  <PresentationFormat>Apresentação na tela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Century Gothic</vt:lpstr>
      <vt:lpstr>Proxima Nova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93</cp:revision>
  <dcterms:modified xsi:type="dcterms:W3CDTF">2021-05-15T19:01:23Z</dcterms:modified>
</cp:coreProperties>
</file>