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66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size</a:t>
            </a:r>
            <a:r>
              <a:rPr lang="pt-BR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191</Words>
  <Application>Microsoft Office PowerPoint</Application>
  <PresentationFormat>Apresentação na tela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Proxima Nova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95</cp:revision>
  <dcterms:modified xsi:type="dcterms:W3CDTF">2021-05-15T22:48:02Z</dcterms:modified>
</cp:coreProperties>
</file>