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10"/>
  </p:notesMasterIdLst>
  <p:sldIdLst>
    <p:sldId id="258" r:id="rId3"/>
    <p:sldId id="273" r:id="rId4"/>
    <p:sldId id="286" r:id="rId5"/>
    <p:sldId id="287" r:id="rId6"/>
    <p:sldId id="288" r:id="rId7"/>
    <p:sldId id="282" r:id="rId8"/>
    <p:sldId id="26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Proxima Nova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C"/>
    <a:srgbClr val="62625E"/>
    <a:srgbClr val="2D5A73"/>
    <a:srgbClr val="E9E9DA"/>
    <a:srgbClr val="2C5871"/>
    <a:srgbClr val="2C5972"/>
    <a:srgbClr val="B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14595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77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9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898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184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145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41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505650" y="1283983"/>
            <a:ext cx="8520600" cy="158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7 | Etapa </a:t>
            </a:r>
            <a:r>
              <a:rPr lang="en-US" sz="2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253197"/>
            <a:ext cx="8290350" cy="615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 da classe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ArvoreBinaria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87C655C-FDD8-4E19-A600-F38FFD25C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113" y="908124"/>
            <a:ext cx="3817827" cy="2729273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2010548" y="243014"/>
            <a:ext cx="6910427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 Binária De Exemplo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80BA323-3898-4640-8B2C-7901D2BF9BC1}"/>
              </a:ext>
            </a:extLst>
          </p:cNvPr>
          <p:cNvSpPr txBox="1"/>
          <p:nvPr/>
        </p:nvSpPr>
        <p:spPr>
          <a:xfrm>
            <a:off x="113546" y="3700157"/>
            <a:ext cx="7215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Pré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-ordem: 13, 10, 2, 12, 25, 20, 31, 29</a:t>
            </a:r>
          </a:p>
          <a:p>
            <a:pPr marL="342900" indent="-342900">
              <a:buFontTx/>
              <a:buChar char="-"/>
            </a:pP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In-ordem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2, 10, 12, 13, 20, 25, 29, 31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Pós-ordem: 2, 12, 10, 20, 29, 31, 25, 13</a:t>
            </a:r>
          </a:p>
        </p:txBody>
      </p:sp>
    </p:spTree>
    <p:extLst>
      <p:ext uri="{BB962C8B-B14F-4D97-AF65-F5344CB8AC3E}">
        <p14:creationId xmlns:p14="http://schemas.microsoft.com/office/powerpoint/2010/main" val="402704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87C655C-FDD8-4E19-A600-F38FFD25C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113" y="908124"/>
            <a:ext cx="3817827" cy="2729273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2010548" y="243014"/>
            <a:ext cx="6910427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 Binária De Exemplo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80BA323-3898-4640-8B2C-7901D2BF9BC1}"/>
              </a:ext>
            </a:extLst>
          </p:cNvPr>
          <p:cNvSpPr txBox="1"/>
          <p:nvPr/>
        </p:nvSpPr>
        <p:spPr>
          <a:xfrm>
            <a:off x="113546" y="3700157"/>
            <a:ext cx="7215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Pré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-ordem: 13, 10, 2, 12, 25, 20, 31, 29</a:t>
            </a:r>
          </a:p>
          <a:p>
            <a:pPr marL="342900" indent="-342900">
              <a:buFontTx/>
              <a:buChar char="-"/>
            </a:pP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In-ordem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2, 10, 12, 13, 20, 25, 29, 31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Pós-ordem: 2, 12, 10, 20, 29, 31, 25, 13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76FF5E-85ED-47B2-8116-5A79AA2C5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9376" y="2737489"/>
            <a:ext cx="712129" cy="78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87C655C-FDD8-4E19-A600-F38FFD25C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113" y="908124"/>
            <a:ext cx="3817827" cy="2729273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2010548" y="243014"/>
            <a:ext cx="6910427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 Binária De Exemplo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80BA323-3898-4640-8B2C-7901D2BF9BC1}"/>
              </a:ext>
            </a:extLst>
          </p:cNvPr>
          <p:cNvSpPr txBox="1"/>
          <p:nvPr/>
        </p:nvSpPr>
        <p:spPr>
          <a:xfrm>
            <a:off x="113546" y="3700157"/>
            <a:ext cx="7215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Pré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-ordem: 13, 10, 2, 12, 25, 20, 31, 29, 32</a:t>
            </a:r>
          </a:p>
          <a:p>
            <a:pPr marL="342900" indent="-342900">
              <a:buFontTx/>
              <a:buChar char="-"/>
            </a:pP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In-ordem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2, 10, 12, 13, 20, 25, 29, 31, 32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Pós-ordem: 2, 12, 10, 20, 29, 32, 31, 25, 13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76FF5E-85ED-47B2-8116-5A79AA2C5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9376" y="2737489"/>
            <a:ext cx="712129" cy="78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8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86245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355</Words>
  <Application>Microsoft Office PowerPoint</Application>
  <PresentationFormat>Apresentação na tela (16:9)</PresentationFormat>
  <Paragraphs>31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Century Gothic</vt:lpstr>
      <vt:lpstr>Arial</vt:lpstr>
      <vt:lpstr>Calibri</vt:lpstr>
      <vt:lpstr>Courier New</vt:lpstr>
      <vt:lpstr>Proxima Nova</vt:lpstr>
      <vt:lpstr>Simple Light</vt:lpstr>
      <vt:lpstr>Office Theme</vt:lpstr>
      <vt:lpstr>João Ricardo Côre Dutra Desenvolvedor Java backend na everis</vt:lpstr>
      <vt:lpstr>[Nome do palestrante] [Posição]</vt:lpstr>
      <vt:lpstr>Apresentação do PowerPoint</vt:lpstr>
      <vt:lpstr>Apresentação do PowerPoint</vt:lpstr>
      <vt:lpstr>Apresentação do PowerPoint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173</cp:revision>
  <dcterms:modified xsi:type="dcterms:W3CDTF">2021-05-22T19:55:53Z</dcterms:modified>
</cp:coreProperties>
</file>