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3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03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8"/>
            <a:ext cx="8290350" cy="5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BinNo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313084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42F5BEA-8394-4BB0-9A00-547916C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" y="827221"/>
            <a:ext cx="5319024" cy="4095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31" y="1360449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322734" y="169154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="" xmlns:a16="http://schemas.microsoft.com/office/drawing/2014/main" id="{CB6558F6-CCC0-4B88-948D-94FB3AC99AF9}"/>
              </a:ext>
            </a:extLst>
          </p:cNvPr>
          <p:cNvSpPr/>
          <p:nvPr/>
        </p:nvSpPr>
        <p:spPr>
          <a:xfrm>
            <a:off x="3603086" y="1163022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171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Courier New</vt:lpstr>
      <vt:lpstr>Calibri</vt:lpstr>
      <vt:lpstr>Proxima Nova</vt:lpstr>
      <vt:lpstr>Century Gothic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171</cp:revision>
  <dcterms:modified xsi:type="dcterms:W3CDTF">2021-05-03T19:19:26Z</dcterms:modified>
</cp:coreProperties>
</file>