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8"/>
  </p:notesMasterIdLst>
  <p:sldIdLst>
    <p:sldId id="258" r:id="rId3"/>
    <p:sldId id="275" r:id="rId4"/>
    <p:sldId id="280" r:id="rId5"/>
    <p:sldId id="281" r:id="rId6"/>
    <p:sldId id="262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8321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762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311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7"/>
            <a:ext cx="8520600" cy="1977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7: </a:t>
            </a:r>
            <a:endParaRPr dirty="0"/>
          </a:p>
          <a:p>
            <a:pPr lvl="0">
              <a:buClr>
                <a:schemeClr val="dk1"/>
              </a:buClr>
              <a:buSzPts val="1100"/>
            </a:pPr>
            <a:r>
              <a:rPr lang="pt-BR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Curso e Conceitos Básicos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3218164"/>
            <a:ext cx="7923965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Refatoração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 Classe No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24301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Está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11499B5-3AA8-4D68-8B08-B23A6C6B9092}"/>
              </a:ext>
            </a:extLst>
          </p:cNvPr>
          <p:cNvSpPr txBox="1"/>
          <p:nvPr/>
        </p:nvSpPr>
        <p:spPr>
          <a:xfrm>
            <a:off x="489097" y="1116418"/>
            <a:ext cx="72939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 {</a:t>
            </a:r>
          </a:p>
          <a:p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conteudo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proximoNo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.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.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.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068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24301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Ficará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11499B5-3AA8-4D68-8B08-B23A6C6B9092}"/>
              </a:ext>
            </a:extLst>
          </p:cNvPr>
          <p:cNvSpPr txBox="1"/>
          <p:nvPr/>
        </p:nvSpPr>
        <p:spPr>
          <a:xfrm>
            <a:off x="489097" y="1116418"/>
            <a:ext cx="72939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No&lt;T&gt; {</a:t>
            </a:r>
          </a:p>
          <a:p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conteudo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proximoNo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.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.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.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723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sng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  <a:r>
              <a:rPr lang="en-US" sz="2800" b="0" i="0" u="sng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Fórum</a:t>
            </a:r>
            <a:r>
              <a:rPr lang="en-US" sz="2800" b="0" i="0" u="sng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2800" b="0" i="0" u="sng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endParaRPr u="sng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sng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  <a:r>
              <a:rPr lang="en-US" sz="2800" b="0" i="0" u="sng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Comunidade</a:t>
            </a:r>
            <a:r>
              <a:rPr lang="en-US" sz="2800" b="0" i="0" u="sng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0" i="0" u="sng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sng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AEB64A7-0235-496B-88BD-C863AAD3C8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79756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223</Words>
  <Application>Microsoft Office PowerPoint</Application>
  <PresentationFormat>Apresentação na tela (16:9)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Century Gothic</vt:lpstr>
      <vt:lpstr>Arial</vt:lpstr>
      <vt:lpstr>Proxima Nova</vt:lpstr>
      <vt:lpstr>Calibri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84</cp:revision>
  <dcterms:modified xsi:type="dcterms:W3CDTF">2021-05-13T01:49:47Z</dcterms:modified>
</cp:coreProperties>
</file>