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7"/>
  </p:notesMasterIdLst>
  <p:sldIdLst>
    <p:sldId id="258" r:id="rId3"/>
    <p:sldId id="273" r:id="rId4"/>
    <p:sldId id="274" r:id="rId5"/>
    <p:sldId id="262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3445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3| </a:t>
            </a:r>
            <a:r>
              <a:rPr lang="en-US" sz="2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5: </a:t>
            </a:r>
            <a:endParaRPr lang="en-US" sz="28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[FIFO: First In, First Out]</a:t>
            </a: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97019" y="3127064"/>
            <a:ext cx="7923965" cy="120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Refatoração para utilização de generics</a:t>
            </a:r>
            <a:endParaRPr lang="pt-BR" sz="36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028791" y="217866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4D5878B-6523-455D-89D9-219E00EEB1BF}"/>
              </a:ext>
            </a:extLst>
          </p:cNvPr>
          <p:cNvSpPr txBox="1"/>
          <p:nvPr/>
        </p:nvSpPr>
        <p:spPr>
          <a:xfrm>
            <a:off x="311700" y="1108635"/>
            <a:ext cx="85200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ESTÁ :</a:t>
            </a:r>
          </a:p>
          <a:p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minhaFila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minhaFila.</a:t>
            </a:r>
            <a:r>
              <a:rPr lang="pt-BR" sz="2400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enqueue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“primeiro”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minhaFila.</a:t>
            </a:r>
            <a:r>
              <a:rPr lang="pt-BR" sz="2400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enqueue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endParaRPr lang="pt-BR" sz="2400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REFATORAÇÃO:</a:t>
            </a:r>
          </a:p>
          <a:p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Fila</a:t>
            </a:r>
            <a:r>
              <a:rPr lang="pt-B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pt-BR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pt-B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minhaFila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Fila</a:t>
            </a:r>
            <a:r>
              <a:rPr lang="pt-B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pt-BR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pt-B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minhaFila.</a:t>
            </a:r>
            <a:r>
              <a:rPr lang="pt-BR" sz="2400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enqueue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“primeiro”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minhaFila.</a:t>
            </a:r>
            <a:r>
              <a:rPr lang="pt-BR" sz="2400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enqueue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r>
              <a:rPr lang="pt-BR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//Erro</a:t>
            </a:r>
          </a:p>
          <a:p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31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0EF6B798-A120-4383-8958-BDA6E5B6F4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108545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224</Words>
  <Application>Microsoft Office PowerPoint</Application>
  <PresentationFormat>Apresentação na tela (16:9)</PresentationFormat>
  <Paragraphs>27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Century Gothic</vt:lpstr>
      <vt:lpstr>Proxima Nova</vt:lpstr>
      <vt:lpstr>Arial</vt:lpstr>
      <vt:lpstr>Calibri</vt:lpstr>
      <vt:lpstr>Courier New</vt:lpstr>
      <vt:lpstr>Simple Light</vt:lpstr>
      <vt:lpstr>Office Theme</vt:lpstr>
      <vt:lpstr>João Ricardo Côre Dutra Desenvolvedor Java backend na everis</vt:lpstr>
      <vt:lpstr>[Nome do palestrante] [Posição]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83</cp:revision>
  <dcterms:modified xsi:type="dcterms:W3CDTF">2021-05-14T03:58:30Z</dcterms:modified>
</cp:coreProperties>
</file>