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getNo()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90</cp:revision>
  <dcterms:modified xsi:type="dcterms:W3CDTF">2021-05-15T03:23:08Z</dcterms:modified>
</cp:coreProperties>
</file>