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Etapa 3: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60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ListaDuplamenteEncadeada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size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Calibri</vt:lpstr>
      <vt:lpstr>Courier New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85</cp:revision>
  <dcterms:modified xsi:type="dcterms:W3CDTF">2021-05-15T18:47:37Z</dcterms:modified>
</cp:coreProperties>
</file>