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5" r:id="rId2"/>
  </p:sldMasterIdLst>
  <p:notesMasterIdLst>
    <p:notesMasterId r:id="rId7"/>
  </p:notesMasterIdLst>
  <p:sldIdLst>
    <p:sldId id="258" r:id="rId3"/>
    <p:sldId id="273" r:id="rId4"/>
    <p:sldId id="282" r:id="rId5"/>
    <p:sldId id="262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entury Gothic" panose="020B0502020202020204" pitchFamily="34" charset="0"/>
      <p:regular r:id="rId12"/>
      <p:bold r:id="rId13"/>
      <p:italic r:id="rId14"/>
      <p:boldItalic r:id="rId15"/>
    </p:embeddedFont>
    <p:embeddedFont>
      <p:font typeface="Proxima Nova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ij1fsZUe5V3lBG5qQcqOvrI5U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972"/>
    <a:srgbClr val="BF2121"/>
    <a:srgbClr val="E9E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87" autoAdjust="0"/>
  </p:normalViewPr>
  <p:slideViewPr>
    <p:cSldViewPr snapToGrid="0">
      <p:cViewPr varScale="1">
        <p:scale>
          <a:sx n="86" d="100"/>
          <a:sy n="86" d="100"/>
        </p:scale>
        <p:origin x="936" y="7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1.xml"/><Relationship Id="rId34" Type="http://customschemas.google.com/relationships/presentationmetadata" Target="meta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4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8.fntdata"/><Relationship Id="rId36" Type="http://schemas.openxmlformats.org/officeDocument/2006/relationships/viewProps" Target="view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4029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João Ricardo Côre Dutra</a:t>
            </a:r>
            <a:b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Desenvolvedor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 backend </a:t>
            </a: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500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everis</a:t>
            </a:r>
            <a:endParaRPr sz="1500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Dados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</a:t>
            </a:r>
            <a:endParaRPr sz="66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67550" y="1660806"/>
            <a:ext cx="8520600" cy="151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5| Etapa 8: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Listas</a:t>
            </a: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Duplamente</a:t>
            </a: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Encadeadas</a:t>
            </a:r>
            <a:endParaRPr lang="en-US" sz="54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>
              <a:buClr>
                <a:schemeClr val="dk1"/>
              </a:buClr>
              <a:buSzPts val="1100"/>
            </a:pPr>
            <a:endParaRPr lang="en-US"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465750" y="2992332"/>
            <a:ext cx="8290350" cy="1601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Implementação da classe </a:t>
            </a:r>
            <a:r>
              <a:rPr lang="pt-BR" sz="36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ListaDuplamenteEncadeada</a:t>
            </a:r>
            <a:endParaRPr lang="pt-BR" sz="36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 </a:t>
            </a:r>
            <a:r>
              <a:rPr lang="pt-BR" sz="36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toString</a:t>
            </a: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28650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CBDA6C0-40C9-4A6E-A6EA-87F71FEC9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608" y="92159"/>
            <a:ext cx="3840784" cy="465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35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durante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75728100-D2C6-4D0B-BE34-B066BE471A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6362" y="86250"/>
            <a:ext cx="1938293" cy="23494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189</Words>
  <Application>Microsoft Office PowerPoint</Application>
  <PresentationFormat>Apresentação na tela (16:9)</PresentationFormat>
  <Paragraphs>20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4</vt:i4>
      </vt:variant>
    </vt:vector>
  </HeadingPairs>
  <TitlesOfParts>
    <vt:vector size="11" baseType="lpstr">
      <vt:lpstr>Century Gothic</vt:lpstr>
      <vt:lpstr>Proxima Nova</vt:lpstr>
      <vt:lpstr>Arial</vt:lpstr>
      <vt:lpstr>Calibri</vt:lpstr>
      <vt:lpstr>Courier New</vt:lpstr>
      <vt:lpstr>Simple Light</vt:lpstr>
      <vt:lpstr>Office Theme</vt:lpstr>
      <vt:lpstr>João Ricardo Côre Dutra Desenvolvedor Java backend na everis</vt:lpstr>
      <vt:lpstr>[Nome do palestrante] [Posição]</vt:lpstr>
      <vt:lpstr>[Nome do palestrante] [Posição]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João Ricardo Dutra Desenvolvedor Java backend na everis</dc:title>
  <dc:creator>Larissa Mestieri</dc:creator>
  <cp:lastModifiedBy>João Ricardo Côre Dutra</cp:lastModifiedBy>
  <cp:revision>87</cp:revision>
  <dcterms:modified xsi:type="dcterms:W3CDTF">2021-05-15T18:51:26Z</dcterms:modified>
</cp:coreProperties>
</file>