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5" r:id="rId2"/>
  </p:sldMasterIdLst>
  <p:notesMasterIdLst>
    <p:notesMasterId r:id="rId7"/>
  </p:notesMasterIdLst>
  <p:sldIdLst>
    <p:sldId id="258" r:id="rId3"/>
    <p:sldId id="273" r:id="rId4"/>
    <p:sldId id="282" r:id="rId5"/>
    <p:sldId id="262" r:id="rId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Century Gothic" panose="020B0502020202020204" pitchFamily="34" charset="0"/>
      <p:regular r:id="rId12"/>
      <p:bold r:id="rId13"/>
      <p:italic r:id="rId14"/>
      <p:boldItalic r:id="rId15"/>
    </p:embeddedFont>
    <p:embeddedFont>
      <p:font typeface="Proxima Nova" panose="020B060402020202020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4" roundtripDataSignature="AMtx7mij1fsZUe5V3lBG5qQcqOvrI5UhJ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5972"/>
    <a:srgbClr val="BF2121"/>
    <a:srgbClr val="E9E9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76" autoAdjust="0"/>
    <p:restoredTop sz="89687" autoAdjust="0"/>
  </p:normalViewPr>
  <p:slideViewPr>
    <p:cSldViewPr snapToGrid="0">
      <p:cViewPr varScale="1">
        <p:scale>
          <a:sx n="86" d="100"/>
          <a:sy n="86" d="100"/>
        </p:scale>
        <p:origin x="1116" y="78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3" Type="http://schemas.openxmlformats.org/officeDocument/2006/relationships/slide" Target="slides/slide1.xml"/><Relationship Id="rId34" Type="http://customschemas.google.com/relationships/presentationmetadata" Target="metadata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4.fntdata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font" Target="fonts/font8.fntdata"/><Relationship Id="rId36" Type="http://schemas.openxmlformats.org/officeDocument/2006/relationships/viewProps" Target="viewProps.xml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4" Type="http://schemas.openxmlformats.org/officeDocument/2006/relationships/slide" Target="slides/slide2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40294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3" name="Google Shape;16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como criar o seu programa de uma forma mental, utilizando o computador mais potente do mundo, o nosso cerebro. se vc ainda não sabe programar, vai criar o seu primeiro programa hoje, mesmo sem saber sequer uma linha de codigo. e mesmo que vc já saiba programar, vc vai conseguir fazer um reforço na sua logica. sabe quando acontece aqueles errinhos e vc fica engasgado em algum ponto? essa aula vai ser muito importante pra vc tbm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35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3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3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6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6"/>
          <p:cNvSpPr txBox="1"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65" name="Google Shape;65;p36"/>
          <p:cNvSpPr txBox="1">
            <a:spLocks noGrp="1"/>
          </p:cNvSpPr>
          <p:nvPr>
            <p:ph type="body" idx="2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36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67" name="Google Shape;67;p36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3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3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3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9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9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83" name="Google Shape;83;p39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84" name="Google Shape;84;p3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3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3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0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0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Google Shape;90;p40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91" name="Google Shape;91;p4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4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4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41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7" name="Google Shape;97;p4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4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4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2"/>
          <p:cNvSpPr txBox="1">
            <a:spLocks noGrp="1"/>
          </p:cNvSpPr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42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3" name="Google Shape;103;p4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4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4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9" name="Google Shape;19;p2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0" name="Google Shape;20;p2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24" name="Google Shape;24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7" name="Google Shape;27;p3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8" name="Google Shape;28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3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3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40" name="Google Shape;40;p2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3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3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4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4"/>
          <p:cNvSpPr txBox="1"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3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3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Google Shape;33;p22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Google Shape;35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hyperlink" Target="https://discord.com/invite/eUrT2UFeS6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"/>
          <p:cNvSpPr txBox="1">
            <a:spLocks noGrp="1"/>
          </p:cNvSpPr>
          <p:nvPr>
            <p:ph type="ctrTitle"/>
          </p:nvPr>
        </p:nvSpPr>
        <p:spPr>
          <a:xfrm>
            <a:off x="387900" y="3929365"/>
            <a:ext cx="8520600" cy="543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João Ricardo Côre Dutra</a:t>
            </a:r>
            <a:br>
              <a:rPr lang="en-US" sz="20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pt-BR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Desenvolvedor</a:t>
            </a:r>
            <a:r>
              <a:rPr lang="en-US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Java backend </a:t>
            </a:r>
            <a:r>
              <a:rPr lang="pt-BR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na</a:t>
            </a:r>
            <a:r>
              <a:rPr lang="en-US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500" dirty="0" err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everis</a:t>
            </a:r>
            <a:endParaRPr sz="1500" dirty="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7" name="Google Shape;127;p2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0129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dirty="0" err="1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Estrutura</a:t>
            </a:r>
            <a:r>
              <a:rPr lang="en-US" sz="6600" dirty="0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Dados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dirty="0" err="1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Em</a:t>
            </a:r>
            <a:r>
              <a:rPr lang="en-US" sz="6600" dirty="0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JAVA</a:t>
            </a:r>
            <a:endParaRPr sz="6600" dirty="0">
              <a:solidFill>
                <a:srgbClr val="EF86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8" name="Google Shape;128;p2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1" name="Google Shape;131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9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1" name="Google Shape;211;p19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2" name="Google Shape;212;p19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3" name="Google Shape;213;p19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9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9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19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19"/>
          <p:cNvSpPr txBox="1"/>
          <p:nvPr/>
        </p:nvSpPr>
        <p:spPr>
          <a:xfrm>
            <a:off x="467550" y="1660806"/>
            <a:ext cx="8520600" cy="1519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6| Etapa 7: 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5400" b="1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Listas</a:t>
            </a:r>
            <a:r>
              <a:rPr lang="en-US" sz="5400" b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Circulares</a:t>
            </a:r>
          </a:p>
          <a:p>
            <a:pPr lvl="0">
              <a:buClr>
                <a:schemeClr val="dk1"/>
              </a:buClr>
              <a:buSzPts val="1100"/>
            </a:pPr>
            <a:endParaRPr lang="en-US" sz="5400" b="1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9" name="Google Shape;219;p19"/>
          <p:cNvSpPr txBox="1"/>
          <p:nvPr/>
        </p:nvSpPr>
        <p:spPr>
          <a:xfrm>
            <a:off x="465750" y="2590889"/>
            <a:ext cx="8290350" cy="1795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pt-BR" sz="3600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Implementação da classe </a:t>
            </a:r>
            <a:r>
              <a:rPr lang="pt-BR" sz="3600" dirty="0" err="1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ListaCircular</a:t>
            </a:r>
            <a:endParaRPr lang="pt-BR" sz="3600" dirty="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lvl="0">
              <a:buClr>
                <a:schemeClr val="dk1"/>
              </a:buClr>
              <a:buSzPts val="1100"/>
            </a:pPr>
            <a:r>
              <a:rPr lang="pt-BR" sz="3600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 </a:t>
            </a:r>
            <a:r>
              <a:rPr lang="pt-BR" sz="3600" dirty="0" err="1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toString</a:t>
            </a:r>
            <a:r>
              <a:rPr lang="pt-BR" sz="3600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9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1" name="Google Shape;211;p19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2" name="Google Shape;212;p19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3" name="Google Shape;213;p19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9"/>
          <p:cNvSpPr/>
          <p:nvPr/>
        </p:nvSpPr>
        <p:spPr>
          <a:xfrm>
            <a:off x="0" y="28650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9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19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CBDA6C0-40C9-4A6E-A6EA-87F71FEC9E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1608" y="92159"/>
            <a:ext cx="3840784" cy="4655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35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4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6" name="Google Shape;166;p14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7" name="Google Shape;167;p14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8" name="Google Shape;168;p14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4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4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1" name="Google Shape;171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14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4"/>
          <p:cNvSpPr txBox="1"/>
          <p:nvPr/>
        </p:nvSpPr>
        <p:spPr>
          <a:xfrm>
            <a:off x="467550" y="1131590"/>
            <a:ext cx="8520600" cy="158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</a:t>
            </a:r>
            <a:r>
              <a:rPr lang="en-US" sz="5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5400" b="1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durante</a:t>
            </a:r>
            <a:r>
              <a:rPr lang="en-US" sz="5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o </a:t>
            </a:r>
            <a:r>
              <a:rPr lang="en-US" sz="5400" b="1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curso</a:t>
            </a:r>
            <a:r>
              <a:rPr lang="en-US" sz="5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sz="5400" b="1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4" name="Google Shape;174;p14"/>
          <p:cNvSpPr txBox="1"/>
          <p:nvPr/>
        </p:nvSpPr>
        <p:spPr>
          <a:xfrm>
            <a:off x="311700" y="1333492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endParaRPr sz="2400" b="0" i="0" u="none" strike="noStrike" cap="non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5" name="Google Shape;175;p14"/>
          <p:cNvSpPr txBox="1"/>
          <p:nvPr/>
        </p:nvSpPr>
        <p:spPr>
          <a:xfrm>
            <a:off x="467544" y="2787774"/>
            <a:ext cx="6192688" cy="1656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Fórum do curso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Comunidade </a:t>
            </a:r>
            <a:r>
              <a:rPr lang="en-US" sz="2800" b="0" i="0" u="sng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800" b="0" i="0" u="none" strike="noStrike" cap="non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75728100-D2C6-4D0B-BE34-B066BE471A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6362" y="130849"/>
            <a:ext cx="1938293" cy="234944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616</TotalTime>
  <Words>188</Words>
  <Application>Microsoft Office PowerPoint</Application>
  <PresentationFormat>Apresentação na tela (16:9)</PresentationFormat>
  <Paragraphs>20</Paragraphs>
  <Slides>4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4</vt:i4>
      </vt:variant>
    </vt:vector>
  </HeadingPairs>
  <TitlesOfParts>
    <vt:vector size="11" baseType="lpstr">
      <vt:lpstr>Century Gothic</vt:lpstr>
      <vt:lpstr>Arial</vt:lpstr>
      <vt:lpstr>Proxima Nova</vt:lpstr>
      <vt:lpstr>Calibri</vt:lpstr>
      <vt:lpstr>Courier New</vt:lpstr>
      <vt:lpstr>Simple Light</vt:lpstr>
      <vt:lpstr>Office Theme</vt:lpstr>
      <vt:lpstr>João Ricardo Côre Dutra Desenvolvedor Java backend na everis</vt:lpstr>
      <vt:lpstr>[Nome do palestrante] [Posição]</vt:lpstr>
      <vt:lpstr>[Nome do palestrante] [Posição]</vt:lpstr>
      <vt:lpstr>[Nome do palestrante] [Posição]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João Ricardo Dutra Desenvolvedor Java backend na everis</dc:title>
  <dc:creator>Larissa Mestieri</dc:creator>
  <cp:lastModifiedBy>João Ricardo Côre Dutra</cp:lastModifiedBy>
  <cp:revision>95</cp:revision>
  <dcterms:modified xsi:type="dcterms:W3CDTF">2021-05-15T22:50:27Z</dcterms:modified>
</cp:coreProperties>
</file>