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23261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19696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191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2021-05-15T22:50:45Z</dcterms:modified>
</cp:coreProperties>
</file>