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9"/>
  </p:notesMasterIdLst>
  <p:sldIdLst>
    <p:sldId id="258" r:id="rId3"/>
    <p:sldId id="273" r:id="rId4"/>
    <p:sldId id="282" r:id="rId5"/>
    <p:sldId id="285" r:id="rId6"/>
    <p:sldId id="286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62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6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780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813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642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287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527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241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63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012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940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99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728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427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B311041-B70A-4D59-8A3F-EA4DA5D4504B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1947879" y="3981736"/>
            <a:ext cx="1372724" cy="672618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560AFABA-55AE-4B60-8293-B5966EA2A8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1"/>
          <a:stretch/>
        </p:blipFill>
        <p:spPr>
          <a:xfrm>
            <a:off x="1798529" y="1562276"/>
            <a:ext cx="5327100" cy="2809375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4" y="243014"/>
            <a:ext cx="7237675" cy="11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 de Uma Árvore Hierárquica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o Explicativo: Linha Dobrada 11">
            <a:extLst>
              <a:ext uri="{FF2B5EF4-FFF2-40B4-BE49-F238E27FC236}">
                <a16:creationId xmlns:a16="http://schemas.microsoft.com/office/drawing/2014/main" id="{28732383-7764-4627-9F59-C71249080092}"/>
              </a:ext>
            </a:extLst>
          </p:cNvPr>
          <p:cNvSpPr/>
          <p:nvPr/>
        </p:nvSpPr>
        <p:spPr>
          <a:xfrm>
            <a:off x="1881983" y="2042644"/>
            <a:ext cx="1041400" cy="368070"/>
          </a:xfrm>
          <a:prstGeom prst="borderCallout2">
            <a:avLst>
              <a:gd name="adj1" fmla="val 69193"/>
              <a:gd name="adj2" fmla="val 102643"/>
              <a:gd name="adj3" fmla="val 69193"/>
              <a:gd name="adj4" fmla="val 117479"/>
              <a:gd name="adj5" fmla="val 138085"/>
              <a:gd name="adj6" fmla="val 15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Nó</a:t>
            </a:r>
          </a:p>
        </p:txBody>
      </p:sp>
      <p:sp>
        <p:nvSpPr>
          <p:cNvPr id="17" name="Texto Explicativo: Linha Dobrada 16">
            <a:extLst>
              <a:ext uri="{FF2B5EF4-FFF2-40B4-BE49-F238E27FC236}">
                <a16:creationId xmlns:a16="http://schemas.microsoft.com/office/drawing/2014/main" id="{FA1897B0-0C55-4B91-9810-A84161CF0803}"/>
              </a:ext>
            </a:extLst>
          </p:cNvPr>
          <p:cNvSpPr/>
          <p:nvPr/>
        </p:nvSpPr>
        <p:spPr>
          <a:xfrm>
            <a:off x="2964486" y="1674574"/>
            <a:ext cx="1041400" cy="368070"/>
          </a:xfrm>
          <a:prstGeom prst="borderCallout2">
            <a:avLst>
              <a:gd name="adj1" fmla="val 69193"/>
              <a:gd name="adj2" fmla="val 102643"/>
              <a:gd name="adj3" fmla="val 69193"/>
              <a:gd name="adj4" fmla="val 116259"/>
              <a:gd name="adj5" fmla="val 92634"/>
              <a:gd name="adj6" fmla="val 15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Raiz</a:t>
            </a:r>
          </a:p>
        </p:txBody>
      </p:sp>
      <p:sp>
        <p:nvSpPr>
          <p:cNvPr id="18" name="Texto Explicativo: Linha Dobrada 17">
            <a:extLst>
              <a:ext uri="{FF2B5EF4-FFF2-40B4-BE49-F238E27FC236}">
                <a16:creationId xmlns:a16="http://schemas.microsoft.com/office/drawing/2014/main" id="{5EE7BBC9-B7E7-4C7E-8152-E75350EA15ED}"/>
              </a:ext>
            </a:extLst>
          </p:cNvPr>
          <p:cNvSpPr/>
          <p:nvPr/>
        </p:nvSpPr>
        <p:spPr>
          <a:xfrm>
            <a:off x="1196183" y="2587971"/>
            <a:ext cx="1041400" cy="368070"/>
          </a:xfrm>
          <a:prstGeom prst="borderCallout2">
            <a:avLst>
              <a:gd name="adj1" fmla="val 69193"/>
              <a:gd name="adj2" fmla="val 102643"/>
              <a:gd name="adj3" fmla="val 69193"/>
              <a:gd name="adj4" fmla="val 117479"/>
              <a:gd name="adj5" fmla="val 138085"/>
              <a:gd name="adj6" fmla="val 15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Pai</a:t>
            </a:r>
          </a:p>
        </p:txBody>
      </p:sp>
      <p:sp>
        <p:nvSpPr>
          <p:cNvPr id="19" name="Texto Explicativo: Linha Dobrada 18">
            <a:extLst>
              <a:ext uri="{FF2B5EF4-FFF2-40B4-BE49-F238E27FC236}">
                <a16:creationId xmlns:a16="http://schemas.microsoft.com/office/drawing/2014/main" id="{37EDA52A-0935-45EF-9D1F-6BD858D4DB9A}"/>
              </a:ext>
            </a:extLst>
          </p:cNvPr>
          <p:cNvSpPr/>
          <p:nvPr/>
        </p:nvSpPr>
        <p:spPr>
          <a:xfrm>
            <a:off x="1196183" y="2976120"/>
            <a:ext cx="1041400" cy="368070"/>
          </a:xfrm>
          <a:prstGeom prst="borderCallout2">
            <a:avLst>
              <a:gd name="adj1" fmla="val 103698"/>
              <a:gd name="adj2" fmla="val 23375"/>
              <a:gd name="adj3" fmla="val 145103"/>
              <a:gd name="adj4" fmla="val 28454"/>
              <a:gd name="adj5" fmla="val 231247"/>
              <a:gd name="adj6" fmla="val 75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Filho</a:t>
            </a:r>
          </a:p>
        </p:txBody>
      </p:sp>
      <p:sp>
        <p:nvSpPr>
          <p:cNvPr id="20" name="Texto Explicativo: Linha Dobrada 19">
            <a:extLst>
              <a:ext uri="{FF2B5EF4-FFF2-40B4-BE49-F238E27FC236}">
                <a16:creationId xmlns:a16="http://schemas.microsoft.com/office/drawing/2014/main" id="{20256138-5696-487C-AE0A-3798DB76A740}"/>
              </a:ext>
            </a:extLst>
          </p:cNvPr>
          <p:cNvSpPr/>
          <p:nvPr/>
        </p:nvSpPr>
        <p:spPr>
          <a:xfrm>
            <a:off x="443880" y="4470319"/>
            <a:ext cx="1503999" cy="368070"/>
          </a:xfrm>
          <a:prstGeom prst="borderCallout2">
            <a:avLst>
              <a:gd name="adj1" fmla="val 184"/>
              <a:gd name="adj2" fmla="val 83221"/>
              <a:gd name="adj3" fmla="val -37770"/>
              <a:gd name="adj4" fmla="val 85859"/>
              <a:gd name="adj5" fmla="val -124148"/>
              <a:gd name="adj6" fmla="val 109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Irmãos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4735060-1461-497E-A961-1D523BB637D1}"/>
              </a:ext>
            </a:extLst>
          </p:cNvPr>
          <p:cNvSpPr txBox="1"/>
          <p:nvPr/>
        </p:nvSpPr>
        <p:spPr>
          <a:xfrm>
            <a:off x="10618" y="4856473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109598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60AFABA-55AE-4B60-8293-B5966EA2A8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1"/>
          <a:stretch/>
        </p:blipFill>
        <p:spPr>
          <a:xfrm>
            <a:off x="1798529" y="1562276"/>
            <a:ext cx="5327100" cy="2809375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4" y="243014"/>
            <a:ext cx="7237675" cy="11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 de Uma Árvore Hierárquica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o Explicativo: Linha Dobrada 13">
            <a:extLst>
              <a:ext uri="{FF2B5EF4-FFF2-40B4-BE49-F238E27FC236}">
                <a16:creationId xmlns:a16="http://schemas.microsoft.com/office/drawing/2014/main" id="{D163BB82-CE85-4627-9139-FF3C8B4C8BF1}"/>
              </a:ext>
            </a:extLst>
          </p:cNvPr>
          <p:cNvSpPr/>
          <p:nvPr/>
        </p:nvSpPr>
        <p:spPr>
          <a:xfrm>
            <a:off x="2443090" y="1779296"/>
            <a:ext cx="1503999" cy="368070"/>
          </a:xfrm>
          <a:prstGeom prst="borderCallout2">
            <a:avLst>
              <a:gd name="adj1" fmla="val 63807"/>
              <a:gd name="adj2" fmla="val 100274"/>
              <a:gd name="adj3" fmla="val 34941"/>
              <a:gd name="adj4" fmla="val 119965"/>
              <a:gd name="adj5" fmla="val 12186"/>
              <a:gd name="adj6" fmla="val 140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Nível 0</a:t>
            </a:r>
          </a:p>
        </p:txBody>
      </p:sp>
      <p:sp>
        <p:nvSpPr>
          <p:cNvPr id="16" name="Texto Explicativo: Linha Dobrada 15">
            <a:extLst>
              <a:ext uri="{FF2B5EF4-FFF2-40B4-BE49-F238E27FC236}">
                <a16:creationId xmlns:a16="http://schemas.microsoft.com/office/drawing/2014/main" id="{2DE9F5CF-9453-4F4F-B183-A242B1D115F4}"/>
              </a:ext>
            </a:extLst>
          </p:cNvPr>
          <p:cNvSpPr/>
          <p:nvPr/>
        </p:nvSpPr>
        <p:spPr>
          <a:xfrm>
            <a:off x="1481432" y="2295661"/>
            <a:ext cx="1503999" cy="368070"/>
          </a:xfrm>
          <a:prstGeom prst="borderCallout2">
            <a:avLst>
              <a:gd name="adj1" fmla="val 63807"/>
              <a:gd name="adj2" fmla="val 100274"/>
              <a:gd name="adj3" fmla="val 34941"/>
              <a:gd name="adj4" fmla="val 119965"/>
              <a:gd name="adj5" fmla="val 48542"/>
              <a:gd name="adj6" fmla="val 128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Nível 1</a:t>
            </a:r>
          </a:p>
        </p:txBody>
      </p:sp>
      <p:sp>
        <p:nvSpPr>
          <p:cNvPr id="21" name="Texto Explicativo: Linha Dobrada 20">
            <a:extLst>
              <a:ext uri="{FF2B5EF4-FFF2-40B4-BE49-F238E27FC236}">
                <a16:creationId xmlns:a16="http://schemas.microsoft.com/office/drawing/2014/main" id="{08704F3E-7190-44E5-937E-2642FFAEB78B}"/>
              </a:ext>
            </a:extLst>
          </p:cNvPr>
          <p:cNvSpPr/>
          <p:nvPr/>
        </p:nvSpPr>
        <p:spPr>
          <a:xfrm>
            <a:off x="778460" y="2943326"/>
            <a:ext cx="1503999" cy="368070"/>
          </a:xfrm>
          <a:prstGeom prst="borderCallout2">
            <a:avLst>
              <a:gd name="adj1" fmla="val 63807"/>
              <a:gd name="adj2" fmla="val 100274"/>
              <a:gd name="adj3" fmla="val 34941"/>
              <a:gd name="adj4" fmla="val 119965"/>
              <a:gd name="adj5" fmla="val 48542"/>
              <a:gd name="adj6" fmla="val 128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Nível 2</a:t>
            </a:r>
          </a:p>
        </p:txBody>
      </p:sp>
      <p:sp>
        <p:nvSpPr>
          <p:cNvPr id="22" name="Texto Explicativo: Linha Dobrada 21">
            <a:extLst>
              <a:ext uri="{FF2B5EF4-FFF2-40B4-BE49-F238E27FC236}">
                <a16:creationId xmlns:a16="http://schemas.microsoft.com/office/drawing/2014/main" id="{57A528A4-9751-4A40-9DC9-D5781FD13659}"/>
              </a:ext>
            </a:extLst>
          </p:cNvPr>
          <p:cNvSpPr/>
          <p:nvPr/>
        </p:nvSpPr>
        <p:spPr>
          <a:xfrm>
            <a:off x="85389" y="3702201"/>
            <a:ext cx="1503999" cy="368070"/>
          </a:xfrm>
          <a:prstGeom prst="borderCallout2">
            <a:avLst>
              <a:gd name="adj1" fmla="val 63807"/>
              <a:gd name="adj2" fmla="val 100274"/>
              <a:gd name="adj3" fmla="val 34941"/>
              <a:gd name="adj4" fmla="val 119965"/>
              <a:gd name="adj5" fmla="val 48542"/>
              <a:gd name="adj6" fmla="val 128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Nível 3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E6FEE1A-71B9-4C8D-B665-0B7D7F24B8D9}"/>
              </a:ext>
            </a:extLst>
          </p:cNvPr>
          <p:cNvSpPr txBox="1"/>
          <p:nvPr/>
        </p:nvSpPr>
        <p:spPr>
          <a:xfrm>
            <a:off x="10618" y="4856473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185633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60AFABA-55AE-4B60-8293-B5966EA2A8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1"/>
          <a:stretch/>
        </p:blipFill>
        <p:spPr>
          <a:xfrm>
            <a:off x="1776231" y="1562276"/>
            <a:ext cx="5327100" cy="2809375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4" y="243014"/>
            <a:ext cx="7237675" cy="11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 de Uma Árvore Hierárquica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Texto Explicativo: Linha Dobrada 21">
            <a:extLst>
              <a:ext uri="{FF2B5EF4-FFF2-40B4-BE49-F238E27FC236}">
                <a16:creationId xmlns:a16="http://schemas.microsoft.com/office/drawing/2014/main" id="{57A528A4-9751-4A40-9DC9-D5781FD13659}"/>
              </a:ext>
            </a:extLst>
          </p:cNvPr>
          <p:cNvSpPr/>
          <p:nvPr/>
        </p:nvSpPr>
        <p:spPr>
          <a:xfrm>
            <a:off x="1565204" y="1529928"/>
            <a:ext cx="2795858" cy="368070"/>
          </a:xfrm>
          <a:prstGeom prst="borderCallout2">
            <a:avLst>
              <a:gd name="adj1" fmla="val 112281"/>
              <a:gd name="adj2" fmla="val 56529"/>
              <a:gd name="adj3" fmla="val 483328"/>
              <a:gd name="adj4" fmla="val 22939"/>
              <a:gd name="adj5" fmla="val 566611"/>
              <a:gd name="adj6" fmla="val 23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Profundidade 3</a:t>
            </a:r>
          </a:p>
        </p:txBody>
      </p:sp>
      <p:sp>
        <p:nvSpPr>
          <p:cNvPr id="12" name="Texto Explicativo: Linha Dobrada 11">
            <a:extLst>
              <a:ext uri="{FF2B5EF4-FFF2-40B4-BE49-F238E27FC236}">
                <a16:creationId xmlns:a16="http://schemas.microsoft.com/office/drawing/2014/main" id="{AF8C2CD3-DF2B-42EC-935A-08D368D63651}"/>
              </a:ext>
            </a:extLst>
          </p:cNvPr>
          <p:cNvSpPr/>
          <p:nvPr/>
        </p:nvSpPr>
        <p:spPr>
          <a:xfrm>
            <a:off x="2099531" y="4308592"/>
            <a:ext cx="1608956" cy="368070"/>
          </a:xfrm>
          <a:prstGeom prst="borderCallout2">
            <a:avLst>
              <a:gd name="adj1" fmla="val 51688"/>
              <a:gd name="adj2" fmla="val 99499"/>
              <a:gd name="adj3" fmla="val -1416"/>
              <a:gd name="adj4" fmla="val 130040"/>
              <a:gd name="adj5" fmla="val -33259"/>
              <a:gd name="adj6" fmla="val 130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Nó Folha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D609B4F-6ABA-49C5-B025-171E00B7D59B}"/>
              </a:ext>
            </a:extLst>
          </p:cNvPr>
          <p:cNvSpPr txBox="1"/>
          <p:nvPr/>
        </p:nvSpPr>
        <p:spPr>
          <a:xfrm>
            <a:off x="10618" y="4856473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230367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60AFABA-55AE-4B60-8293-B5966EA2A8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1"/>
          <a:stretch/>
        </p:blipFill>
        <p:spPr>
          <a:xfrm>
            <a:off x="1805651" y="1512380"/>
            <a:ext cx="5327100" cy="2809375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4" y="243014"/>
            <a:ext cx="7237675" cy="11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 de Uma Árvore Hierárquica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o Explicativo: Linha Dobrada 9">
            <a:extLst>
              <a:ext uri="{FF2B5EF4-FFF2-40B4-BE49-F238E27FC236}">
                <a16:creationId xmlns:a16="http://schemas.microsoft.com/office/drawing/2014/main" id="{B77B630B-0BE7-4CE3-9D4F-3A6D1A386090}"/>
              </a:ext>
            </a:extLst>
          </p:cNvPr>
          <p:cNvSpPr/>
          <p:nvPr/>
        </p:nvSpPr>
        <p:spPr>
          <a:xfrm>
            <a:off x="1594624" y="1480032"/>
            <a:ext cx="2047795" cy="368070"/>
          </a:xfrm>
          <a:prstGeom prst="borderCallout2">
            <a:avLst>
              <a:gd name="adj1" fmla="val 112281"/>
              <a:gd name="adj2" fmla="val 56529"/>
              <a:gd name="adj3" fmla="val 268223"/>
              <a:gd name="adj4" fmla="val 69226"/>
              <a:gd name="adj5" fmla="val 296972"/>
              <a:gd name="adj6" fmla="val 83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Nó interno</a:t>
            </a:r>
          </a:p>
        </p:txBody>
      </p:sp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30D27DFE-B8A4-4AB5-A4AC-EA957D5E0DD6}"/>
              </a:ext>
            </a:extLst>
          </p:cNvPr>
          <p:cNvSpPr/>
          <p:nvPr/>
        </p:nvSpPr>
        <p:spPr>
          <a:xfrm>
            <a:off x="611584" y="2014580"/>
            <a:ext cx="2047795" cy="368070"/>
          </a:xfrm>
          <a:prstGeom prst="borderCallout2">
            <a:avLst>
              <a:gd name="adj1" fmla="val 112281"/>
              <a:gd name="adj2" fmla="val 56529"/>
              <a:gd name="adj3" fmla="val 268223"/>
              <a:gd name="adj4" fmla="val 69226"/>
              <a:gd name="adj5" fmla="val 296972"/>
              <a:gd name="adj6" fmla="val 1021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Nó interno</a:t>
            </a:r>
          </a:p>
        </p:txBody>
      </p:sp>
      <p:sp>
        <p:nvSpPr>
          <p:cNvPr id="12" name="Texto Explicativo: Linha Dobrada 11">
            <a:extLst>
              <a:ext uri="{FF2B5EF4-FFF2-40B4-BE49-F238E27FC236}">
                <a16:creationId xmlns:a16="http://schemas.microsoft.com/office/drawing/2014/main" id="{5E6D8AC0-1855-49AA-ABD8-16D5BDCBDDD7}"/>
              </a:ext>
            </a:extLst>
          </p:cNvPr>
          <p:cNvSpPr/>
          <p:nvPr/>
        </p:nvSpPr>
        <p:spPr>
          <a:xfrm>
            <a:off x="781753" y="4332887"/>
            <a:ext cx="2047795" cy="368070"/>
          </a:xfrm>
          <a:prstGeom prst="borderCallout2">
            <a:avLst>
              <a:gd name="adj1" fmla="val 184"/>
              <a:gd name="adj2" fmla="val 68509"/>
              <a:gd name="adj3" fmla="val -283173"/>
              <a:gd name="adj4" fmla="val 144918"/>
              <a:gd name="adj5" fmla="val -284720"/>
              <a:gd name="adj6" fmla="val 154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Nó interno</a:t>
            </a:r>
          </a:p>
        </p:txBody>
      </p:sp>
      <p:sp>
        <p:nvSpPr>
          <p:cNvPr id="13" name="Texto Explicativo: Linha Dobrada 12">
            <a:extLst>
              <a:ext uri="{FF2B5EF4-FFF2-40B4-BE49-F238E27FC236}">
                <a16:creationId xmlns:a16="http://schemas.microsoft.com/office/drawing/2014/main" id="{B989FC36-6F11-4746-B87F-D5118E348DA6}"/>
              </a:ext>
            </a:extLst>
          </p:cNvPr>
          <p:cNvSpPr/>
          <p:nvPr/>
        </p:nvSpPr>
        <p:spPr>
          <a:xfrm>
            <a:off x="5200498" y="1458835"/>
            <a:ext cx="1736094" cy="368070"/>
          </a:xfrm>
          <a:prstGeom prst="borderCallout2">
            <a:avLst>
              <a:gd name="adj1" fmla="val 109251"/>
              <a:gd name="adj2" fmla="val 52173"/>
              <a:gd name="adj3" fmla="val 180363"/>
              <a:gd name="adj4" fmla="val 43632"/>
              <a:gd name="adj5" fmla="val 296972"/>
              <a:gd name="adj6" fmla="val 43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Nó interno</a:t>
            </a:r>
          </a:p>
        </p:txBody>
      </p:sp>
      <p:sp>
        <p:nvSpPr>
          <p:cNvPr id="14" name="Texto Explicativo: Linha Dobrada 13">
            <a:extLst>
              <a:ext uri="{FF2B5EF4-FFF2-40B4-BE49-F238E27FC236}">
                <a16:creationId xmlns:a16="http://schemas.microsoft.com/office/drawing/2014/main" id="{774DD971-ECD7-494F-8D6D-38BC8E943AEE}"/>
              </a:ext>
            </a:extLst>
          </p:cNvPr>
          <p:cNvSpPr/>
          <p:nvPr/>
        </p:nvSpPr>
        <p:spPr>
          <a:xfrm>
            <a:off x="3202212" y="4280549"/>
            <a:ext cx="1736094" cy="368070"/>
          </a:xfrm>
          <a:prstGeom prst="borderCallout2">
            <a:avLst>
              <a:gd name="adj1" fmla="val 3214"/>
              <a:gd name="adj2" fmla="val 89427"/>
              <a:gd name="adj3" fmla="val -83217"/>
              <a:gd name="adj4" fmla="val 91164"/>
              <a:gd name="adj5" fmla="val -212009"/>
              <a:gd name="adj6" fmla="val 113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Nó interno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F578168-D8EF-409B-A873-632C6905331C}"/>
              </a:ext>
            </a:extLst>
          </p:cNvPr>
          <p:cNvSpPr txBox="1"/>
          <p:nvPr/>
        </p:nvSpPr>
        <p:spPr>
          <a:xfrm>
            <a:off x="10618" y="4856473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322280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60AFABA-55AE-4B60-8293-B5966EA2A8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1"/>
          <a:stretch/>
        </p:blipFill>
        <p:spPr>
          <a:xfrm>
            <a:off x="1805651" y="1512380"/>
            <a:ext cx="5327100" cy="2809375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4" y="243014"/>
            <a:ext cx="7237675" cy="11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 de Uma Árvore Hierárquica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o Explicativo: Linha Dobrada 9">
            <a:extLst>
              <a:ext uri="{FF2B5EF4-FFF2-40B4-BE49-F238E27FC236}">
                <a16:creationId xmlns:a16="http://schemas.microsoft.com/office/drawing/2014/main" id="{B77B630B-0BE7-4CE3-9D4F-3A6D1A386090}"/>
              </a:ext>
            </a:extLst>
          </p:cNvPr>
          <p:cNvSpPr/>
          <p:nvPr/>
        </p:nvSpPr>
        <p:spPr>
          <a:xfrm>
            <a:off x="214753" y="1977977"/>
            <a:ext cx="2047795" cy="368070"/>
          </a:xfrm>
          <a:prstGeom prst="borderCallout2">
            <a:avLst>
              <a:gd name="adj1" fmla="val 39569"/>
              <a:gd name="adj2" fmla="val 99004"/>
              <a:gd name="adj3" fmla="val 159156"/>
              <a:gd name="adj4" fmla="val 112245"/>
              <a:gd name="adj5" fmla="val 184875"/>
              <a:gd name="adj6" fmla="val 152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Grau 2</a:t>
            </a:r>
          </a:p>
        </p:txBody>
      </p:sp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30D27DFE-B8A4-4AB5-A4AC-EA957D5E0DD6}"/>
              </a:ext>
            </a:extLst>
          </p:cNvPr>
          <p:cNvSpPr/>
          <p:nvPr/>
        </p:nvSpPr>
        <p:spPr>
          <a:xfrm>
            <a:off x="137226" y="2696255"/>
            <a:ext cx="2047795" cy="368070"/>
          </a:xfrm>
          <a:prstGeom prst="borderCallout2">
            <a:avLst>
              <a:gd name="adj1" fmla="val 94103"/>
              <a:gd name="adj2" fmla="val 99548"/>
              <a:gd name="adj3" fmla="val 110681"/>
              <a:gd name="adj4" fmla="val 111156"/>
              <a:gd name="adj5" fmla="val 124282"/>
              <a:gd name="adj6" fmla="val 1255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Grau 1</a:t>
            </a:r>
          </a:p>
        </p:txBody>
      </p:sp>
      <p:sp>
        <p:nvSpPr>
          <p:cNvPr id="12" name="Texto Explicativo: Linha Dobrada 11">
            <a:extLst>
              <a:ext uri="{FF2B5EF4-FFF2-40B4-BE49-F238E27FC236}">
                <a16:creationId xmlns:a16="http://schemas.microsoft.com/office/drawing/2014/main" id="{5E6D8AC0-1855-49AA-ABD8-16D5BDCBDDD7}"/>
              </a:ext>
            </a:extLst>
          </p:cNvPr>
          <p:cNvSpPr/>
          <p:nvPr/>
        </p:nvSpPr>
        <p:spPr>
          <a:xfrm>
            <a:off x="781753" y="4332887"/>
            <a:ext cx="2047795" cy="368070"/>
          </a:xfrm>
          <a:prstGeom prst="borderCallout2">
            <a:avLst>
              <a:gd name="adj1" fmla="val 184"/>
              <a:gd name="adj2" fmla="val 68509"/>
              <a:gd name="adj3" fmla="val -283173"/>
              <a:gd name="adj4" fmla="val 144918"/>
              <a:gd name="adj5" fmla="val -284720"/>
              <a:gd name="adj6" fmla="val 154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Grau 1</a:t>
            </a:r>
          </a:p>
        </p:txBody>
      </p:sp>
      <p:sp>
        <p:nvSpPr>
          <p:cNvPr id="13" name="Texto Explicativo: Linha Dobrada 12">
            <a:extLst>
              <a:ext uri="{FF2B5EF4-FFF2-40B4-BE49-F238E27FC236}">
                <a16:creationId xmlns:a16="http://schemas.microsoft.com/office/drawing/2014/main" id="{B989FC36-6F11-4746-B87F-D5118E348DA6}"/>
              </a:ext>
            </a:extLst>
          </p:cNvPr>
          <p:cNvSpPr/>
          <p:nvPr/>
        </p:nvSpPr>
        <p:spPr>
          <a:xfrm>
            <a:off x="6973542" y="1848102"/>
            <a:ext cx="1736094" cy="368070"/>
          </a:xfrm>
          <a:prstGeom prst="borderCallout2">
            <a:avLst>
              <a:gd name="adj1" fmla="val 100162"/>
              <a:gd name="adj2" fmla="val 788"/>
              <a:gd name="adj3" fmla="val 140978"/>
              <a:gd name="adj4" fmla="val -23811"/>
              <a:gd name="adj5" fmla="val 196994"/>
              <a:gd name="adj6" fmla="val -54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Grau 2</a:t>
            </a:r>
          </a:p>
        </p:txBody>
      </p:sp>
      <p:sp>
        <p:nvSpPr>
          <p:cNvPr id="14" name="Texto Explicativo: Linha Dobrada 13">
            <a:extLst>
              <a:ext uri="{FF2B5EF4-FFF2-40B4-BE49-F238E27FC236}">
                <a16:creationId xmlns:a16="http://schemas.microsoft.com/office/drawing/2014/main" id="{774DD971-ECD7-494F-8D6D-38BC8E943AEE}"/>
              </a:ext>
            </a:extLst>
          </p:cNvPr>
          <p:cNvSpPr/>
          <p:nvPr/>
        </p:nvSpPr>
        <p:spPr>
          <a:xfrm>
            <a:off x="3202212" y="4280549"/>
            <a:ext cx="1736094" cy="368070"/>
          </a:xfrm>
          <a:prstGeom prst="borderCallout2">
            <a:avLst>
              <a:gd name="adj1" fmla="val 3214"/>
              <a:gd name="adj2" fmla="val 89427"/>
              <a:gd name="adj3" fmla="val -83217"/>
              <a:gd name="adj4" fmla="val 91164"/>
              <a:gd name="adj5" fmla="val -212009"/>
              <a:gd name="adj6" fmla="val 113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Grau 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D9C20F2-25AE-4F1C-92EF-7D29428E8CEA}"/>
              </a:ext>
            </a:extLst>
          </p:cNvPr>
          <p:cNvSpPr txBox="1"/>
          <p:nvPr/>
        </p:nvSpPr>
        <p:spPr>
          <a:xfrm>
            <a:off x="12963" y="1043842"/>
            <a:ext cx="75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Grau de um nó</a:t>
            </a:r>
          </a:p>
        </p:txBody>
      </p:sp>
      <p:sp>
        <p:nvSpPr>
          <p:cNvPr id="16" name="Texto Explicativo: Linha Dobrada 15">
            <a:extLst>
              <a:ext uri="{FF2B5EF4-FFF2-40B4-BE49-F238E27FC236}">
                <a16:creationId xmlns:a16="http://schemas.microsoft.com/office/drawing/2014/main" id="{6A1A131D-3C3A-4E74-B2A9-287A2917F64C}"/>
              </a:ext>
            </a:extLst>
          </p:cNvPr>
          <p:cNvSpPr/>
          <p:nvPr/>
        </p:nvSpPr>
        <p:spPr>
          <a:xfrm>
            <a:off x="5187483" y="1492770"/>
            <a:ext cx="1736094" cy="368070"/>
          </a:xfrm>
          <a:prstGeom prst="borderCallout2">
            <a:avLst>
              <a:gd name="adj1" fmla="val 12302"/>
              <a:gd name="adj2" fmla="val 1430"/>
              <a:gd name="adj3" fmla="val 19792"/>
              <a:gd name="adj4" fmla="val -12892"/>
              <a:gd name="adj5" fmla="val 51571"/>
              <a:gd name="adj6" fmla="val -22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Grau 3</a:t>
            </a:r>
          </a:p>
        </p:txBody>
      </p:sp>
      <p:sp>
        <p:nvSpPr>
          <p:cNvPr id="17" name="Texto Explicativo: Linha Dobrada 16">
            <a:extLst>
              <a:ext uri="{FF2B5EF4-FFF2-40B4-BE49-F238E27FC236}">
                <a16:creationId xmlns:a16="http://schemas.microsoft.com/office/drawing/2014/main" id="{6A80FA7B-4DB9-4BA7-9229-81612D4EEABE}"/>
              </a:ext>
            </a:extLst>
          </p:cNvPr>
          <p:cNvSpPr/>
          <p:nvPr/>
        </p:nvSpPr>
        <p:spPr>
          <a:xfrm>
            <a:off x="2465266" y="1638262"/>
            <a:ext cx="1736094" cy="368070"/>
          </a:xfrm>
          <a:prstGeom prst="borderCallout2">
            <a:avLst>
              <a:gd name="adj1" fmla="val 121369"/>
              <a:gd name="adj2" fmla="val 101631"/>
              <a:gd name="adj3" fmla="val 262163"/>
              <a:gd name="adj4" fmla="val 112360"/>
              <a:gd name="adj5" fmla="val 293942"/>
              <a:gd name="adj6" fmla="val 121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Grau 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575FC6E-96C4-4456-8388-4A127A4EB1AD}"/>
              </a:ext>
            </a:extLst>
          </p:cNvPr>
          <p:cNvSpPr txBox="1"/>
          <p:nvPr/>
        </p:nvSpPr>
        <p:spPr>
          <a:xfrm>
            <a:off x="10618" y="4856473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279126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F8DF217-482F-4FE3-86E0-A1F9D90C2915}"/>
              </a:ext>
            </a:extLst>
          </p:cNvPr>
          <p:cNvSpPr/>
          <p:nvPr/>
        </p:nvSpPr>
        <p:spPr>
          <a:xfrm>
            <a:off x="802041" y="1978046"/>
            <a:ext cx="2663550" cy="2254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27F547F-A91C-4141-BD19-49EB25EA60F6}"/>
              </a:ext>
            </a:extLst>
          </p:cNvPr>
          <p:cNvSpPr/>
          <p:nvPr/>
        </p:nvSpPr>
        <p:spPr>
          <a:xfrm>
            <a:off x="4043329" y="1990278"/>
            <a:ext cx="2291409" cy="225439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60AFABA-55AE-4B60-8293-B5966EA2A8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1"/>
          <a:stretch/>
        </p:blipFill>
        <p:spPr>
          <a:xfrm>
            <a:off x="802041" y="1505507"/>
            <a:ext cx="5327100" cy="2809375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4" y="243014"/>
            <a:ext cx="7237675" cy="11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 de Uma Árvore Hierárquica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D9C20F2-25AE-4F1C-92EF-7D29428E8CEA}"/>
              </a:ext>
            </a:extLst>
          </p:cNvPr>
          <p:cNvSpPr txBox="1"/>
          <p:nvPr/>
        </p:nvSpPr>
        <p:spPr>
          <a:xfrm>
            <a:off x="12963" y="1043842"/>
            <a:ext cx="1698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Subárvore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FE001F3-AEBA-4596-933B-1E4E05AB35FE}"/>
              </a:ext>
            </a:extLst>
          </p:cNvPr>
          <p:cNvSpPr txBox="1"/>
          <p:nvPr/>
        </p:nvSpPr>
        <p:spPr>
          <a:xfrm>
            <a:off x="890192" y="2016321"/>
            <a:ext cx="1698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Subárvore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à</a:t>
            </a:r>
          </a:p>
          <a:p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Esquerda de 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42FB36B-5D8F-4B7D-9067-E1BCE82C5BA9}"/>
              </a:ext>
            </a:extLst>
          </p:cNvPr>
          <p:cNvSpPr txBox="1"/>
          <p:nvPr/>
        </p:nvSpPr>
        <p:spPr>
          <a:xfrm>
            <a:off x="4547739" y="1974476"/>
            <a:ext cx="1698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Subárvore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à</a:t>
            </a:r>
          </a:p>
          <a:p>
            <a:pPr algn="r"/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Direita</a:t>
            </a:r>
          </a:p>
          <a:p>
            <a:pPr algn="r"/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505196C-0847-4687-92F1-B43E4EA98A2D}"/>
              </a:ext>
            </a:extLst>
          </p:cNvPr>
          <p:cNvSpPr txBox="1"/>
          <p:nvPr/>
        </p:nvSpPr>
        <p:spPr>
          <a:xfrm>
            <a:off x="10618" y="4856473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253841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91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Etapa 1: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356714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Explicação teórica do conceito de Árvores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🥇【Tudo Sobre】→ Logica de Programacao e Estruturas de Dados - 3a e">
            <a:extLst>
              <a:ext uri="{FF2B5EF4-FFF2-40B4-BE49-F238E27FC236}">
                <a16:creationId xmlns:a16="http://schemas.microsoft.com/office/drawing/2014/main" id="{605B1A30-3A47-4ADD-A617-768CEDB33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7" r="12968"/>
          <a:stretch/>
        </p:blipFill>
        <p:spPr bwMode="auto">
          <a:xfrm>
            <a:off x="3155795" y="1058302"/>
            <a:ext cx="2832410" cy="387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F833FA7-CCA7-4154-938A-0016CAEB8071}"/>
              </a:ext>
            </a:extLst>
          </p:cNvPr>
          <p:cNvSpPr txBox="1"/>
          <p:nvPr/>
        </p:nvSpPr>
        <p:spPr>
          <a:xfrm>
            <a:off x="311700" y="1058302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Capítulo 13</a:t>
            </a:r>
          </a:p>
        </p:txBody>
      </p:sp>
    </p:spTree>
    <p:extLst>
      <p:ext uri="{BB962C8B-B14F-4D97-AF65-F5344CB8AC3E}">
        <p14:creationId xmlns:p14="http://schemas.microsoft.com/office/powerpoint/2010/main" val="356557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833FA7-CCA7-4154-938A-0016CAEB8071}"/>
              </a:ext>
            </a:extLst>
          </p:cNvPr>
          <p:cNvSpPr txBox="1"/>
          <p:nvPr/>
        </p:nvSpPr>
        <p:spPr>
          <a:xfrm>
            <a:off x="311700" y="1247869"/>
            <a:ext cx="80890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Estrutura de dados bidimensional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Não Linear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Constituída de nós que representam um modelo hierárquico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* Armazenam os dados com base em relações de 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dependências.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Listas, Filas e Pilhas são estruturas lineares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15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833FA7-CCA7-4154-938A-0016CAEB8071}"/>
              </a:ext>
            </a:extLst>
          </p:cNvPr>
          <p:cNvSpPr txBox="1"/>
          <p:nvPr/>
        </p:nvSpPr>
        <p:spPr>
          <a:xfrm>
            <a:off x="371613" y="1091427"/>
            <a:ext cx="44643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Utilização: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Sistemas de arquivos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Banco de dados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Interfaces gráficas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Páginas Web</a:t>
            </a:r>
          </a:p>
        </p:txBody>
      </p:sp>
      <p:pic>
        <p:nvPicPr>
          <p:cNvPr id="2050" name="Picture 2" descr="Gerenciamento do Espaço em Disco::.">
            <a:extLst>
              <a:ext uri="{FF2B5EF4-FFF2-40B4-BE49-F238E27FC236}">
                <a16:creationId xmlns:a16="http://schemas.microsoft.com/office/drawing/2014/main" id="{AEC207F8-A411-49DD-85ED-7B3581780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63" y="1091427"/>
            <a:ext cx="3349255" cy="358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7C3AC66-0676-471D-8FCA-5C429E565051}"/>
              </a:ext>
            </a:extLst>
          </p:cNvPr>
          <p:cNvSpPr txBox="1"/>
          <p:nvPr/>
        </p:nvSpPr>
        <p:spPr>
          <a:xfrm>
            <a:off x="0" y="4841121"/>
            <a:ext cx="4464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http://uab.ifsul.edu.br/tsiad/conteudo/modulo1/sop/ua/at3/</a:t>
            </a:r>
          </a:p>
        </p:txBody>
      </p:sp>
    </p:spTree>
    <p:extLst>
      <p:ext uri="{BB962C8B-B14F-4D97-AF65-F5344CB8AC3E}">
        <p14:creationId xmlns:p14="http://schemas.microsoft.com/office/powerpoint/2010/main" val="9929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E1D26AF-16F8-4DE9-8AE9-AE7F1C57F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91" y="1016565"/>
            <a:ext cx="3723544" cy="3922746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Nome Árvore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833FA7-CCA7-4154-938A-0016CAEB8071}"/>
              </a:ext>
            </a:extLst>
          </p:cNvPr>
          <p:cNvSpPr txBox="1"/>
          <p:nvPr/>
        </p:nvSpPr>
        <p:spPr>
          <a:xfrm>
            <a:off x="371613" y="1091427"/>
            <a:ext cx="4464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porquê do nome...</a:t>
            </a:r>
          </a:p>
        </p:txBody>
      </p:sp>
      <p:pic>
        <p:nvPicPr>
          <p:cNvPr id="2050" name="Picture 2" descr="Gerenciamento do Espaço em Disco::.">
            <a:extLst>
              <a:ext uri="{FF2B5EF4-FFF2-40B4-BE49-F238E27FC236}">
                <a16:creationId xmlns:a16="http://schemas.microsoft.com/office/drawing/2014/main" id="{AEC207F8-A411-49DD-85ED-7B3581780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404" y="1055297"/>
            <a:ext cx="3349255" cy="358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7C3AC66-0676-471D-8FCA-5C429E565051}"/>
              </a:ext>
            </a:extLst>
          </p:cNvPr>
          <p:cNvSpPr txBox="1"/>
          <p:nvPr/>
        </p:nvSpPr>
        <p:spPr>
          <a:xfrm>
            <a:off x="-2622" y="4862547"/>
            <a:ext cx="4464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http://uab.ifsul.edu.br/tsiad/conteudo/modulo1/sop/ua/at3/</a:t>
            </a:r>
          </a:p>
        </p:txBody>
      </p:sp>
      <p:pic>
        <p:nvPicPr>
          <p:cNvPr id="11" name="Picture 2" descr="Gerenciamento do Espaço em Disco::.">
            <a:extLst>
              <a:ext uri="{FF2B5EF4-FFF2-40B4-BE49-F238E27FC236}">
                <a16:creationId xmlns:a16="http://schemas.microsoft.com/office/drawing/2014/main" id="{49902FB1-737F-4753-AFAB-E431D3C0E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704846" y="969372"/>
            <a:ext cx="3349255" cy="358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6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Representações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6A53BA-BE4B-42F6-BE3D-7891EE3681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71"/>
          <a:stretch/>
        </p:blipFill>
        <p:spPr>
          <a:xfrm>
            <a:off x="311700" y="1078350"/>
            <a:ext cx="3346032" cy="176461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3674FCE-83D6-4246-B571-42BC75240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51" y="3284754"/>
            <a:ext cx="2380018" cy="159420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828DD1C-523A-4A5B-8AC7-C18647092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4850" y="1044976"/>
            <a:ext cx="3111111" cy="186666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5079ECF-4AAD-4E11-9C3C-B771BBE75336}"/>
              </a:ext>
            </a:extLst>
          </p:cNvPr>
          <p:cNvSpPr txBox="1"/>
          <p:nvPr/>
        </p:nvSpPr>
        <p:spPr>
          <a:xfrm>
            <a:off x="185652" y="1072686"/>
            <a:ext cx="2080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Hierárquica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1486EE9-8B4F-445A-AAA6-FFC2D721A682}"/>
              </a:ext>
            </a:extLst>
          </p:cNvPr>
          <p:cNvSpPr txBox="1"/>
          <p:nvPr/>
        </p:nvSpPr>
        <p:spPr>
          <a:xfrm>
            <a:off x="4697124" y="784029"/>
            <a:ext cx="35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Parênteses Aninhados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DED29F2-3858-458D-A647-33DD0D8C141B}"/>
              </a:ext>
            </a:extLst>
          </p:cNvPr>
          <p:cNvSpPr txBox="1"/>
          <p:nvPr/>
        </p:nvSpPr>
        <p:spPr>
          <a:xfrm>
            <a:off x="185652" y="3050315"/>
            <a:ext cx="178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Inclusão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3A49E6-1EDD-4FCC-9EEF-64A14370138B}"/>
              </a:ext>
            </a:extLst>
          </p:cNvPr>
          <p:cNvSpPr txBox="1"/>
          <p:nvPr/>
        </p:nvSpPr>
        <p:spPr>
          <a:xfrm>
            <a:off x="3535021" y="3061844"/>
            <a:ext cx="4894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= ( A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B ( E ( I ) ( J ) ) ( F ( K ) ) ) </a:t>
            </a:r>
            <a:r>
              <a:rPr lang="pt-BR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C ) </a:t>
            </a:r>
            <a:r>
              <a:rPr lang="pt-BR" sz="1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D ( G ( L ) ) ( H ) ) 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335197C7-3927-42E1-B4E2-077599847B7E}"/>
              </a:ext>
            </a:extLst>
          </p:cNvPr>
          <p:cNvSpPr/>
          <p:nvPr/>
        </p:nvSpPr>
        <p:spPr>
          <a:xfrm rot="10800000">
            <a:off x="5486400" y="2787651"/>
            <a:ext cx="171450" cy="31437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6B6A3EA4-985C-4B8C-A698-FB613B6C5692}"/>
              </a:ext>
            </a:extLst>
          </p:cNvPr>
          <p:cNvSpPr/>
          <p:nvPr/>
        </p:nvSpPr>
        <p:spPr>
          <a:xfrm rot="10800000">
            <a:off x="7192394" y="2792119"/>
            <a:ext cx="171450" cy="31437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F7D98F62-11FF-4AAA-8FC6-DFFFF0B125A8}"/>
              </a:ext>
            </a:extLst>
          </p:cNvPr>
          <p:cNvSpPr/>
          <p:nvPr/>
        </p:nvSpPr>
        <p:spPr>
          <a:xfrm rot="10800000">
            <a:off x="6366660" y="2061586"/>
            <a:ext cx="171450" cy="10189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9" name="Seta: Dobrada 2048">
            <a:extLst>
              <a:ext uri="{FF2B5EF4-FFF2-40B4-BE49-F238E27FC236}">
                <a16:creationId xmlns:a16="http://schemas.microsoft.com/office/drawing/2014/main" id="{84DCD12F-D145-43C7-AA1C-18BC5BBCBB2E}"/>
              </a:ext>
            </a:extLst>
          </p:cNvPr>
          <p:cNvSpPr/>
          <p:nvPr/>
        </p:nvSpPr>
        <p:spPr>
          <a:xfrm>
            <a:off x="4058890" y="1243733"/>
            <a:ext cx="2191891" cy="1866667"/>
          </a:xfrm>
          <a:custGeom>
            <a:avLst/>
            <a:gdLst>
              <a:gd name="connsiteX0" fmla="*/ 0 w 271283"/>
              <a:gd name="connsiteY0" fmla="*/ 1507115 h 1507115"/>
              <a:gd name="connsiteX1" fmla="*/ 0 w 271283"/>
              <a:gd name="connsiteY1" fmla="*/ 152597 h 1507115"/>
              <a:gd name="connsiteX2" fmla="*/ 118686 w 271283"/>
              <a:gd name="connsiteY2" fmla="*/ 33911 h 1507115"/>
              <a:gd name="connsiteX3" fmla="*/ 203462 w 271283"/>
              <a:gd name="connsiteY3" fmla="*/ 33910 h 1507115"/>
              <a:gd name="connsiteX4" fmla="*/ 203462 w 271283"/>
              <a:gd name="connsiteY4" fmla="*/ 0 h 1507115"/>
              <a:gd name="connsiteX5" fmla="*/ 271283 w 271283"/>
              <a:gd name="connsiteY5" fmla="*/ 67821 h 1507115"/>
              <a:gd name="connsiteX6" fmla="*/ 203462 w 271283"/>
              <a:gd name="connsiteY6" fmla="*/ 135642 h 1507115"/>
              <a:gd name="connsiteX7" fmla="*/ 203462 w 271283"/>
              <a:gd name="connsiteY7" fmla="*/ 101731 h 1507115"/>
              <a:gd name="connsiteX8" fmla="*/ 118686 w 271283"/>
              <a:gd name="connsiteY8" fmla="*/ 101731 h 1507115"/>
              <a:gd name="connsiteX9" fmla="*/ 67820 w 271283"/>
              <a:gd name="connsiteY9" fmla="*/ 152597 h 1507115"/>
              <a:gd name="connsiteX10" fmla="*/ 67821 w 271283"/>
              <a:gd name="connsiteY10" fmla="*/ 1507115 h 1507115"/>
              <a:gd name="connsiteX11" fmla="*/ 0 w 271283"/>
              <a:gd name="connsiteY11" fmla="*/ 1507115 h 1507115"/>
              <a:gd name="connsiteX0" fmla="*/ 0 w 2266771"/>
              <a:gd name="connsiteY0" fmla="*/ 1507115 h 1507115"/>
              <a:gd name="connsiteX1" fmla="*/ 0 w 2266771"/>
              <a:gd name="connsiteY1" fmla="*/ 152597 h 1507115"/>
              <a:gd name="connsiteX2" fmla="*/ 118686 w 2266771"/>
              <a:gd name="connsiteY2" fmla="*/ 33911 h 1507115"/>
              <a:gd name="connsiteX3" fmla="*/ 203462 w 2266771"/>
              <a:gd name="connsiteY3" fmla="*/ 33910 h 1507115"/>
              <a:gd name="connsiteX4" fmla="*/ 203462 w 2266771"/>
              <a:gd name="connsiteY4" fmla="*/ 0 h 1507115"/>
              <a:gd name="connsiteX5" fmla="*/ 2266771 w 2266771"/>
              <a:gd name="connsiteY5" fmla="*/ 86871 h 1507115"/>
              <a:gd name="connsiteX6" fmla="*/ 203462 w 2266771"/>
              <a:gd name="connsiteY6" fmla="*/ 135642 h 1507115"/>
              <a:gd name="connsiteX7" fmla="*/ 203462 w 2266771"/>
              <a:gd name="connsiteY7" fmla="*/ 101731 h 1507115"/>
              <a:gd name="connsiteX8" fmla="*/ 118686 w 2266771"/>
              <a:gd name="connsiteY8" fmla="*/ 101731 h 1507115"/>
              <a:gd name="connsiteX9" fmla="*/ 67820 w 2266771"/>
              <a:gd name="connsiteY9" fmla="*/ 152597 h 1507115"/>
              <a:gd name="connsiteX10" fmla="*/ 67821 w 2266771"/>
              <a:gd name="connsiteY10" fmla="*/ 1507115 h 1507115"/>
              <a:gd name="connsiteX11" fmla="*/ 0 w 2266771"/>
              <a:gd name="connsiteY11" fmla="*/ 1507115 h 1507115"/>
              <a:gd name="connsiteX0" fmla="*/ 0 w 2266771"/>
              <a:gd name="connsiteY0" fmla="*/ 1502352 h 1502352"/>
              <a:gd name="connsiteX1" fmla="*/ 0 w 2266771"/>
              <a:gd name="connsiteY1" fmla="*/ 147834 h 1502352"/>
              <a:gd name="connsiteX2" fmla="*/ 118686 w 2266771"/>
              <a:gd name="connsiteY2" fmla="*/ 29148 h 1502352"/>
              <a:gd name="connsiteX3" fmla="*/ 203462 w 2266771"/>
              <a:gd name="connsiteY3" fmla="*/ 29147 h 1502352"/>
              <a:gd name="connsiteX4" fmla="*/ 2208474 w 2266771"/>
              <a:gd name="connsiteY4" fmla="*/ 0 h 1502352"/>
              <a:gd name="connsiteX5" fmla="*/ 2266771 w 2266771"/>
              <a:gd name="connsiteY5" fmla="*/ 82108 h 1502352"/>
              <a:gd name="connsiteX6" fmla="*/ 203462 w 2266771"/>
              <a:gd name="connsiteY6" fmla="*/ 130879 h 1502352"/>
              <a:gd name="connsiteX7" fmla="*/ 203462 w 2266771"/>
              <a:gd name="connsiteY7" fmla="*/ 96968 h 1502352"/>
              <a:gd name="connsiteX8" fmla="*/ 118686 w 2266771"/>
              <a:gd name="connsiteY8" fmla="*/ 96968 h 1502352"/>
              <a:gd name="connsiteX9" fmla="*/ 67820 w 2266771"/>
              <a:gd name="connsiteY9" fmla="*/ 147834 h 1502352"/>
              <a:gd name="connsiteX10" fmla="*/ 67821 w 2266771"/>
              <a:gd name="connsiteY10" fmla="*/ 1502352 h 1502352"/>
              <a:gd name="connsiteX11" fmla="*/ 0 w 2266771"/>
              <a:gd name="connsiteY11" fmla="*/ 1502352 h 1502352"/>
              <a:gd name="connsiteX0" fmla="*/ 0 w 2266771"/>
              <a:gd name="connsiteY0" fmla="*/ 1502352 h 1502352"/>
              <a:gd name="connsiteX1" fmla="*/ 0 w 2266771"/>
              <a:gd name="connsiteY1" fmla="*/ 147834 h 1502352"/>
              <a:gd name="connsiteX2" fmla="*/ 118686 w 2266771"/>
              <a:gd name="connsiteY2" fmla="*/ 29148 h 1502352"/>
              <a:gd name="connsiteX3" fmla="*/ 203462 w 2266771"/>
              <a:gd name="connsiteY3" fmla="*/ 29147 h 1502352"/>
              <a:gd name="connsiteX4" fmla="*/ 2208474 w 2266771"/>
              <a:gd name="connsiteY4" fmla="*/ 0 h 1502352"/>
              <a:gd name="connsiteX5" fmla="*/ 2266771 w 2266771"/>
              <a:gd name="connsiteY5" fmla="*/ 82108 h 1502352"/>
              <a:gd name="connsiteX6" fmla="*/ 2189425 w 2266771"/>
              <a:gd name="connsiteY6" fmla="*/ 116591 h 1502352"/>
              <a:gd name="connsiteX7" fmla="*/ 203462 w 2266771"/>
              <a:gd name="connsiteY7" fmla="*/ 96968 h 1502352"/>
              <a:gd name="connsiteX8" fmla="*/ 118686 w 2266771"/>
              <a:gd name="connsiteY8" fmla="*/ 96968 h 1502352"/>
              <a:gd name="connsiteX9" fmla="*/ 67820 w 2266771"/>
              <a:gd name="connsiteY9" fmla="*/ 147834 h 1502352"/>
              <a:gd name="connsiteX10" fmla="*/ 67821 w 2266771"/>
              <a:gd name="connsiteY10" fmla="*/ 1502352 h 1502352"/>
              <a:gd name="connsiteX11" fmla="*/ 0 w 2266771"/>
              <a:gd name="connsiteY11" fmla="*/ 1502352 h 1502352"/>
              <a:gd name="connsiteX0" fmla="*/ 0 w 2266771"/>
              <a:gd name="connsiteY0" fmla="*/ 1502352 h 1502352"/>
              <a:gd name="connsiteX1" fmla="*/ 0 w 2266771"/>
              <a:gd name="connsiteY1" fmla="*/ 147834 h 1502352"/>
              <a:gd name="connsiteX2" fmla="*/ 118686 w 2266771"/>
              <a:gd name="connsiteY2" fmla="*/ 29148 h 1502352"/>
              <a:gd name="connsiteX3" fmla="*/ 203462 w 2266771"/>
              <a:gd name="connsiteY3" fmla="*/ 29147 h 1502352"/>
              <a:gd name="connsiteX4" fmla="*/ 2208474 w 2266771"/>
              <a:gd name="connsiteY4" fmla="*/ 0 h 1502352"/>
              <a:gd name="connsiteX5" fmla="*/ 2266771 w 2266771"/>
              <a:gd name="connsiteY5" fmla="*/ 82108 h 1502352"/>
              <a:gd name="connsiteX6" fmla="*/ 2189425 w 2266771"/>
              <a:gd name="connsiteY6" fmla="*/ 116591 h 1502352"/>
              <a:gd name="connsiteX7" fmla="*/ 2098937 w 2266771"/>
              <a:gd name="connsiteY7" fmla="*/ 101731 h 1502352"/>
              <a:gd name="connsiteX8" fmla="*/ 118686 w 2266771"/>
              <a:gd name="connsiteY8" fmla="*/ 96968 h 1502352"/>
              <a:gd name="connsiteX9" fmla="*/ 67820 w 2266771"/>
              <a:gd name="connsiteY9" fmla="*/ 147834 h 1502352"/>
              <a:gd name="connsiteX10" fmla="*/ 67821 w 2266771"/>
              <a:gd name="connsiteY10" fmla="*/ 1502352 h 1502352"/>
              <a:gd name="connsiteX11" fmla="*/ 0 w 2266771"/>
              <a:gd name="connsiteY11" fmla="*/ 1502352 h 1502352"/>
              <a:gd name="connsiteX0" fmla="*/ 0 w 2266771"/>
              <a:gd name="connsiteY0" fmla="*/ 1502352 h 1502352"/>
              <a:gd name="connsiteX1" fmla="*/ 0 w 2266771"/>
              <a:gd name="connsiteY1" fmla="*/ 147834 h 1502352"/>
              <a:gd name="connsiteX2" fmla="*/ 118686 w 2266771"/>
              <a:gd name="connsiteY2" fmla="*/ 29148 h 1502352"/>
              <a:gd name="connsiteX3" fmla="*/ 2098937 w 2266771"/>
              <a:gd name="connsiteY3" fmla="*/ 38672 h 1502352"/>
              <a:gd name="connsiteX4" fmla="*/ 2208474 w 2266771"/>
              <a:gd name="connsiteY4" fmla="*/ 0 h 1502352"/>
              <a:gd name="connsiteX5" fmla="*/ 2266771 w 2266771"/>
              <a:gd name="connsiteY5" fmla="*/ 82108 h 1502352"/>
              <a:gd name="connsiteX6" fmla="*/ 2189425 w 2266771"/>
              <a:gd name="connsiteY6" fmla="*/ 116591 h 1502352"/>
              <a:gd name="connsiteX7" fmla="*/ 2098937 w 2266771"/>
              <a:gd name="connsiteY7" fmla="*/ 101731 h 1502352"/>
              <a:gd name="connsiteX8" fmla="*/ 118686 w 2266771"/>
              <a:gd name="connsiteY8" fmla="*/ 96968 h 1502352"/>
              <a:gd name="connsiteX9" fmla="*/ 67820 w 2266771"/>
              <a:gd name="connsiteY9" fmla="*/ 147834 h 1502352"/>
              <a:gd name="connsiteX10" fmla="*/ 67821 w 2266771"/>
              <a:gd name="connsiteY10" fmla="*/ 1502352 h 1502352"/>
              <a:gd name="connsiteX11" fmla="*/ 0 w 2266771"/>
              <a:gd name="connsiteY11" fmla="*/ 1502352 h 1502352"/>
              <a:gd name="connsiteX0" fmla="*/ 0 w 2266771"/>
              <a:gd name="connsiteY0" fmla="*/ 1502352 h 1502352"/>
              <a:gd name="connsiteX1" fmla="*/ 0 w 2266771"/>
              <a:gd name="connsiteY1" fmla="*/ 147834 h 1502352"/>
              <a:gd name="connsiteX2" fmla="*/ 118686 w 2266771"/>
              <a:gd name="connsiteY2" fmla="*/ 29148 h 1502352"/>
              <a:gd name="connsiteX3" fmla="*/ 2098937 w 2266771"/>
              <a:gd name="connsiteY3" fmla="*/ 38672 h 1502352"/>
              <a:gd name="connsiteX4" fmla="*/ 2208474 w 2266771"/>
              <a:gd name="connsiteY4" fmla="*/ 0 h 1502352"/>
              <a:gd name="connsiteX5" fmla="*/ 2266771 w 2266771"/>
              <a:gd name="connsiteY5" fmla="*/ 82108 h 1502352"/>
              <a:gd name="connsiteX6" fmla="*/ 2189425 w 2266771"/>
              <a:gd name="connsiteY6" fmla="*/ 116591 h 1502352"/>
              <a:gd name="connsiteX7" fmla="*/ 2094175 w 2266771"/>
              <a:gd name="connsiteY7" fmla="*/ 113493 h 1502352"/>
              <a:gd name="connsiteX8" fmla="*/ 118686 w 2266771"/>
              <a:gd name="connsiteY8" fmla="*/ 96968 h 1502352"/>
              <a:gd name="connsiteX9" fmla="*/ 67820 w 2266771"/>
              <a:gd name="connsiteY9" fmla="*/ 147834 h 1502352"/>
              <a:gd name="connsiteX10" fmla="*/ 67821 w 2266771"/>
              <a:gd name="connsiteY10" fmla="*/ 1502352 h 1502352"/>
              <a:gd name="connsiteX11" fmla="*/ 0 w 2266771"/>
              <a:gd name="connsiteY11" fmla="*/ 1502352 h 1502352"/>
              <a:gd name="connsiteX0" fmla="*/ 0 w 2266771"/>
              <a:gd name="connsiteY0" fmla="*/ 1502352 h 1502352"/>
              <a:gd name="connsiteX1" fmla="*/ 0 w 2266771"/>
              <a:gd name="connsiteY1" fmla="*/ 147834 h 1502352"/>
              <a:gd name="connsiteX2" fmla="*/ 118686 w 2266771"/>
              <a:gd name="connsiteY2" fmla="*/ 29148 h 1502352"/>
              <a:gd name="connsiteX3" fmla="*/ 2094175 w 2266771"/>
              <a:gd name="connsiteY3" fmla="*/ 30832 h 1502352"/>
              <a:gd name="connsiteX4" fmla="*/ 2208474 w 2266771"/>
              <a:gd name="connsiteY4" fmla="*/ 0 h 1502352"/>
              <a:gd name="connsiteX5" fmla="*/ 2266771 w 2266771"/>
              <a:gd name="connsiteY5" fmla="*/ 82108 h 1502352"/>
              <a:gd name="connsiteX6" fmla="*/ 2189425 w 2266771"/>
              <a:gd name="connsiteY6" fmla="*/ 116591 h 1502352"/>
              <a:gd name="connsiteX7" fmla="*/ 2094175 w 2266771"/>
              <a:gd name="connsiteY7" fmla="*/ 113493 h 1502352"/>
              <a:gd name="connsiteX8" fmla="*/ 118686 w 2266771"/>
              <a:gd name="connsiteY8" fmla="*/ 96968 h 1502352"/>
              <a:gd name="connsiteX9" fmla="*/ 67820 w 2266771"/>
              <a:gd name="connsiteY9" fmla="*/ 147834 h 1502352"/>
              <a:gd name="connsiteX10" fmla="*/ 67821 w 2266771"/>
              <a:gd name="connsiteY10" fmla="*/ 1502352 h 1502352"/>
              <a:gd name="connsiteX11" fmla="*/ 0 w 2266771"/>
              <a:gd name="connsiteY11" fmla="*/ 1502352 h 1502352"/>
              <a:gd name="connsiteX0" fmla="*/ 0 w 2266771"/>
              <a:gd name="connsiteY0" fmla="*/ 1502352 h 1502352"/>
              <a:gd name="connsiteX1" fmla="*/ 0 w 2266771"/>
              <a:gd name="connsiteY1" fmla="*/ 147834 h 1502352"/>
              <a:gd name="connsiteX2" fmla="*/ 118686 w 2266771"/>
              <a:gd name="connsiteY2" fmla="*/ 29148 h 1502352"/>
              <a:gd name="connsiteX3" fmla="*/ 2094175 w 2266771"/>
              <a:gd name="connsiteY3" fmla="*/ 30832 h 1502352"/>
              <a:gd name="connsiteX4" fmla="*/ 2208474 w 2266771"/>
              <a:gd name="connsiteY4" fmla="*/ 0 h 1502352"/>
              <a:gd name="connsiteX5" fmla="*/ 2266771 w 2266771"/>
              <a:gd name="connsiteY5" fmla="*/ 82108 h 1502352"/>
              <a:gd name="connsiteX6" fmla="*/ 2189425 w 2266771"/>
              <a:gd name="connsiteY6" fmla="*/ 116591 h 1502352"/>
              <a:gd name="connsiteX7" fmla="*/ 2089412 w 2266771"/>
              <a:gd name="connsiteY7" fmla="*/ 89972 h 1502352"/>
              <a:gd name="connsiteX8" fmla="*/ 118686 w 2266771"/>
              <a:gd name="connsiteY8" fmla="*/ 96968 h 1502352"/>
              <a:gd name="connsiteX9" fmla="*/ 67820 w 2266771"/>
              <a:gd name="connsiteY9" fmla="*/ 147834 h 1502352"/>
              <a:gd name="connsiteX10" fmla="*/ 67821 w 2266771"/>
              <a:gd name="connsiteY10" fmla="*/ 1502352 h 1502352"/>
              <a:gd name="connsiteX11" fmla="*/ 0 w 2266771"/>
              <a:gd name="connsiteY11" fmla="*/ 1502352 h 1502352"/>
              <a:gd name="connsiteX0" fmla="*/ 0 w 2266771"/>
              <a:gd name="connsiteY0" fmla="*/ 1502352 h 1502352"/>
              <a:gd name="connsiteX1" fmla="*/ 0 w 2266771"/>
              <a:gd name="connsiteY1" fmla="*/ 147834 h 1502352"/>
              <a:gd name="connsiteX2" fmla="*/ 118686 w 2266771"/>
              <a:gd name="connsiteY2" fmla="*/ 29148 h 1502352"/>
              <a:gd name="connsiteX3" fmla="*/ 2094175 w 2266771"/>
              <a:gd name="connsiteY3" fmla="*/ 30832 h 1502352"/>
              <a:gd name="connsiteX4" fmla="*/ 2208474 w 2266771"/>
              <a:gd name="connsiteY4" fmla="*/ 0 h 1502352"/>
              <a:gd name="connsiteX5" fmla="*/ 2266771 w 2266771"/>
              <a:gd name="connsiteY5" fmla="*/ 82108 h 1502352"/>
              <a:gd name="connsiteX6" fmla="*/ 2189425 w 2266771"/>
              <a:gd name="connsiteY6" fmla="*/ 116591 h 1502352"/>
              <a:gd name="connsiteX7" fmla="*/ 2089412 w 2266771"/>
              <a:gd name="connsiteY7" fmla="*/ 97813 h 1502352"/>
              <a:gd name="connsiteX8" fmla="*/ 118686 w 2266771"/>
              <a:gd name="connsiteY8" fmla="*/ 96968 h 1502352"/>
              <a:gd name="connsiteX9" fmla="*/ 67820 w 2266771"/>
              <a:gd name="connsiteY9" fmla="*/ 147834 h 1502352"/>
              <a:gd name="connsiteX10" fmla="*/ 67821 w 2266771"/>
              <a:gd name="connsiteY10" fmla="*/ 1502352 h 1502352"/>
              <a:gd name="connsiteX11" fmla="*/ 0 w 2266771"/>
              <a:gd name="connsiteY11" fmla="*/ 1502352 h 1502352"/>
              <a:gd name="connsiteX0" fmla="*/ 0 w 2266771"/>
              <a:gd name="connsiteY0" fmla="*/ 1531755 h 1531755"/>
              <a:gd name="connsiteX1" fmla="*/ 0 w 2266771"/>
              <a:gd name="connsiteY1" fmla="*/ 177237 h 1531755"/>
              <a:gd name="connsiteX2" fmla="*/ 118686 w 2266771"/>
              <a:gd name="connsiteY2" fmla="*/ 58551 h 1531755"/>
              <a:gd name="connsiteX3" fmla="*/ 2094175 w 2266771"/>
              <a:gd name="connsiteY3" fmla="*/ 60235 h 1531755"/>
              <a:gd name="connsiteX4" fmla="*/ 2094174 w 2266771"/>
              <a:gd name="connsiteY4" fmla="*/ 0 h 1531755"/>
              <a:gd name="connsiteX5" fmla="*/ 2266771 w 2266771"/>
              <a:gd name="connsiteY5" fmla="*/ 111511 h 1531755"/>
              <a:gd name="connsiteX6" fmla="*/ 2189425 w 2266771"/>
              <a:gd name="connsiteY6" fmla="*/ 145994 h 1531755"/>
              <a:gd name="connsiteX7" fmla="*/ 2089412 w 2266771"/>
              <a:gd name="connsiteY7" fmla="*/ 127216 h 1531755"/>
              <a:gd name="connsiteX8" fmla="*/ 118686 w 2266771"/>
              <a:gd name="connsiteY8" fmla="*/ 126371 h 1531755"/>
              <a:gd name="connsiteX9" fmla="*/ 67820 w 2266771"/>
              <a:gd name="connsiteY9" fmla="*/ 177237 h 1531755"/>
              <a:gd name="connsiteX10" fmla="*/ 67821 w 2266771"/>
              <a:gd name="connsiteY10" fmla="*/ 1531755 h 1531755"/>
              <a:gd name="connsiteX11" fmla="*/ 0 w 2266771"/>
              <a:gd name="connsiteY11" fmla="*/ 1531755 h 1531755"/>
              <a:gd name="connsiteX0" fmla="*/ 0 w 2266771"/>
              <a:gd name="connsiteY0" fmla="*/ 1531755 h 1531755"/>
              <a:gd name="connsiteX1" fmla="*/ 0 w 2266771"/>
              <a:gd name="connsiteY1" fmla="*/ 177237 h 1531755"/>
              <a:gd name="connsiteX2" fmla="*/ 118686 w 2266771"/>
              <a:gd name="connsiteY2" fmla="*/ 58551 h 1531755"/>
              <a:gd name="connsiteX3" fmla="*/ 2094175 w 2266771"/>
              <a:gd name="connsiteY3" fmla="*/ 60235 h 1531755"/>
              <a:gd name="connsiteX4" fmla="*/ 2094174 w 2266771"/>
              <a:gd name="connsiteY4" fmla="*/ 0 h 1531755"/>
              <a:gd name="connsiteX5" fmla="*/ 2266771 w 2266771"/>
              <a:gd name="connsiteY5" fmla="*/ 111511 h 1531755"/>
              <a:gd name="connsiteX6" fmla="*/ 2091794 w 2266771"/>
              <a:gd name="connsiteY6" fmla="*/ 181277 h 1531755"/>
              <a:gd name="connsiteX7" fmla="*/ 2089412 w 2266771"/>
              <a:gd name="connsiteY7" fmla="*/ 127216 h 1531755"/>
              <a:gd name="connsiteX8" fmla="*/ 118686 w 2266771"/>
              <a:gd name="connsiteY8" fmla="*/ 126371 h 1531755"/>
              <a:gd name="connsiteX9" fmla="*/ 67820 w 2266771"/>
              <a:gd name="connsiteY9" fmla="*/ 177237 h 1531755"/>
              <a:gd name="connsiteX10" fmla="*/ 67821 w 2266771"/>
              <a:gd name="connsiteY10" fmla="*/ 1531755 h 1531755"/>
              <a:gd name="connsiteX11" fmla="*/ 0 w 2266771"/>
              <a:gd name="connsiteY11" fmla="*/ 1531755 h 1531755"/>
              <a:gd name="connsiteX0" fmla="*/ 0 w 2266771"/>
              <a:gd name="connsiteY0" fmla="*/ 1531755 h 1531755"/>
              <a:gd name="connsiteX1" fmla="*/ 0 w 2266771"/>
              <a:gd name="connsiteY1" fmla="*/ 177237 h 1531755"/>
              <a:gd name="connsiteX2" fmla="*/ 118686 w 2266771"/>
              <a:gd name="connsiteY2" fmla="*/ 58551 h 1531755"/>
              <a:gd name="connsiteX3" fmla="*/ 2094175 w 2266771"/>
              <a:gd name="connsiteY3" fmla="*/ 60235 h 1531755"/>
              <a:gd name="connsiteX4" fmla="*/ 2094174 w 2266771"/>
              <a:gd name="connsiteY4" fmla="*/ 0 h 1531755"/>
              <a:gd name="connsiteX5" fmla="*/ 2266771 w 2266771"/>
              <a:gd name="connsiteY5" fmla="*/ 111511 h 1531755"/>
              <a:gd name="connsiteX6" fmla="*/ 2089413 w 2266771"/>
              <a:gd name="connsiteY6" fmla="*/ 206759 h 1531755"/>
              <a:gd name="connsiteX7" fmla="*/ 2089412 w 2266771"/>
              <a:gd name="connsiteY7" fmla="*/ 127216 h 1531755"/>
              <a:gd name="connsiteX8" fmla="*/ 118686 w 2266771"/>
              <a:gd name="connsiteY8" fmla="*/ 126371 h 1531755"/>
              <a:gd name="connsiteX9" fmla="*/ 67820 w 2266771"/>
              <a:gd name="connsiteY9" fmla="*/ 177237 h 1531755"/>
              <a:gd name="connsiteX10" fmla="*/ 67821 w 2266771"/>
              <a:gd name="connsiteY10" fmla="*/ 1531755 h 1531755"/>
              <a:gd name="connsiteX11" fmla="*/ 0 w 2266771"/>
              <a:gd name="connsiteY11" fmla="*/ 1531755 h 1531755"/>
              <a:gd name="connsiteX0" fmla="*/ 0 w 2266771"/>
              <a:gd name="connsiteY0" fmla="*/ 1531755 h 1531755"/>
              <a:gd name="connsiteX1" fmla="*/ 0 w 2266771"/>
              <a:gd name="connsiteY1" fmla="*/ 177237 h 1531755"/>
              <a:gd name="connsiteX2" fmla="*/ 118686 w 2266771"/>
              <a:gd name="connsiteY2" fmla="*/ 58551 h 1531755"/>
              <a:gd name="connsiteX3" fmla="*/ 2094175 w 2266771"/>
              <a:gd name="connsiteY3" fmla="*/ 60235 h 1531755"/>
              <a:gd name="connsiteX4" fmla="*/ 2094174 w 2266771"/>
              <a:gd name="connsiteY4" fmla="*/ 0 h 1531755"/>
              <a:gd name="connsiteX5" fmla="*/ 2266771 w 2266771"/>
              <a:gd name="connsiteY5" fmla="*/ 111511 h 1531755"/>
              <a:gd name="connsiteX6" fmla="*/ 2094175 w 2266771"/>
              <a:gd name="connsiteY6" fmla="*/ 194998 h 1531755"/>
              <a:gd name="connsiteX7" fmla="*/ 2089412 w 2266771"/>
              <a:gd name="connsiteY7" fmla="*/ 127216 h 1531755"/>
              <a:gd name="connsiteX8" fmla="*/ 118686 w 2266771"/>
              <a:gd name="connsiteY8" fmla="*/ 126371 h 1531755"/>
              <a:gd name="connsiteX9" fmla="*/ 67820 w 2266771"/>
              <a:gd name="connsiteY9" fmla="*/ 177237 h 1531755"/>
              <a:gd name="connsiteX10" fmla="*/ 67821 w 2266771"/>
              <a:gd name="connsiteY10" fmla="*/ 1531755 h 1531755"/>
              <a:gd name="connsiteX11" fmla="*/ 0 w 2266771"/>
              <a:gd name="connsiteY11" fmla="*/ 1531755 h 1531755"/>
              <a:gd name="connsiteX0" fmla="*/ 0 w 2266771"/>
              <a:gd name="connsiteY0" fmla="*/ 1531755 h 1531755"/>
              <a:gd name="connsiteX1" fmla="*/ 0 w 2266771"/>
              <a:gd name="connsiteY1" fmla="*/ 177237 h 1531755"/>
              <a:gd name="connsiteX2" fmla="*/ 118686 w 2266771"/>
              <a:gd name="connsiteY2" fmla="*/ 58551 h 1531755"/>
              <a:gd name="connsiteX3" fmla="*/ 2094175 w 2266771"/>
              <a:gd name="connsiteY3" fmla="*/ 60235 h 1531755"/>
              <a:gd name="connsiteX4" fmla="*/ 2094174 w 2266771"/>
              <a:gd name="connsiteY4" fmla="*/ 0 h 1531755"/>
              <a:gd name="connsiteX5" fmla="*/ 2266771 w 2266771"/>
              <a:gd name="connsiteY5" fmla="*/ 111511 h 1531755"/>
              <a:gd name="connsiteX6" fmla="*/ 2094175 w 2266771"/>
              <a:gd name="connsiteY6" fmla="*/ 194998 h 1531755"/>
              <a:gd name="connsiteX7" fmla="*/ 2089412 w 2266771"/>
              <a:gd name="connsiteY7" fmla="*/ 127216 h 1531755"/>
              <a:gd name="connsiteX8" fmla="*/ 118686 w 2266771"/>
              <a:gd name="connsiteY8" fmla="*/ 126371 h 1531755"/>
              <a:gd name="connsiteX9" fmla="*/ 67820 w 2266771"/>
              <a:gd name="connsiteY9" fmla="*/ 177237 h 1531755"/>
              <a:gd name="connsiteX10" fmla="*/ 67821 w 2266771"/>
              <a:gd name="connsiteY10" fmla="*/ 1531755 h 1531755"/>
              <a:gd name="connsiteX11" fmla="*/ 0 w 2266771"/>
              <a:gd name="connsiteY11" fmla="*/ 1531755 h 1531755"/>
              <a:gd name="connsiteX0" fmla="*/ 0 w 2266771"/>
              <a:gd name="connsiteY0" fmla="*/ 1531755 h 1531755"/>
              <a:gd name="connsiteX1" fmla="*/ 0 w 2266771"/>
              <a:gd name="connsiteY1" fmla="*/ 177237 h 1531755"/>
              <a:gd name="connsiteX2" fmla="*/ 118686 w 2266771"/>
              <a:gd name="connsiteY2" fmla="*/ 58551 h 1531755"/>
              <a:gd name="connsiteX3" fmla="*/ 2094175 w 2266771"/>
              <a:gd name="connsiteY3" fmla="*/ 60235 h 1531755"/>
              <a:gd name="connsiteX4" fmla="*/ 2094174 w 2266771"/>
              <a:gd name="connsiteY4" fmla="*/ 0 h 1531755"/>
              <a:gd name="connsiteX5" fmla="*/ 2266771 w 2266771"/>
              <a:gd name="connsiteY5" fmla="*/ 111511 h 1531755"/>
              <a:gd name="connsiteX6" fmla="*/ 2089413 w 2266771"/>
              <a:gd name="connsiteY6" fmla="*/ 196958 h 1531755"/>
              <a:gd name="connsiteX7" fmla="*/ 2089412 w 2266771"/>
              <a:gd name="connsiteY7" fmla="*/ 127216 h 1531755"/>
              <a:gd name="connsiteX8" fmla="*/ 118686 w 2266771"/>
              <a:gd name="connsiteY8" fmla="*/ 126371 h 1531755"/>
              <a:gd name="connsiteX9" fmla="*/ 67820 w 2266771"/>
              <a:gd name="connsiteY9" fmla="*/ 177237 h 1531755"/>
              <a:gd name="connsiteX10" fmla="*/ 67821 w 2266771"/>
              <a:gd name="connsiteY10" fmla="*/ 1531755 h 1531755"/>
              <a:gd name="connsiteX11" fmla="*/ 0 w 2266771"/>
              <a:gd name="connsiteY11" fmla="*/ 1531755 h 153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6771" h="1531755">
                <a:moveTo>
                  <a:pt x="0" y="1531755"/>
                </a:moveTo>
                <a:lnTo>
                  <a:pt x="0" y="177237"/>
                </a:lnTo>
                <a:cubicBezTo>
                  <a:pt x="0" y="111689"/>
                  <a:pt x="53138" y="58551"/>
                  <a:pt x="118686" y="58551"/>
                </a:cubicBezTo>
                <a:lnTo>
                  <a:pt x="2094175" y="60235"/>
                </a:lnTo>
                <a:cubicBezTo>
                  <a:pt x="2094175" y="40157"/>
                  <a:pt x="2094174" y="20078"/>
                  <a:pt x="2094174" y="0"/>
                </a:cubicBezTo>
                <a:lnTo>
                  <a:pt x="2266771" y="111511"/>
                </a:lnTo>
                <a:lnTo>
                  <a:pt x="2089413" y="196958"/>
                </a:lnTo>
                <a:cubicBezTo>
                  <a:pt x="2087032" y="172404"/>
                  <a:pt x="2089412" y="153730"/>
                  <a:pt x="2089412" y="127216"/>
                </a:cubicBezTo>
                <a:lnTo>
                  <a:pt x="118686" y="126371"/>
                </a:lnTo>
                <a:cubicBezTo>
                  <a:pt x="90593" y="126371"/>
                  <a:pt x="67820" y="149144"/>
                  <a:pt x="67820" y="177237"/>
                </a:cubicBezTo>
                <a:cubicBezTo>
                  <a:pt x="67820" y="628743"/>
                  <a:pt x="67821" y="1080249"/>
                  <a:pt x="67821" y="1531755"/>
                </a:cubicBezTo>
                <a:lnTo>
                  <a:pt x="0" y="1531755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3C18BE1-72B5-4721-8F41-B7513A9510A6}"/>
              </a:ext>
            </a:extLst>
          </p:cNvPr>
          <p:cNvSpPr txBox="1"/>
          <p:nvPr/>
        </p:nvSpPr>
        <p:spPr>
          <a:xfrm>
            <a:off x="3535021" y="3061848"/>
            <a:ext cx="4894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= ( A ( B ( E ( I ) ( J ) ) ( F ( K ) ) ) </a:t>
            </a:r>
            <a:r>
              <a:rPr lang="pt-BR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C ) 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D ( G ( L ) ) ( H ) ) )</a:t>
            </a:r>
          </a:p>
        </p:txBody>
      </p:sp>
    </p:spTree>
    <p:extLst>
      <p:ext uri="{BB962C8B-B14F-4D97-AF65-F5344CB8AC3E}">
        <p14:creationId xmlns:p14="http://schemas.microsoft.com/office/powerpoint/2010/main" val="19767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28" grpId="0" animBg="1"/>
      <p:bldP spid="20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4" y="243014"/>
            <a:ext cx="7237675" cy="11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 de Uma Árvore Hierárquica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6CC0A4C-38DD-4959-87D4-3F15318853F3}"/>
              </a:ext>
            </a:extLst>
          </p:cNvPr>
          <p:cNvSpPr txBox="1"/>
          <p:nvPr/>
        </p:nvSpPr>
        <p:spPr>
          <a:xfrm>
            <a:off x="311700" y="1234535"/>
            <a:ext cx="7562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Nó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Raiz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Pai e Filho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Irmão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Nível de um nó (Posição hierárquica com relação a raiz)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Altura ou profundidade (grau máximo dos nós)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Folha ou nó terminal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Nó interno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Grau de um nó</a:t>
            </a:r>
          </a:p>
          <a:p>
            <a:pPr marL="342900" indent="-342900">
              <a:buFontTx/>
              <a:buChar char="-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Subárvore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AB43E6A-D70F-47AA-924F-6C910AF04F7A}"/>
              </a:ext>
            </a:extLst>
          </p:cNvPr>
          <p:cNvSpPr txBox="1"/>
          <p:nvPr/>
        </p:nvSpPr>
        <p:spPr>
          <a:xfrm>
            <a:off x="10618" y="4856473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186047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658</Words>
  <Application>Microsoft Office PowerPoint</Application>
  <PresentationFormat>Apresentação na tela (16:9)</PresentationFormat>
  <Paragraphs>99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Calibri</vt:lpstr>
      <vt:lpstr>Arial</vt:lpstr>
      <vt:lpstr>Century Gothic</vt:lpstr>
      <vt:lpstr>Proxima Nova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122</cp:revision>
  <dcterms:modified xsi:type="dcterms:W3CDTF">2021-05-02T03:58:39Z</dcterms:modified>
</cp:coreProperties>
</file>