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78835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10: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remove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Parte 2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189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171</cp:revision>
  <dcterms:modified xsi:type="dcterms:W3CDTF">2021-05-16T18:45:44Z</dcterms:modified>
</cp:coreProperties>
</file>