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8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932152"/>
            <a:ext cx="8520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 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Implementações das estruturas de dados do Java</a:t>
            </a:r>
            <a:endParaRPr lang="en-US" sz="4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26825" y="3450642"/>
            <a:ext cx="8290350" cy="7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equals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hashCode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94D1A2-CD05-4218-8638-75BFFD05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2" y="1946497"/>
            <a:ext cx="3554357" cy="313122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7415560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Equals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hashCode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460082" y="1192116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Melhorar a busca de objetos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Devem ser implementados juntos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208</Words>
  <Application>Microsoft Office PowerPoint</Application>
  <PresentationFormat>Apresentação na tela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125</cp:revision>
  <dcterms:modified xsi:type="dcterms:W3CDTF">2021-05-09T17:11:53Z</dcterms:modified>
</cp:coreProperties>
</file>