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(Interface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5976521" y="1018294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CB5218-C623-41A2-9A61-52715C0BE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5" y="930640"/>
            <a:ext cx="5803513" cy="30573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349789-D2A8-41E5-B209-4A6C857E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276" y="1359584"/>
            <a:ext cx="1919254" cy="19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195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133</cp:revision>
  <dcterms:modified xsi:type="dcterms:W3CDTF">2021-05-09T19:08:23Z</dcterms:modified>
</cp:coreProperties>
</file>