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9"/>
  </p:notesMasterIdLst>
  <p:sldIdLst>
    <p:sldId id="258" r:id="rId3"/>
    <p:sldId id="273" r:id="rId4"/>
    <p:sldId id="282" r:id="rId5"/>
    <p:sldId id="285" r:id="rId6"/>
    <p:sldId id="286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637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30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932152"/>
            <a:ext cx="8520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8 | Etapa 4: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4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Implementações das estruturas de dados do Java</a:t>
            </a:r>
            <a:endParaRPr lang="en-US" sz="4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26825" y="3450642"/>
            <a:ext cx="8290350" cy="72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(Interface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7415560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Métodos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8A8C9AF-D1FE-4708-8190-CF041557BCFE}"/>
              </a:ext>
            </a:extLst>
          </p:cNvPr>
          <p:cNvSpPr txBox="1"/>
          <p:nvPr/>
        </p:nvSpPr>
        <p:spPr>
          <a:xfrm>
            <a:off x="6955189" y="851029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CD31F5-9980-47B2-A98C-6EACE0AFC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998" y="1312694"/>
            <a:ext cx="1964196" cy="196419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630DC90-96D4-4188-92BE-9F4B2282AE47}"/>
              </a:ext>
            </a:extLst>
          </p:cNvPr>
          <p:cNvSpPr txBox="1"/>
          <p:nvPr/>
        </p:nvSpPr>
        <p:spPr>
          <a:xfrm>
            <a:off x="311700" y="930640"/>
            <a:ext cx="3576620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solidFill>
                  <a:srgbClr val="002060"/>
                </a:solidFill>
              </a:rPr>
              <a:t>boolean</a:t>
            </a:r>
            <a:r>
              <a:rPr lang="pt-BR" sz="1000" dirty="0">
                <a:solidFill>
                  <a:srgbClr val="002060"/>
                </a:solidFill>
              </a:rPr>
              <a:t>	</a:t>
            </a:r>
            <a:r>
              <a:rPr lang="pt-BR" sz="1000" dirty="0" err="1">
                <a:solidFill>
                  <a:srgbClr val="002060"/>
                </a:solidFill>
              </a:rPr>
              <a:t>add</a:t>
            </a:r>
            <a:r>
              <a:rPr lang="pt-BR" sz="1000" dirty="0">
                <a:solidFill>
                  <a:srgbClr val="002060"/>
                </a:solidFill>
              </a:rPr>
              <a:t>(E </a:t>
            </a:r>
            <a:r>
              <a:rPr lang="pt-BR" sz="1000" dirty="0" err="1">
                <a:solidFill>
                  <a:srgbClr val="002060"/>
                </a:solidFill>
              </a:rPr>
              <a:t>e</a:t>
            </a:r>
            <a:r>
              <a:rPr lang="pt-BR" sz="1000" dirty="0">
                <a:solidFill>
                  <a:srgbClr val="002060"/>
                </a:solidFill>
              </a:rPr>
              <a:t>)</a:t>
            </a:r>
          </a:p>
          <a:p>
            <a:r>
              <a:rPr lang="pt-BR" sz="1000" dirty="0" err="1">
                <a:solidFill>
                  <a:srgbClr val="002060"/>
                </a:solidFill>
              </a:rPr>
              <a:t>void</a:t>
            </a:r>
            <a:r>
              <a:rPr lang="pt-BR" sz="1000" dirty="0">
                <a:solidFill>
                  <a:srgbClr val="002060"/>
                </a:solidFill>
              </a:rPr>
              <a:t>	</a:t>
            </a:r>
            <a:r>
              <a:rPr lang="pt-BR" sz="1000" dirty="0" err="1">
                <a:solidFill>
                  <a:srgbClr val="002060"/>
                </a:solidFill>
              </a:rPr>
              <a:t>add</a:t>
            </a:r>
            <a:r>
              <a:rPr lang="pt-BR" sz="1000" dirty="0">
                <a:solidFill>
                  <a:srgbClr val="002060"/>
                </a:solidFill>
              </a:rPr>
              <a:t>(</a:t>
            </a:r>
            <a:r>
              <a:rPr lang="pt-BR" sz="1000" dirty="0" err="1">
                <a:solidFill>
                  <a:srgbClr val="002060"/>
                </a:solidFill>
              </a:rPr>
              <a:t>int</a:t>
            </a:r>
            <a:r>
              <a:rPr lang="pt-BR" sz="1000" dirty="0">
                <a:solidFill>
                  <a:srgbClr val="002060"/>
                </a:solidFill>
              </a:rPr>
              <a:t> index, E </a:t>
            </a:r>
            <a:r>
              <a:rPr lang="pt-BR" sz="1000" dirty="0" err="1">
                <a:solidFill>
                  <a:srgbClr val="002060"/>
                </a:solidFill>
              </a:rPr>
              <a:t>element</a:t>
            </a:r>
            <a:r>
              <a:rPr lang="pt-BR" sz="1000" dirty="0">
                <a:solidFill>
                  <a:srgbClr val="002060"/>
                </a:solidFill>
              </a:rPr>
              <a:t>)</a:t>
            </a:r>
          </a:p>
          <a:p>
            <a:r>
              <a:rPr lang="pt-BR" sz="1000" dirty="0" err="1">
                <a:solidFill>
                  <a:srgbClr val="002060"/>
                </a:solidFill>
              </a:rPr>
              <a:t>boolean</a:t>
            </a:r>
            <a:r>
              <a:rPr lang="pt-BR" sz="1000" dirty="0">
                <a:solidFill>
                  <a:srgbClr val="002060"/>
                </a:solidFill>
              </a:rPr>
              <a:t>	</a:t>
            </a:r>
            <a:r>
              <a:rPr lang="pt-BR" sz="1000" dirty="0" err="1">
                <a:solidFill>
                  <a:srgbClr val="002060"/>
                </a:solidFill>
              </a:rPr>
              <a:t>addAll</a:t>
            </a:r>
            <a:r>
              <a:rPr lang="pt-BR" sz="1000" dirty="0">
                <a:solidFill>
                  <a:srgbClr val="002060"/>
                </a:solidFill>
              </a:rPr>
              <a:t>(</a:t>
            </a:r>
            <a:r>
              <a:rPr lang="pt-BR" sz="1000" dirty="0" err="1">
                <a:solidFill>
                  <a:srgbClr val="002060"/>
                </a:solidFill>
              </a:rPr>
              <a:t>Collection</a:t>
            </a:r>
            <a:r>
              <a:rPr lang="pt-BR" sz="1000" dirty="0">
                <a:solidFill>
                  <a:srgbClr val="002060"/>
                </a:solidFill>
              </a:rPr>
              <a:t>&lt;? </a:t>
            </a:r>
            <a:r>
              <a:rPr lang="pt-BR" sz="1000" dirty="0" err="1">
                <a:solidFill>
                  <a:srgbClr val="002060"/>
                </a:solidFill>
              </a:rPr>
              <a:t>extends</a:t>
            </a:r>
            <a:r>
              <a:rPr lang="pt-BR" sz="1000" dirty="0">
                <a:solidFill>
                  <a:srgbClr val="002060"/>
                </a:solidFill>
              </a:rPr>
              <a:t> E&gt; c)</a:t>
            </a:r>
          </a:p>
          <a:p>
            <a:r>
              <a:rPr lang="pt-BR" sz="1000" dirty="0" err="1">
                <a:solidFill>
                  <a:srgbClr val="002060"/>
                </a:solidFill>
              </a:rPr>
              <a:t>boolean</a:t>
            </a:r>
            <a:r>
              <a:rPr lang="pt-BR" sz="1000" dirty="0">
                <a:solidFill>
                  <a:srgbClr val="002060"/>
                </a:solidFill>
              </a:rPr>
              <a:t>	</a:t>
            </a:r>
            <a:r>
              <a:rPr lang="pt-BR" sz="1000" dirty="0" err="1">
                <a:solidFill>
                  <a:srgbClr val="002060"/>
                </a:solidFill>
              </a:rPr>
              <a:t>addAll</a:t>
            </a:r>
            <a:r>
              <a:rPr lang="pt-BR" sz="1000" dirty="0">
                <a:solidFill>
                  <a:srgbClr val="002060"/>
                </a:solidFill>
              </a:rPr>
              <a:t>(</a:t>
            </a:r>
            <a:r>
              <a:rPr lang="pt-BR" sz="1000" dirty="0" err="1">
                <a:solidFill>
                  <a:srgbClr val="002060"/>
                </a:solidFill>
              </a:rPr>
              <a:t>int</a:t>
            </a:r>
            <a:r>
              <a:rPr lang="pt-BR" sz="1000" dirty="0">
                <a:solidFill>
                  <a:srgbClr val="002060"/>
                </a:solidFill>
              </a:rPr>
              <a:t> index, </a:t>
            </a:r>
            <a:r>
              <a:rPr lang="pt-BR" sz="1000" dirty="0" err="1">
                <a:solidFill>
                  <a:srgbClr val="002060"/>
                </a:solidFill>
              </a:rPr>
              <a:t>Collection</a:t>
            </a:r>
            <a:r>
              <a:rPr lang="pt-BR" sz="1000" dirty="0">
                <a:solidFill>
                  <a:srgbClr val="002060"/>
                </a:solidFill>
              </a:rPr>
              <a:t>&lt;? </a:t>
            </a:r>
            <a:r>
              <a:rPr lang="pt-BR" sz="1000" dirty="0" err="1">
                <a:solidFill>
                  <a:srgbClr val="002060"/>
                </a:solidFill>
              </a:rPr>
              <a:t>extends</a:t>
            </a:r>
            <a:r>
              <a:rPr lang="pt-BR" sz="1000" dirty="0">
                <a:solidFill>
                  <a:srgbClr val="002060"/>
                </a:solidFill>
              </a:rPr>
              <a:t> E&gt; c)</a:t>
            </a:r>
          </a:p>
          <a:p>
            <a:r>
              <a:rPr lang="pt-BR" sz="1000" dirty="0" err="1">
                <a:solidFill>
                  <a:srgbClr val="002060"/>
                </a:solidFill>
              </a:rPr>
              <a:t>void</a:t>
            </a:r>
            <a:r>
              <a:rPr lang="pt-BR" sz="1000" dirty="0">
                <a:solidFill>
                  <a:srgbClr val="002060"/>
                </a:solidFill>
              </a:rPr>
              <a:t>	</a:t>
            </a:r>
            <a:r>
              <a:rPr lang="pt-BR" sz="1000" dirty="0" err="1">
                <a:solidFill>
                  <a:srgbClr val="002060"/>
                </a:solidFill>
              </a:rPr>
              <a:t>clear</a:t>
            </a:r>
            <a:r>
              <a:rPr lang="pt-BR" sz="1000" dirty="0">
                <a:solidFill>
                  <a:srgbClr val="002060"/>
                </a:solidFill>
              </a:rPr>
              <a:t>()</a:t>
            </a:r>
          </a:p>
          <a:p>
            <a:r>
              <a:rPr lang="pt-BR" sz="1000" dirty="0" err="1">
                <a:solidFill>
                  <a:srgbClr val="002060"/>
                </a:solidFill>
              </a:rPr>
              <a:t>boolean</a:t>
            </a:r>
            <a:r>
              <a:rPr lang="pt-BR" sz="1000" dirty="0">
                <a:solidFill>
                  <a:srgbClr val="002060"/>
                </a:solidFill>
              </a:rPr>
              <a:t>	</a:t>
            </a:r>
            <a:r>
              <a:rPr lang="pt-BR" sz="1000" dirty="0" err="1">
                <a:solidFill>
                  <a:srgbClr val="002060"/>
                </a:solidFill>
              </a:rPr>
              <a:t>contains</a:t>
            </a:r>
            <a:r>
              <a:rPr lang="pt-BR" sz="1000" dirty="0">
                <a:solidFill>
                  <a:srgbClr val="002060"/>
                </a:solidFill>
              </a:rPr>
              <a:t>(</a:t>
            </a:r>
            <a:r>
              <a:rPr lang="pt-BR" sz="1000" dirty="0" err="1">
                <a:solidFill>
                  <a:srgbClr val="002060"/>
                </a:solidFill>
              </a:rPr>
              <a:t>Object</a:t>
            </a:r>
            <a:r>
              <a:rPr lang="pt-BR" sz="1000" dirty="0">
                <a:solidFill>
                  <a:srgbClr val="002060"/>
                </a:solidFill>
              </a:rPr>
              <a:t> o)</a:t>
            </a:r>
          </a:p>
          <a:p>
            <a:r>
              <a:rPr lang="pt-BR" sz="1000" dirty="0" err="1">
                <a:solidFill>
                  <a:srgbClr val="002060"/>
                </a:solidFill>
              </a:rPr>
              <a:t>boolean</a:t>
            </a:r>
            <a:r>
              <a:rPr lang="pt-BR" sz="1000" dirty="0">
                <a:solidFill>
                  <a:srgbClr val="002060"/>
                </a:solidFill>
              </a:rPr>
              <a:t>	</a:t>
            </a:r>
            <a:r>
              <a:rPr lang="pt-BR" sz="1000" dirty="0" err="1">
                <a:solidFill>
                  <a:srgbClr val="002060"/>
                </a:solidFill>
              </a:rPr>
              <a:t>containsAll</a:t>
            </a:r>
            <a:r>
              <a:rPr lang="pt-BR" sz="1000" dirty="0">
                <a:solidFill>
                  <a:srgbClr val="002060"/>
                </a:solidFill>
              </a:rPr>
              <a:t>(</a:t>
            </a:r>
            <a:r>
              <a:rPr lang="pt-BR" sz="1000" dirty="0" err="1">
                <a:solidFill>
                  <a:srgbClr val="002060"/>
                </a:solidFill>
              </a:rPr>
              <a:t>Collection</a:t>
            </a:r>
            <a:r>
              <a:rPr lang="pt-BR" sz="1000" dirty="0">
                <a:solidFill>
                  <a:srgbClr val="002060"/>
                </a:solidFill>
              </a:rPr>
              <a:t>&lt;?&gt; c)</a:t>
            </a:r>
          </a:p>
          <a:p>
            <a:r>
              <a:rPr lang="pt-BR" sz="1000" dirty="0" err="1">
                <a:solidFill>
                  <a:srgbClr val="002060"/>
                </a:solidFill>
              </a:rPr>
              <a:t>boolean</a:t>
            </a:r>
            <a:r>
              <a:rPr lang="pt-BR" sz="1000" dirty="0">
                <a:solidFill>
                  <a:srgbClr val="002060"/>
                </a:solidFill>
              </a:rPr>
              <a:t>	</a:t>
            </a:r>
            <a:r>
              <a:rPr lang="pt-BR" sz="1000" dirty="0" err="1">
                <a:solidFill>
                  <a:srgbClr val="002060"/>
                </a:solidFill>
              </a:rPr>
              <a:t>equals</a:t>
            </a:r>
            <a:r>
              <a:rPr lang="pt-BR" sz="1000" dirty="0">
                <a:solidFill>
                  <a:srgbClr val="002060"/>
                </a:solidFill>
              </a:rPr>
              <a:t>(</a:t>
            </a:r>
            <a:r>
              <a:rPr lang="pt-BR" sz="1000" dirty="0" err="1">
                <a:solidFill>
                  <a:srgbClr val="002060"/>
                </a:solidFill>
              </a:rPr>
              <a:t>Object</a:t>
            </a:r>
            <a:r>
              <a:rPr lang="pt-BR" sz="1000" dirty="0">
                <a:solidFill>
                  <a:srgbClr val="002060"/>
                </a:solidFill>
              </a:rPr>
              <a:t> o)</a:t>
            </a:r>
          </a:p>
          <a:p>
            <a:r>
              <a:rPr lang="pt-BR" sz="1000" dirty="0">
                <a:solidFill>
                  <a:srgbClr val="002060"/>
                </a:solidFill>
              </a:rPr>
              <a:t>E	</a:t>
            </a:r>
            <a:r>
              <a:rPr lang="pt-BR" sz="1000" dirty="0" err="1">
                <a:solidFill>
                  <a:srgbClr val="002060"/>
                </a:solidFill>
              </a:rPr>
              <a:t>get</a:t>
            </a:r>
            <a:r>
              <a:rPr lang="pt-BR" sz="1000" dirty="0">
                <a:solidFill>
                  <a:srgbClr val="002060"/>
                </a:solidFill>
              </a:rPr>
              <a:t>(</a:t>
            </a:r>
            <a:r>
              <a:rPr lang="pt-BR" sz="1000" dirty="0" err="1">
                <a:solidFill>
                  <a:srgbClr val="002060"/>
                </a:solidFill>
              </a:rPr>
              <a:t>int</a:t>
            </a:r>
            <a:r>
              <a:rPr lang="pt-BR" sz="1000" dirty="0">
                <a:solidFill>
                  <a:srgbClr val="002060"/>
                </a:solidFill>
              </a:rPr>
              <a:t> index)</a:t>
            </a:r>
          </a:p>
          <a:p>
            <a:r>
              <a:rPr lang="pt-BR" sz="1000" dirty="0" err="1">
                <a:solidFill>
                  <a:srgbClr val="002060"/>
                </a:solidFill>
              </a:rPr>
              <a:t>int</a:t>
            </a:r>
            <a:r>
              <a:rPr lang="pt-BR" sz="1000" dirty="0">
                <a:solidFill>
                  <a:srgbClr val="002060"/>
                </a:solidFill>
              </a:rPr>
              <a:t>	</a:t>
            </a:r>
            <a:r>
              <a:rPr lang="pt-BR" sz="1000" dirty="0" err="1">
                <a:solidFill>
                  <a:srgbClr val="002060"/>
                </a:solidFill>
              </a:rPr>
              <a:t>hashCode</a:t>
            </a:r>
            <a:r>
              <a:rPr lang="pt-BR" sz="1000" dirty="0">
                <a:solidFill>
                  <a:srgbClr val="002060"/>
                </a:solidFill>
              </a:rPr>
              <a:t>()</a:t>
            </a:r>
          </a:p>
          <a:p>
            <a:r>
              <a:rPr lang="pt-BR" sz="1000" dirty="0" err="1">
                <a:solidFill>
                  <a:srgbClr val="002060"/>
                </a:solidFill>
              </a:rPr>
              <a:t>int</a:t>
            </a:r>
            <a:r>
              <a:rPr lang="pt-BR" sz="1000" dirty="0">
                <a:solidFill>
                  <a:srgbClr val="002060"/>
                </a:solidFill>
              </a:rPr>
              <a:t>	</a:t>
            </a:r>
            <a:r>
              <a:rPr lang="pt-BR" sz="1000" dirty="0" err="1">
                <a:solidFill>
                  <a:srgbClr val="002060"/>
                </a:solidFill>
              </a:rPr>
              <a:t>indexOf</a:t>
            </a:r>
            <a:r>
              <a:rPr lang="pt-BR" sz="1000" dirty="0">
                <a:solidFill>
                  <a:srgbClr val="002060"/>
                </a:solidFill>
              </a:rPr>
              <a:t>(</a:t>
            </a:r>
            <a:r>
              <a:rPr lang="pt-BR" sz="1000" dirty="0" err="1">
                <a:solidFill>
                  <a:srgbClr val="002060"/>
                </a:solidFill>
              </a:rPr>
              <a:t>Object</a:t>
            </a:r>
            <a:r>
              <a:rPr lang="pt-BR" sz="1000" dirty="0">
                <a:solidFill>
                  <a:srgbClr val="002060"/>
                </a:solidFill>
              </a:rPr>
              <a:t> o)</a:t>
            </a:r>
          </a:p>
          <a:p>
            <a:r>
              <a:rPr lang="pt-BR" sz="1000" dirty="0" err="1">
                <a:solidFill>
                  <a:srgbClr val="002060"/>
                </a:solidFill>
              </a:rPr>
              <a:t>boolean</a:t>
            </a:r>
            <a:r>
              <a:rPr lang="pt-BR" sz="1000" dirty="0">
                <a:solidFill>
                  <a:srgbClr val="002060"/>
                </a:solidFill>
              </a:rPr>
              <a:t>	</a:t>
            </a:r>
            <a:r>
              <a:rPr lang="pt-BR" sz="1000" dirty="0" err="1">
                <a:solidFill>
                  <a:srgbClr val="002060"/>
                </a:solidFill>
              </a:rPr>
              <a:t>isEmpty</a:t>
            </a:r>
            <a:r>
              <a:rPr lang="pt-BR" sz="1000" dirty="0">
                <a:solidFill>
                  <a:srgbClr val="002060"/>
                </a:solidFill>
              </a:rPr>
              <a:t>()</a:t>
            </a:r>
          </a:p>
          <a:p>
            <a:r>
              <a:rPr lang="pt-BR" sz="1000" dirty="0" err="1">
                <a:solidFill>
                  <a:srgbClr val="002060"/>
                </a:solidFill>
              </a:rPr>
              <a:t>Iterator</a:t>
            </a:r>
            <a:r>
              <a:rPr lang="pt-BR" sz="1000" dirty="0">
                <a:solidFill>
                  <a:srgbClr val="002060"/>
                </a:solidFill>
              </a:rPr>
              <a:t>&lt;E&gt;	</a:t>
            </a:r>
            <a:r>
              <a:rPr lang="pt-BR" sz="1000" dirty="0" err="1">
                <a:solidFill>
                  <a:srgbClr val="002060"/>
                </a:solidFill>
              </a:rPr>
              <a:t>iterator</a:t>
            </a:r>
            <a:r>
              <a:rPr lang="pt-BR" sz="1000" dirty="0">
                <a:solidFill>
                  <a:srgbClr val="002060"/>
                </a:solidFill>
              </a:rPr>
              <a:t>()</a:t>
            </a:r>
          </a:p>
          <a:p>
            <a:r>
              <a:rPr lang="pt-BR" sz="1000" dirty="0" err="1">
                <a:solidFill>
                  <a:srgbClr val="002060"/>
                </a:solidFill>
              </a:rPr>
              <a:t>int</a:t>
            </a:r>
            <a:r>
              <a:rPr lang="pt-BR" sz="1000" dirty="0">
                <a:solidFill>
                  <a:srgbClr val="002060"/>
                </a:solidFill>
              </a:rPr>
              <a:t>	</a:t>
            </a:r>
            <a:r>
              <a:rPr lang="pt-BR" sz="1000" dirty="0" err="1">
                <a:solidFill>
                  <a:srgbClr val="002060"/>
                </a:solidFill>
              </a:rPr>
              <a:t>lastIndexOf</a:t>
            </a:r>
            <a:r>
              <a:rPr lang="pt-BR" sz="1000" dirty="0">
                <a:solidFill>
                  <a:srgbClr val="002060"/>
                </a:solidFill>
              </a:rPr>
              <a:t>(</a:t>
            </a:r>
            <a:r>
              <a:rPr lang="pt-BR" sz="1000" dirty="0" err="1">
                <a:solidFill>
                  <a:srgbClr val="002060"/>
                </a:solidFill>
              </a:rPr>
              <a:t>Object</a:t>
            </a:r>
            <a:r>
              <a:rPr lang="pt-BR" sz="1000" dirty="0">
                <a:solidFill>
                  <a:srgbClr val="002060"/>
                </a:solidFill>
              </a:rPr>
              <a:t> o)</a:t>
            </a:r>
          </a:p>
          <a:p>
            <a:r>
              <a:rPr lang="pt-BR" sz="1000" dirty="0" err="1">
                <a:solidFill>
                  <a:srgbClr val="002060"/>
                </a:solidFill>
              </a:rPr>
              <a:t>ListIterator</a:t>
            </a:r>
            <a:r>
              <a:rPr lang="pt-BR" sz="1000" dirty="0">
                <a:solidFill>
                  <a:srgbClr val="002060"/>
                </a:solidFill>
              </a:rPr>
              <a:t>&lt;E&gt;	</a:t>
            </a:r>
            <a:r>
              <a:rPr lang="pt-BR" sz="1000" dirty="0" err="1">
                <a:solidFill>
                  <a:srgbClr val="002060"/>
                </a:solidFill>
              </a:rPr>
              <a:t>listIterator</a:t>
            </a:r>
            <a:r>
              <a:rPr lang="pt-BR" sz="1000" dirty="0">
                <a:solidFill>
                  <a:srgbClr val="002060"/>
                </a:solidFill>
              </a:rPr>
              <a:t>()</a:t>
            </a:r>
          </a:p>
          <a:p>
            <a:r>
              <a:rPr lang="pt-BR" sz="1000" dirty="0" err="1">
                <a:solidFill>
                  <a:srgbClr val="002060"/>
                </a:solidFill>
              </a:rPr>
              <a:t>ListIterator</a:t>
            </a:r>
            <a:r>
              <a:rPr lang="pt-BR" sz="1000" dirty="0">
                <a:solidFill>
                  <a:srgbClr val="002060"/>
                </a:solidFill>
              </a:rPr>
              <a:t>&lt;E&gt;	</a:t>
            </a:r>
            <a:r>
              <a:rPr lang="pt-BR" sz="1000" dirty="0" err="1">
                <a:solidFill>
                  <a:srgbClr val="002060"/>
                </a:solidFill>
              </a:rPr>
              <a:t>listIterator</a:t>
            </a:r>
            <a:r>
              <a:rPr lang="pt-BR" sz="1000" dirty="0">
                <a:solidFill>
                  <a:srgbClr val="002060"/>
                </a:solidFill>
              </a:rPr>
              <a:t>(</a:t>
            </a:r>
            <a:r>
              <a:rPr lang="pt-BR" sz="1000" dirty="0" err="1">
                <a:solidFill>
                  <a:srgbClr val="002060"/>
                </a:solidFill>
              </a:rPr>
              <a:t>int</a:t>
            </a:r>
            <a:r>
              <a:rPr lang="pt-BR" sz="1000" dirty="0">
                <a:solidFill>
                  <a:srgbClr val="002060"/>
                </a:solidFill>
              </a:rPr>
              <a:t> index)</a:t>
            </a:r>
          </a:p>
          <a:p>
            <a:r>
              <a:rPr lang="pt-BR" sz="1000" dirty="0">
                <a:solidFill>
                  <a:srgbClr val="002060"/>
                </a:solidFill>
              </a:rPr>
              <a:t>E	remove(</a:t>
            </a:r>
            <a:r>
              <a:rPr lang="pt-BR" sz="1000" dirty="0" err="1">
                <a:solidFill>
                  <a:srgbClr val="002060"/>
                </a:solidFill>
              </a:rPr>
              <a:t>int</a:t>
            </a:r>
            <a:r>
              <a:rPr lang="pt-BR" sz="1000" dirty="0">
                <a:solidFill>
                  <a:srgbClr val="002060"/>
                </a:solidFill>
              </a:rPr>
              <a:t> index)</a:t>
            </a:r>
          </a:p>
          <a:p>
            <a:r>
              <a:rPr lang="pt-BR" sz="1000" dirty="0" err="1">
                <a:solidFill>
                  <a:srgbClr val="002060"/>
                </a:solidFill>
              </a:rPr>
              <a:t>boolean</a:t>
            </a:r>
            <a:r>
              <a:rPr lang="pt-BR" sz="1000" dirty="0">
                <a:solidFill>
                  <a:srgbClr val="002060"/>
                </a:solidFill>
              </a:rPr>
              <a:t>	remove(</a:t>
            </a:r>
            <a:r>
              <a:rPr lang="pt-BR" sz="1000" dirty="0" err="1">
                <a:solidFill>
                  <a:srgbClr val="002060"/>
                </a:solidFill>
              </a:rPr>
              <a:t>Object</a:t>
            </a:r>
            <a:r>
              <a:rPr lang="pt-BR" sz="1000" dirty="0">
                <a:solidFill>
                  <a:srgbClr val="002060"/>
                </a:solidFill>
              </a:rPr>
              <a:t> o)</a:t>
            </a:r>
          </a:p>
          <a:p>
            <a:r>
              <a:rPr lang="pt-BR" sz="1000" dirty="0" err="1">
                <a:solidFill>
                  <a:srgbClr val="002060"/>
                </a:solidFill>
              </a:rPr>
              <a:t>boolean</a:t>
            </a:r>
            <a:r>
              <a:rPr lang="pt-BR" sz="1000" dirty="0">
                <a:solidFill>
                  <a:srgbClr val="002060"/>
                </a:solidFill>
              </a:rPr>
              <a:t>	</a:t>
            </a:r>
            <a:r>
              <a:rPr lang="pt-BR" sz="1000" dirty="0" err="1">
                <a:solidFill>
                  <a:srgbClr val="002060"/>
                </a:solidFill>
              </a:rPr>
              <a:t>removeAll</a:t>
            </a:r>
            <a:r>
              <a:rPr lang="pt-BR" sz="1000" dirty="0">
                <a:solidFill>
                  <a:srgbClr val="002060"/>
                </a:solidFill>
              </a:rPr>
              <a:t>(</a:t>
            </a:r>
            <a:r>
              <a:rPr lang="pt-BR" sz="1000" dirty="0" err="1">
                <a:solidFill>
                  <a:srgbClr val="002060"/>
                </a:solidFill>
              </a:rPr>
              <a:t>Collection</a:t>
            </a:r>
            <a:r>
              <a:rPr lang="pt-BR" sz="1000" dirty="0">
                <a:solidFill>
                  <a:srgbClr val="002060"/>
                </a:solidFill>
              </a:rPr>
              <a:t>&lt;?&gt; c)</a:t>
            </a:r>
          </a:p>
          <a:p>
            <a:r>
              <a:rPr lang="pt-BR" sz="1000" dirty="0" err="1">
                <a:solidFill>
                  <a:srgbClr val="002060"/>
                </a:solidFill>
              </a:rPr>
              <a:t>boolean</a:t>
            </a:r>
            <a:r>
              <a:rPr lang="pt-BR" sz="1000" dirty="0">
                <a:solidFill>
                  <a:srgbClr val="002060"/>
                </a:solidFill>
              </a:rPr>
              <a:t>	</a:t>
            </a:r>
            <a:r>
              <a:rPr lang="pt-BR" sz="1000" dirty="0" err="1">
                <a:solidFill>
                  <a:srgbClr val="002060"/>
                </a:solidFill>
              </a:rPr>
              <a:t>retainAll</a:t>
            </a:r>
            <a:r>
              <a:rPr lang="pt-BR" sz="1000" dirty="0">
                <a:solidFill>
                  <a:srgbClr val="002060"/>
                </a:solidFill>
              </a:rPr>
              <a:t>(</a:t>
            </a:r>
            <a:r>
              <a:rPr lang="pt-BR" sz="1000" dirty="0" err="1">
                <a:solidFill>
                  <a:srgbClr val="002060"/>
                </a:solidFill>
              </a:rPr>
              <a:t>Collection</a:t>
            </a:r>
            <a:r>
              <a:rPr lang="pt-BR" sz="1000" dirty="0">
                <a:solidFill>
                  <a:srgbClr val="002060"/>
                </a:solidFill>
              </a:rPr>
              <a:t>&lt;?&gt; c)</a:t>
            </a:r>
          </a:p>
          <a:p>
            <a:r>
              <a:rPr lang="pt-BR" sz="1000" dirty="0">
                <a:solidFill>
                  <a:srgbClr val="002060"/>
                </a:solidFill>
              </a:rPr>
              <a:t>E	set(</a:t>
            </a:r>
            <a:r>
              <a:rPr lang="pt-BR" sz="1000" dirty="0" err="1">
                <a:solidFill>
                  <a:srgbClr val="002060"/>
                </a:solidFill>
              </a:rPr>
              <a:t>int</a:t>
            </a:r>
            <a:r>
              <a:rPr lang="pt-BR" sz="1000" dirty="0">
                <a:solidFill>
                  <a:srgbClr val="002060"/>
                </a:solidFill>
              </a:rPr>
              <a:t> index, E </a:t>
            </a:r>
            <a:r>
              <a:rPr lang="pt-BR" sz="1000" dirty="0" err="1">
                <a:solidFill>
                  <a:srgbClr val="002060"/>
                </a:solidFill>
              </a:rPr>
              <a:t>element</a:t>
            </a:r>
            <a:r>
              <a:rPr lang="pt-BR" sz="1000" dirty="0">
                <a:solidFill>
                  <a:srgbClr val="002060"/>
                </a:solidFill>
              </a:rPr>
              <a:t>)</a:t>
            </a:r>
          </a:p>
          <a:p>
            <a:r>
              <a:rPr lang="pt-BR" sz="1000" dirty="0" err="1">
                <a:solidFill>
                  <a:srgbClr val="002060"/>
                </a:solidFill>
              </a:rPr>
              <a:t>int</a:t>
            </a:r>
            <a:r>
              <a:rPr lang="pt-BR" sz="1000" dirty="0">
                <a:solidFill>
                  <a:srgbClr val="002060"/>
                </a:solidFill>
              </a:rPr>
              <a:t>	</a:t>
            </a:r>
            <a:r>
              <a:rPr lang="pt-BR" sz="1000" dirty="0" err="1">
                <a:solidFill>
                  <a:srgbClr val="002060"/>
                </a:solidFill>
              </a:rPr>
              <a:t>size</a:t>
            </a:r>
            <a:r>
              <a:rPr lang="pt-BR" sz="1000" dirty="0">
                <a:solidFill>
                  <a:srgbClr val="002060"/>
                </a:solidFill>
              </a:rPr>
              <a:t>()</a:t>
            </a:r>
          </a:p>
          <a:p>
            <a:r>
              <a:rPr lang="pt-BR" sz="1000" dirty="0" err="1">
                <a:solidFill>
                  <a:srgbClr val="002060"/>
                </a:solidFill>
              </a:rPr>
              <a:t>List</a:t>
            </a:r>
            <a:r>
              <a:rPr lang="pt-BR" sz="1000" dirty="0">
                <a:solidFill>
                  <a:srgbClr val="002060"/>
                </a:solidFill>
              </a:rPr>
              <a:t>&lt;E&gt;	</a:t>
            </a:r>
            <a:r>
              <a:rPr lang="pt-BR" sz="1000" dirty="0" err="1">
                <a:solidFill>
                  <a:srgbClr val="002060"/>
                </a:solidFill>
              </a:rPr>
              <a:t>subList</a:t>
            </a:r>
            <a:r>
              <a:rPr lang="pt-BR" sz="1000" dirty="0">
                <a:solidFill>
                  <a:srgbClr val="002060"/>
                </a:solidFill>
              </a:rPr>
              <a:t>(</a:t>
            </a:r>
            <a:r>
              <a:rPr lang="pt-BR" sz="1000" dirty="0" err="1">
                <a:solidFill>
                  <a:srgbClr val="002060"/>
                </a:solidFill>
              </a:rPr>
              <a:t>int</a:t>
            </a:r>
            <a:r>
              <a:rPr lang="pt-BR" sz="1000" dirty="0">
                <a:solidFill>
                  <a:srgbClr val="002060"/>
                </a:solidFill>
              </a:rPr>
              <a:t> </a:t>
            </a:r>
            <a:r>
              <a:rPr lang="pt-BR" sz="1000" dirty="0" err="1">
                <a:solidFill>
                  <a:srgbClr val="002060"/>
                </a:solidFill>
              </a:rPr>
              <a:t>fromIndex</a:t>
            </a:r>
            <a:r>
              <a:rPr lang="pt-BR" sz="1000" dirty="0">
                <a:solidFill>
                  <a:srgbClr val="002060"/>
                </a:solidFill>
              </a:rPr>
              <a:t>, </a:t>
            </a:r>
            <a:r>
              <a:rPr lang="pt-BR" sz="1000" dirty="0" err="1">
                <a:solidFill>
                  <a:srgbClr val="002060"/>
                </a:solidFill>
              </a:rPr>
              <a:t>int</a:t>
            </a:r>
            <a:r>
              <a:rPr lang="pt-BR" sz="1000" dirty="0">
                <a:solidFill>
                  <a:srgbClr val="002060"/>
                </a:solidFill>
              </a:rPr>
              <a:t> </a:t>
            </a:r>
            <a:r>
              <a:rPr lang="pt-BR" sz="1000" dirty="0" err="1">
                <a:solidFill>
                  <a:srgbClr val="002060"/>
                </a:solidFill>
              </a:rPr>
              <a:t>toIndex</a:t>
            </a:r>
            <a:r>
              <a:rPr lang="pt-BR" sz="1000" dirty="0">
                <a:solidFill>
                  <a:srgbClr val="002060"/>
                </a:solidFill>
              </a:rPr>
              <a:t>)</a:t>
            </a:r>
          </a:p>
          <a:p>
            <a:r>
              <a:rPr lang="pt-BR" sz="1000" dirty="0" err="1">
                <a:solidFill>
                  <a:srgbClr val="002060"/>
                </a:solidFill>
              </a:rPr>
              <a:t>Object</a:t>
            </a:r>
            <a:r>
              <a:rPr lang="pt-BR" sz="1000" dirty="0">
                <a:solidFill>
                  <a:srgbClr val="002060"/>
                </a:solidFill>
              </a:rPr>
              <a:t>[]	</a:t>
            </a:r>
            <a:r>
              <a:rPr lang="pt-BR" sz="1000" dirty="0" err="1">
                <a:solidFill>
                  <a:srgbClr val="002060"/>
                </a:solidFill>
              </a:rPr>
              <a:t>toArray</a:t>
            </a:r>
            <a:r>
              <a:rPr lang="pt-BR" sz="1000" dirty="0">
                <a:solidFill>
                  <a:srgbClr val="002060"/>
                </a:solidFill>
              </a:rPr>
              <a:t>()</a:t>
            </a:r>
          </a:p>
          <a:p>
            <a:r>
              <a:rPr lang="pt-BR" sz="1000" dirty="0">
                <a:solidFill>
                  <a:srgbClr val="002060"/>
                </a:solidFill>
              </a:rPr>
              <a:t>&lt;T&gt; T[]	</a:t>
            </a:r>
            <a:r>
              <a:rPr lang="pt-BR" sz="1000" dirty="0" err="1">
                <a:solidFill>
                  <a:srgbClr val="002060"/>
                </a:solidFill>
              </a:rPr>
              <a:t>toArray</a:t>
            </a:r>
            <a:r>
              <a:rPr lang="pt-BR" sz="1000" dirty="0">
                <a:solidFill>
                  <a:srgbClr val="002060"/>
                </a:solidFill>
              </a:rPr>
              <a:t>(T[] a)</a:t>
            </a:r>
          </a:p>
        </p:txBody>
      </p:sp>
    </p:spTree>
    <p:extLst>
      <p:ext uri="{BB962C8B-B14F-4D97-AF65-F5344CB8AC3E}">
        <p14:creationId xmlns:p14="http://schemas.microsoft.com/office/powerpoint/2010/main" val="356557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7415560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Métodos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8A8C9AF-D1FE-4708-8190-CF041557BCFE}"/>
              </a:ext>
            </a:extLst>
          </p:cNvPr>
          <p:cNvSpPr txBox="1"/>
          <p:nvPr/>
        </p:nvSpPr>
        <p:spPr>
          <a:xfrm>
            <a:off x="6955189" y="851029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CD31F5-9980-47B2-A98C-6EACE0AFC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998" y="1312694"/>
            <a:ext cx="1964196" cy="196419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794928E-7F49-4636-9C91-585E6D747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14" y="930640"/>
            <a:ext cx="5103059" cy="268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4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393</Words>
  <Application>Microsoft Office PowerPoint</Application>
  <PresentationFormat>Apresentação na tela (16:9)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Century Gothic</vt:lpstr>
      <vt:lpstr>Proxima Nova</vt:lpstr>
      <vt:lpstr>Arial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135</cp:revision>
  <dcterms:modified xsi:type="dcterms:W3CDTF">2021-05-09T19:33:47Z</dcterms:modified>
</cp:coreProperties>
</file>