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6: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(Interface Map)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C9F3B6-B551-4CBF-8299-43E86CBE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57" y="1032425"/>
            <a:ext cx="2279489" cy="2279489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6955189" y="851029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3AA789-7882-4825-A7DD-F1A05A401C30}"/>
              </a:ext>
            </a:extLst>
          </p:cNvPr>
          <p:cNvSpPr txBox="1"/>
          <p:nvPr/>
        </p:nvSpPr>
        <p:spPr>
          <a:xfrm>
            <a:off x="311700" y="1081861"/>
            <a:ext cx="48510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rgbClr val="002060"/>
                </a:solidFill>
              </a:rPr>
              <a:t>void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clear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containsKey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err="1">
                <a:solidFill>
                  <a:srgbClr val="002060"/>
                </a:solidFill>
              </a:rPr>
              <a:t>key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containsValue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err="1">
                <a:solidFill>
                  <a:srgbClr val="002060"/>
                </a:solidFill>
              </a:rPr>
              <a:t>value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Set&lt;</a:t>
            </a:r>
            <a:r>
              <a:rPr lang="pt-BR" sz="1600" dirty="0" err="1">
                <a:solidFill>
                  <a:srgbClr val="002060"/>
                </a:solidFill>
              </a:rPr>
              <a:t>Map.Entry</a:t>
            </a:r>
            <a:r>
              <a:rPr lang="pt-BR" sz="1600" dirty="0">
                <a:solidFill>
                  <a:srgbClr val="002060"/>
                </a:solidFill>
              </a:rPr>
              <a:t>&lt;K,V&gt;&gt;	</a:t>
            </a:r>
            <a:r>
              <a:rPr lang="pt-BR" sz="1600" dirty="0" err="1">
                <a:solidFill>
                  <a:srgbClr val="002060"/>
                </a:solidFill>
              </a:rPr>
              <a:t>entrySet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equals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V	</a:t>
            </a:r>
            <a:r>
              <a:rPr lang="pt-BR" sz="1600" dirty="0" err="1">
                <a:solidFill>
                  <a:srgbClr val="002060"/>
                </a:solidFill>
              </a:rPr>
              <a:t>get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err="1">
                <a:solidFill>
                  <a:srgbClr val="002060"/>
                </a:solidFill>
              </a:rPr>
              <a:t>key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int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hashCode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isEmpty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Set&lt;K&gt;	</a:t>
            </a:r>
            <a:r>
              <a:rPr lang="pt-BR" sz="1600" dirty="0" err="1">
                <a:solidFill>
                  <a:srgbClr val="002060"/>
                </a:solidFill>
              </a:rPr>
              <a:t>keySet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V	</a:t>
            </a:r>
            <a:r>
              <a:rPr lang="pt-BR" sz="1600" dirty="0" err="1">
                <a:solidFill>
                  <a:srgbClr val="002060"/>
                </a:solidFill>
              </a:rPr>
              <a:t>put</a:t>
            </a:r>
            <a:r>
              <a:rPr lang="pt-BR" sz="1600" dirty="0">
                <a:solidFill>
                  <a:srgbClr val="002060"/>
                </a:solidFill>
              </a:rPr>
              <a:t>(K </a:t>
            </a:r>
            <a:r>
              <a:rPr lang="pt-BR" sz="1600" dirty="0" err="1">
                <a:solidFill>
                  <a:srgbClr val="002060"/>
                </a:solidFill>
              </a:rPr>
              <a:t>key</a:t>
            </a:r>
            <a:r>
              <a:rPr lang="pt-BR" sz="1600" dirty="0">
                <a:solidFill>
                  <a:srgbClr val="002060"/>
                </a:solidFill>
              </a:rPr>
              <a:t>, V </a:t>
            </a:r>
            <a:r>
              <a:rPr lang="pt-BR" sz="1600" dirty="0" err="1">
                <a:solidFill>
                  <a:srgbClr val="002060"/>
                </a:solidFill>
              </a:rPr>
              <a:t>value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void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putAll</a:t>
            </a:r>
            <a:r>
              <a:rPr lang="pt-BR" sz="1600" dirty="0">
                <a:solidFill>
                  <a:srgbClr val="002060"/>
                </a:solidFill>
              </a:rPr>
              <a:t>(Map&lt;? </a:t>
            </a:r>
            <a:r>
              <a:rPr lang="pt-BR" sz="1600" dirty="0" err="1">
                <a:solidFill>
                  <a:srgbClr val="002060"/>
                </a:solidFill>
              </a:rPr>
              <a:t>extends</a:t>
            </a:r>
            <a:r>
              <a:rPr lang="pt-BR" sz="1600" dirty="0">
                <a:solidFill>
                  <a:srgbClr val="002060"/>
                </a:solidFill>
              </a:rPr>
              <a:t> K,? </a:t>
            </a:r>
            <a:r>
              <a:rPr lang="pt-BR" sz="1600" dirty="0" err="1">
                <a:solidFill>
                  <a:srgbClr val="002060"/>
                </a:solidFill>
              </a:rPr>
              <a:t>extends</a:t>
            </a:r>
            <a:r>
              <a:rPr lang="pt-BR" sz="1600" dirty="0">
                <a:solidFill>
                  <a:srgbClr val="002060"/>
                </a:solidFill>
              </a:rPr>
              <a:t> V&gt; m)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V	remove(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err="1">
                <a:solidFill>
                  <a:srgbClr val="002060"/>
                </a:solidFill>
              </a:rPr>
              <a:t>key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int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size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Collection</a:t>
            </a:r>
            <a:r>
              <a:rPr lang="pt-BR" sz="1600" dirty="0">
                <a:solidFill>
                  <a:srgbClr val="002060"/>
                </a:solidFill>
              </a:rPr>
              <a:t>&lt;V&gt;	</a:t>
            </a:r>
            <a:r>
              <a:rPr lang="pt-BR" sz="1600" dirty="0" err="1">
                <a:solidFill>
                  <a:srgbClr val="002060"/>
                </a:solidFill>
              </a:rPr>
              <a:t>values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297</Words>
  <Application>Microsoft Office PowerPoint</Application>
  <PresentationFormat>Apresentação na tela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140</cp:revision>
  <dcterms:modified xsi:type="dcterms:W3CDTF">2021-05-09T21:07:18Z</dcterms:modified>
</cp:coreProperties>
</file>