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8"/>
  </p:notesMasterIdLst>
  <p:sldIdLst>
    <p:sldId id="258" r:id="rId3"/>
    <p:sldId id="273" r:id="rId4"/>
    <p:sldId id="282" r:id="rId5"/>
    <p:sldId id="285" r:id="rId6"/>
    <p:sldId id="262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972"/>
    <a:srgbClr val="BF2121"/>
    <a:srgbClr val="E9E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87" autoAdjust="0"/>
  </p:normalViewPr>
  <p:slideViewPr>
    <p:cSldViewPr snapToGrid="0">
      <p:cViewPr varScale="1">
        <p:scale>
          <a:sx n="86" d="100"/>
          <a:sy n="86" d="100"/>
        </p:scale>
        <p:origin x="93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36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29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63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s://github.com/jrdutra/estruturaDeDadosJavaDio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discord.com/invite/eUrT2UFeS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932152"/>
            <a:ext cx="8520600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8 | Etapa 7: 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pt-BR" sz="4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Principais Implementações das estruturas de dados do Java</a:t>
            </a:r>
            <a:endParaRPr lang="en-US" sz="4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26825" y="3450642"/>
            <a:ext cx="8290350" cy="7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Conclusão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2865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CBDA6C0-40C9-4A6E-A6EA-87F71FEC9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08" y="92159"/>
            <a:ext cx="3840784" cy="46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35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594625" y="243014"/>
            <a:ext cx="6010507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Repositório</a:t>
            </a: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36;p16">
            <a:extLst>
              <a:ext uri="{FF2B5EF4-FFF2-40B4-BE49-F238E27FC236}">
                <a16:creationId xmlns:a16="http://schemas.microsoft.com/office/drawing/2014/main" id="{9DD68129-C17A-45BF-B72D-208C9BBC9D8C}"/>
              </a:ext>
            </a:extLst>
          </p:cNvPr>
          <p:cNvSpPr txBox="1">
            <a:spLocks/>
          </p:cNvSpPr>
          <p:nvPr/>
        </p:nvSpPr>
        <p:spPr>
          <a:xfrm>
            <a:off x="231388" y="1398302"/>
            <a:ext cx="2860288" cy="6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pt-BR" sz="2400" b="1" dirty="0">
                <a:solidFill>
                  <a:srgbClr val="002060"/>
                </a:solidFill>
                <a:latin typeface="Calibri" panose="020F0502020204030204" pitchFamily="34" charset="0"/>
                <a:ea typeface="Century Gothic"/>
                <a:cs typeface="Calibri" panose="020F0502020204030204" pitchFamily="34" charset="0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Repositório</a:t>
            </a:r>
            <a:endParaRPr lang="pt-BR" sz="2400" b="1" dirty="0">
              <a:solidFill>
                <a:srgbClr val="002060"/>
              </a:solidFill>
              <a:latin typeface="Calibri" panose="020F0502020204030204" pitchFamily="34" charset="0"/>
              <a:ea typeface="Century Gothic"/>
              <a:cs typeface="Calibri" panose="020F0502020204030204" pitchFamily="34" charset="0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AFB06A-D6E0-4927-B2E3-17764B184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388" y="1909170"/>
            <a:ext cx="2860288" cy="28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7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durante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5400" b="1" i="0" u="none" strike="noStrike" cap="none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curso</a:t>
            </a:r>
            <a:r>
              <a:rPr lang="en-US" sz="54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5728100-D2C6-4D0B-BE34-B066BE471A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6362" y="86245"/>
            <a:ext cx="1938293" cy="2349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191</Words>
  <Application>Microsoft Office PowerPoint</Application>
  <PresentationFormat>Apresentação na tela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Proxima Nova</vt:lpstr>
      <vt:lpstr>Century Gothic</vt:lpstr>
      <vt:lpstr>Arial</vt:lpstr>
      <vt:lpstr>Calibri</vt:lpstr>
      <vt:lpstr>Courier New</vt:lpstr>
      <vt:lpstr>Simple Light</vt:lpstr>
      <vt:lpstr>Office Theme</vt:lpstr>
      <vt:lpstr>João Ricardo Côre Dutra Desenvolvedor Java backend na everis</vt:lpstr>
      <vt:lpstr>[Nome do palestrante] [Posição]</vt:lpstr>
      <vt:lpstr>[Nome do palestrante] [Posição]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141</cp:revision>
  <dcterms:modified xsi:type="dcterms:W3CDTF">2021-05-09T21:23:18Z</dcterms:modified>
</cp:coreProperties>
</file>