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57" r:id="rId2"/>
    <p:sldId id="272" r:id="rId3"/>
    <p:sldId id="267" r:id="rId4"/>
    <p:sldId id="266" r:id="rId5"/>
    <p:sldId id="270" r:id="rId6"/>
    <p:sldId id="269" r:id="rId7"/>
    <p:sldId id="26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1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2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3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8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9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0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1" name="任意多边形 10"/>
          <p:cNvSpPr/>
          <p:nvPr userDrawn="1">
            <p:custDataLst>
              <p:tags r:id="rId5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273300" y="1108075"/>
            <a:ext cx="8413750" cy="250253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dirty="0"/>
              <a:t>软渲染</a:t>
            </a:r>
            <a:br>
              <a:rPr dirty="0"/>
            </a:br>
            <a:r>
              <a:rPr dirty="0"/>
              <a:t>路径追踪渲染器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2273299" y="4275976"/>
            <a:ext cx="7589519" cy="656600"/>
          </a:xfrm>
        </p:spPr>
        <p:txBody>
          <a:bodyPr>
            <a:normAutofit/>
          </a:bodyPr>
          <a:lstStyle/>
          <a:p>
            <a:r>
              <a:rPr lang="zh-CN" altLang="en-US" dirty="0"/>
              <a:t>性能优化（上）                </a:t>
            </a: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HeaoYe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胶片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BF4203-C1ED-15AF-464D-FD6290D9AA47}"/>
              </a:ext>
            </a:extLst>
          </p:cNvPr>
          <p:cNvSpPr/>
          <p:nvPr/>
        </p:nvSpPr>
        <p:spPr>
          <a:xfrm>
            <a:off x="2613422" y="1693334"/>
            <a:ext cx="6574603" cy="3799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89577F-972E-C5B1-29C9-DDBC863C4A1C}"/>
              </a:ext>
            </a:extLst>
          </p:cNvPr>
          <p:cNvGrpSpPr/>
          <p:nvPr/>
        </p:nvGrpSpPr>
        <p:grpSpPr>
          <a:xfrm>
            <a:off x="2704676" y="1791914"/>
            <a:ext cx="400050" cy="400050"/>
            <a:chOff x="2933700" y="247650"/>
            <a:chExt cx="400050" cy="4000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E92007-F363-8942-77D3-98FB4F379D4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26FF61-A683-3CCA-2E8E-306AD68BF51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65948EA-040C-FE4C-8291-E6F2E7F84077}"/>
              </a:ext>
            </a:extLst>
          </p:cNvPr>
          <p:cNvGrpSpPr/>
          <p:nvPr/>
        </p:nvGrpSpPr>
        <p:grpSpPr>
          <a:xfrm>
            <a:off x="3104726" y="1791914"/>
            <a:ext cx="400050" cy="400050"/>
            <a:chOff x="2933700" y="247650"/>
            <a:chExt cx="400050" cy="40005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E479E3-BDE0-C329-0E68-B9D95C47FD3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D0E8356-0D2D-BC9B-4FFC-609ED1571CC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5DE3C2-3091-711D-0C53-579E2E09A03F}"/>
              </a:ext>
            </a:extLst>
          </p:cNvPr>
          <p:cNvGrpSpPr/>
          <p:nvPr/>
        </p:nvGrpSpPr>
        <p:grpSpPr>
          <a:xfrm>
            <a:off x="3504776" y="1791913"/>
            <a:ext cx="400050" cy="400050"/>
            <a:chOff x="2933700" y="247650"/>
            <a:chExt cx="400050" cy="40005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10D07AC-E5A7-9306-0BF1-0D12B90AFC2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4FC812B-47F3-7AD0-14BD-ECD678044A0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910EC08-0AD5-FA16-21A7-5E37E7344A30}"/>
              </a:ext>
            </a:extLst>
          </p:cNvPr>
          <p:cNvGrpSpPr/>
          <p:nvPr/>
        </p:nvGrpSpPr>
        <p:grpSpPr>
          <a:xfrm>
            <a:off x="3904826" y="1791913"/>
            <a:ext cx="400050" cy="400050"/>
            <a:chOff x="2933700" y="247650"/>
            <a:chExt cx="400050" cy="40005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2CC5ACB-770B-A324-52CC-04492D0A2EA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5423DFA-CB7D-D350-13DB-91536B9AB95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7F9DC54-E6BD-267C-8A2F-5AD2B8767A53}"/>
              </a:ext>
            </a:extLst>
          </p:cNvPr>
          <p:cNvGrpSpPr/>
          <p:nvPr/>
        </p:nvGrpSpPr>
        <p:grpSpPr>
          <a:xfrm>
            <a:off x="4304876" y="1791913"/>
            <a:ext cx="400050" cy="400050"/>
            <a:chOff x="2933700" y="247650"/>
            <a:chExt cx="400050" cy="40005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AF93BA9-7955-23D5-D51E-ADE051D626E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ED05118-6DA0-6682-4118-DCEF8134144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4341A97-AFD1-62B8-DACA-004891084C73}"/>
              </a:ext>
            </a:extLst>
          </p:cNvPr>
          <p:cNvGrpSpPr/>
          <p:nvPr/>
        </p:nvGrpSpPr>
        <p:grpSpPr>
          <a:xfrm>
            <a:off x="4704926" y="1791913"/>
            <a:ext cx="400050" cy="400050"/>
            <a:chOff x="2933700" y="247650"/>
            <a:chExt cx="400050" cy="40005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0456535-9270-6269-E17B-6FB52A529D3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9C608BA-D4AB-F3FD-3555-BC9EA8E6CC0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6A81BC2-B82C-3930-F910-BBA9B78442B9}"/>
              </a:ext>
            </a:extLst>
          </p:cNvPr>
          <p:cNvGrpSpPr/>
          <p:nvPr/>
        </p:nvGrpSpPr>
        <p:grpSpPr>
          <a:xfrm>
            <a:off x="5104976" y="1791912"/>
            <a:ext cx="400050" cy="400050"/>
            <a:chOff x="2933700" y="247650"/>
            <a:chExt cx="400050" cy="40005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1D0C8FC-EFB2-D40F-72E9-03E5025694E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81C9746-6FB9-BA45-9559-F1D274A97FF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C3CAD47-F832-D979-D2CD-DD3ADBFA43C4}"/>
              </a:ext>
            </a:extLst>
          </p:cNvPr>
          <p:cNvGrpSpPr/>
          <p:nvPr/>
        </p:nvGrpSpPr>
        <p:grpSpPr>
          <a:xfrm>
            <a:off x="5505026" y="1791912"/>
            <a:ext cx="400050" cy="400050"/>
            <a:chOff x="2933700" y="247650"/>
            <a:chExt cx="400050" cy="40005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787B7A3-19A8-3CDA-AF20-CB84EA64AA1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7632A56-B8C8-F14A-EC8A-F5B5A08AA12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8578464-530D-AADD-F287-2615E316A17C}"/>
              </a:ext>
            </a:extLst>
          </p:cNvPr>
          <p:cNvGrpSpPr/>
          <p:nvPr/>
        </p:nvGrpSpPr>
        <p:grpSpPr>
          <a:xfrm>
            <a:off x="5905076" y="1791913"/>
            <a:ext cx="400050" cy="400050"/>
            <a:chOff x="2933700" y="247650"/>
            <a:chExt cx="400050" cy="40005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4A5973E-FC30-B872-4E27-4B26F631620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FBD1A9A-22C1-3170-46BF-0D05A8723F7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17DB531-74C1-93A8-99BD-F5BFA6ACB8A4}"/>
              </a:ext>
            </a:extLst>
          </p:cNvPr>
          <p:cNvGrpSpPr/>
          <p:nvPr/>
        </p:nvGrpSpPr>
        <p:grpSpPr>
          <a:xfrm>
            <a:off x="6305126" y="1791913"/>
            <a:ext cx="400050" cy="400050"/>
            <a:chOff x="2933700" y="247650"/>
            <a:chExt cx="400050" cy="40005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150BAE5-96D8-7D61-CE43-A5E17BF4A86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532ED71-DD09-564A-D148-ED785B13746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90CF152-0589-BB50-0B41-C0BB50080283}"/>
              </a:ext>
            </a:extLst>
          </p:cNvPr>
          <p:cNvGrpSpPr/>
          <p:nvPr/>
        </p:nvGrpSpPr>
        <p:grpSpPr>
          <a:xfrm>
            <a:off x="6705176" y="1791912"/>
            <a:ext cx="400050" cy="400050"/>
            <a:chOff x="2933700" y="247650"/>
            <a:chExt cx="400050" cy="40005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324E23-3D8C-FCD8-6579-94AE3A477A3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B2BFAD1-A0B3-ACED-D50C-32777B6587B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B731D9A-0627-0732-E33E-D643A40FEC68}"/>
              </a:ext>
            </a:extLst>
          </p:cNvPr>
          <p:cNvGrpSpPr/>
          <p:nvPr/>
        </p:nvGrpSpPr>
        <p:grpSpPr>
          <a:xfrm>
            <a:off x="7105226" y="1791912"/>
            <a:ext cx="400050" cy="400050"/>
            <a:chOff x="2933700" y="247650"/>
            <a:chExt cx="400050" cy="40005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23F1C5-5372-521E-BB36-4634AC115CE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88C7B6A-EC46-BA92-4006-21CCD5D4A19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E0A4E7A-F012-165E-135E-313514EA661F}"/>
              </a:ext>
            </a:extLst>
          </p:cNvPr>
          <p:cNvGrpSpPr/>
          <p:nvPr/>
        </p:nvGrpSpPr>
        <p:grpSpPr>
          <a:xfrm>
            <a:off x="7505276" y="1791912"/>
            <a:ext cx="400050" cy="400050"/>
            <a:chOff x="2933700" y="247650"/>
            <a:chExt cx="400050" cy="40005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4721751-6352-847A-6214-C2939C33ABE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8B7C5F5-6BC8-C93F-5C7A-6BB73424662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75152AD-D0CA-1396-0A45-3E9EF6D11467}"/>
              </a:ext>
            </a:extLst>
          </p:cNvPr>
          <p:cNvGrpSpPr/>
          <p:nvPr/>
        </p:nvGrpSpPr>
        <p:grpSpPr>
          <a:xfrm>
            <a:off x="7905326" y="1791912"/>
            <a:ext cx="400050" cy="400050"/>
            <a:chOff x="2933700" y="247650"/>
            <a:chExt cx="400050" cy="40005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8367E02-BB10-33FB-8890-15EEFFF61CB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F669D1D-2304-615D-11E3-EAAE2AE879F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7931385-C44D-CD25-783E-5733FB52AF69}"/>
              </a:ext>
            </a:extLst>
          </p:cNvPr>
          <p:cNvGrpSpPr/>
          <p:nvPr/>
        </p:nvGrpSpPr>
        <p:grpSpPr>
          <a:xfrm>
            <a:off x="8305376" y="1791911"/>
            <a:ext cx="400050" cy="400050"/>
            <a:chOff x="2933700" y="247650"/>
            <a:chExt cx="400050" cy="40005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57E3A57-27DA-7448-85C9-CB7ED3202B5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EE0BDC1-2AC2-710B-1DA1-3FA938DE5B5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44761C5-6B49-51C2-8A61-438FDD506655}"/>
              </a:ext>
            </a:extLst>
          </p:cNvPr>
          <p:cNvGrpSpPr/>
          <p:nvPr/>
        </p:nvGrpSpPr>
        <p:grpSpPr>
          <a:xfrm>
            <a:off x="8705426" y="1791911"/>
            <a:ext cx="400050" cy="400050"/>
            <a:chOff x="2933700" y="247650"/>
            <a:chExt cx="400050" cy="40005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9ACC1FC-29EA-D4B4-B2DD-F7EBC2E1751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D6DDD68-D40E-1EE5-BCA9-3A5BCECF15D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2FD43C61-4566-9483-26A5-69DD2412CB63}"/>
              </a:ext>
            </a:extLst>
          </p:cNvPr>
          <p:cNvGrpSpPr/>
          <p:nvPr/>
        </p:nvGrpSpPr>
        <p:grpSpPr>
          <a:xfrm>
            <a:off x="2704676" y="2191962"/>
            <a:ext cx="400050" cy="400050"/>
            <a:chOff x="2933700" y="247650"/>
            <a:chExt cx="400050" cy="400050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B34DD7C1-A3B6-DBBF-5AE6-BAC060D0DDC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4CFA5E-55A6-E600-0523-80B425E52B1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12E7E7CF-A84F-A366-3E12-8F8910A03A30}"/>
              </a:ext>
            </a:extLst>
          </p:cNvPr>
          <p:cNvGrpSpPr/>
          <p:nvPr/>
        </p:nvGrpSpPr>
        <p:grpSpPr>
          <a:xfrm>
            <a:off x="3104726" y="2191962"/>
            <a:ext cx="400050" cy="400050"/>
            <a:chOff x="2933700" y="247650"/>
            <a:chExt cx="400050" cy="400050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CE76CE8-6D2E-F2AD-FDA8-FF184F4AAFB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0DDDA51E-4C68-8FCB-E881-D393C099302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0EF3D8F-BE6F-43F0-4889-F2A827A644B7}"/>
              </a:ext>
            </a:extLst>
          </p:cNvPr>
          <p:cNvGrpSpPr/>
          <p:nvPr/>
        </p:nvGrpSpPr>
        <p:grpSpPr>
          <a:xfrm>
            <a:off x="3504776" y="2191961"/>
            <a:ext cx="400050" cy="400050"/>
            <a:chOff x="2933700" y="247650"/>
            <a:chExt cx="400050" cy="400050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5E7B750-ED6E-7832-01F6-61543865BAE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44F9BD73-E40B-B225-9C85-D5211F16951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73F4A67-CB57-2AD5-460E-78BC2BC3B3C8}"/>
              </a:ext>
            </a:extLst>
          </p:cNvPr>
          <p:cNvGrpSpPr/>
          <p:nvPr/>
        </p:nvGrpSpPr>
        <p:grpSpPr>
          <a:xfrm>
            <a:off x="3904826" y="2191961"/>
            <a:ext cx="400050" cy="400050"/>
            <a:chOff x="2933700" y="247650"/>
            <a:chExt cx="400050" cy="400050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56B9BA9-EC37-0C0E-6682-B60D7D8EAB6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1531966-E3C0-AC99-8BB2-E86559758BA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317C9CA-3CCA-A289-59F0-E812E5DDB7B0}"/>
              </a:ext>
            </a:extLst>
          </p:cNvPr>
          <p:cNvGrpSpPr/>
          <p:nvPr/>
        </p:nvGrpSpPr>
        <p:grpSpPr>
          <a:xfrm>
            <a:off x="4304876" y="2191961"/>
            <a:ext cx="400050" cy="400050"/>
            <a:chOff x="2933700" y="247650"/>
            <a:chExt cx="400050" cy="40005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37421DFC-1C1B-F323-A975-472A8F86CFD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AC608C08-5D12-C288-E292-BCB89851146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A6ADCB5F-EB01-ADFF-5A11-6C9B63E1A3F6}"/>
              </a:ext>
            </a:extLst>
          </p:cNvPr>
          <p:cNvGrpSpPr/>
          <p:nvPr/>
        </p:nvGrpSpPr>
        <p:grpSpPr>
          <a:xfrm>
            <a:off x="4704926" y="2191961"/>
            <a:ext cx="400050" cy="400050"/>
            <a:chOff x="2933700" y="247650"/>
            <a:chExt cx="400050" cy="40005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76FDCEE-2B02-EA28-97C7-C498531CAC7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02F1840-CC18-4347-ABF8-6D18C10A42C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1B77AC1-55FB-D1F7-8B81-EE244C93D913}"/>
              </a:ext>
            </a:extLst>
          </p:cNvPr>
          <p:cNvGrpSpPr/>
          <p:nvPr/>
        </p:nvGrpSpPr>
        <p:grpSpPr>
          <a:xfrm>
            <a:off x="5104976" y="2191960"/>
            <a:ext cx="400050" cy="400050"/>
            <a:chOff x="2933700" y="247650"/>
            <a:chExt cx="400050" cy="400050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A2A5926-6996-2AB5-4690-C1B35F80123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2B47ABBA-EE9F-2E50-7EE7-1EF910509D3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D125511-5031-A150-1009-E1F13A440EE2}"/>
              </a:ext>
            </a:extLst>
          </p:cNvPr>
          <p:cNvGrpSpPr/>
          <p:nvPr/>
        </p:nvGrpSpPr>
        <p:grpSpPr>
          <a:xfrm>
            <a:off x="5505026" y="2191960"/>
            <a:ext cx="400050" cy="400050"/>
            <a:chOff x="2933700" y="247650"/>
            <a:chExt cx="400050" cy="400050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49DF531-DF7B-A87D-F03A-570E9742BFB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91942B4-D572-8618-2B1E-4A5E8E40DBD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6D17F902-168C-A01A-0824-FF25445F87D5}"/>
              </a:ext>
            </a:extLst>
          </p:cNvPr>
          <p:cNvGrpSpPr/>
          <p:nvPr/>
        </p:nvGrpSpPr>
        <p:grpSpPr>
          <a:xfrm>
            <a:off x="5905076" y="2191961"/>
            <a:ext cx="400050" cy="400050"/>
            <a:chOff x="2933700" y="247650"/>
            <a:chExt cx="400050" cy="400050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4EC9D8D-5102-7AA1-225F-1F08149D863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1F04CAE-31EB-50C0-0141-95B2758F9FF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47CF299-3732-1552-297B-F853C279C9A1}"/>
              </a:ext>
            </a:extLst>
          </p:cNvPr>
          <p:cNvGrpSpPr/>
          <p:nvPr/>
        </p:nvGrpSpPr>
        <p:grpSpPr>
          <a:xfrm>
            <a:off x="6305126" y="2191961"/>
            <a:ext cx="400050" cy="400050"/>
            <a:chOff x="2933700" y="247650"/>
            <a:chExt cx="400050" cy="400050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AE4808D3-80BA-61FB-DD4B-A062BF919F6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57EE413-B6FA-8E78-B837-BCA8ABB596D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6792584-E00E-159E-661C-DB99F0B6D404}"/>
              </a:ext>
            </a:extLst>
          </p:cNvPr>
          <p:cNvGrpSpPr/>
          <p:nvPr/>
        </p:nvGrpSpPr>
        <p:grpSpPr>
          <a:xfrm>
            <a:off x="6705176" y="2191960"/>
            <a:ext cx="400050" cy="400050"/>
            <a:chOff x="2933700" y="247650"/>
            <a:chExt cx="400050" cy="400050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81DE990-7F58-9939-3B67-BFEED54398D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5E0BDA6A-EF77-11B4-3AE3-9309E278848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323F285-7CB2-FACD-4566-21E99E97EFDD}"/>
              </a:ext>
            </a:extLst>
          </p:cNvPr>
          <p:cNvGrpSpPr/>
          <p:nvPr/>
        </p:nvGrpSpPr>
        <p:grpSpPr>
          <a:xfrm>
            <a:off x="7105226" y="2191960"/>
            <a:ext cx="400050" cy="400050"/>
            <a:chOff x="2933700" y="247650"/>
            <a:chExt cx="400050" cy="400050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60652E-0D76-6ED3-AA01-5E6C9F45D0C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6FF9518-CF25-F687-C989-EE5C5332B55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C86F14D-9AD8-F551-0FBD-B141A35DD543}"/>
              </a:ext>
            </a:extLst>
          </p:cNvPr>
          <p:cNvGrpSpPr/>
          <p:nvPr/>
        </p:nvGrpSpPr>
        <p:grpSpPr>
          <a:xfrm>
            <a:off x="7505276" y="2191960"/>
            <a:ext cx="400050" cy="400050"/>
            <a:chOff x="2933700" y="247650"/>
            <a:chExt cx="400050" cy="40005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881BDC1-11E3-AAE9-4819-FC6080C9BCD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2465E8D7-3266-8E17-3A92-FA18F51E121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4BBF776-D9A1-039F-B5EE-A43E7488CB78}"/>
              </a:ext>
            </a:extLst>
          </p:cNvPr>
          <p:cNvGrpSpPr/>
          <p:nvPr/>
        </p:nvGrpSpPr>
        <p:grpSpPr>
          <a:xfrm>
            <a:off x="7905326" y="2191960"/>
            <a:ext cx="400050" cy="400050"/>
            <a:chOff x="2933700" y="247650"/>
            <a:chExt cx="400050" cy="400050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9286365-E26D-8B7B-481B-2C8249599D1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15F3CFA-EFCD-C90E-BD4C-5D72EA4693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BFD34E0-0D59-DEDB-A28F-5FCDC065DFB4}"/>
              </a:ext>
            </a:extLst>
          </p:cNvPr>
          <p:cNvGrpSpPr/>
          <p:nvPr/>
        </p:nvGrpSpPr>
        <p:grpSpPr>
          <a:xfrm>
            <a:off x="8305376" y="2191959"/>
            <a:ext cx="400050" cy="400050"/>
            <a:chOff x="2933700" y="247650"/>
            <a:chExt cx="400050" cy="400050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DD7962D-CDCC-1B7C-4614-A3B4630CAB39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10078AE4-1DE8-7C90-E13B-37E662A8336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4221E617-A73F-2637-1633-4E0B8F866745}"/>
              </a:ext>
            </a:extLst>
          </p:cNvPr>
          <p:cNvGrpSpPr/>
          <p:nvPr/>
        </p:nvGrpSpPr>
        <p:grpSpPr>
          <a:xfrm>
            <a:off x="8705426" y="2191959"/>
            <a:ext cx="400050" cy="400050"/>
            <a:chOff x="2933700" y="247650"/>
            <a:chExt cx="400050" cy="40005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D7782BDC-EE3E-EE8F-0CFF-5A78F66117E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5DD03B7A-BD40-2773-BC1E-5CC6F1A7536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CE7F4F8-7FBA-7B11-8257-795653083048}"/>
              </a:ext>
            </a:extLst>
          </p:cNvPr>
          <p:cNvGrpSpPr/>
          <p:nvPr/>
        </p:nvGrpSpPr>
        <p:grpSpPr>
          <a:xfrm>
            <a:off x="2704676" y="2592010"/>
            <a:ext cx="400050" cy="400050"/>
            <a:chOff x="2933700" y="247650"/>
            <a:chExt cx="400050" cy="400050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AE4DCA3-2961-510B-2D25-F4FB1F0CD80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77D0ED2A-29FB-F34D-F0D6-DED017B8A02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4E3C0AA-DF30-E40F-D728-D00325BD0269}"/>
              </a:ext>
            </a:extLst>
          </p:cNvPr>
          <p:cNvGrpSpPr/>
          <p:nvPr/>
        </p:nvGrpSpPr>
        <p:grpSpPr>
          <a:xfrm>
            <a:off x="3104726" y="2592010"/>
            <a:ext cx="400050" cy="400050"/>
            <a:chOff x="2933700" y="247650"/>
            <a:chExt cx="400050" cy="400050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0778906-E963-D7E0-B3AB-2C747AC9692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150E0A0E-5C35-1307-E814-9CAF7D460D3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64E7DC3-E3A9-0FA0-B1D3-97C566C8928D}"/>
              </a:ext>
            </a:extLst>
          </p:cNvPr>
          <p:cNvGrpSpPr/>
          <p:nvPr/>
        </p:nvGrpSpPr>
        <p:grpSpPr>
          <a:xfrm>
            <a:off x="3504776" y="2592009"/>
            <a:ext cx="400050" cy="400050"/>
            <a:chOff x="2933700" y="247650"/>
            <a:chExt cx="400050" cy="400050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4EF0E21C-A3A6-026D-B0A8-BBEDAF1DD34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0A4D8B54-24D4-D9B3-462D-3A58681710B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DBA08A2E-1679-B467-B349-9E39F001AF88}"/>
              </a:ext>
            </a:extLst>
          </p:cNvPr>
          <p:cNvGrpSpPr/>
          <p:nvPr/>
        </p:nvGrpSpPr>
        <p:grpSpPr>
          <a:xfrm>
            <a:off x="3904826" y="2592009"/>
            <a:ext cx="400050" cy="400050"/>
            <a:chOff x="2933700" y="247650"/>
            <a:chExt cx="400050" cy="400050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A862D34-D40D-2025-59CF-E549E80C1B0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653F484E-93AD-16C7-33F9-C4505B97524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04044DF-3634-C5A5-7D52-2C0E67AF8AAA}"/>
              </a:ext>
            </a:extLst>
          </p:cNvPr>
          <p:cNvGrpSpPr/>
          <p:nvPr/>
        </p:nvGrpSpPr>
        <p:grpSpPr>
          <a:xfrm>
            <a:off x="4304876" y="2592009"/>
            <a:ext cx="400050" cy="400050"/>
            <a:chOff x="2933700" y="247650"/>
            <a:chExt cx="400050" cy="400050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B0B5CC09-88C7-9A53-45C5-93C3D38CD9A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4A319C2E-8AD7-0206-EE75-611323832ED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A6AA4834-8F23-9F10-6F37-52017CB501B2}"/>
              </a:ext>
            </a:extLst>
          </p:cNvPr>
          <p:cNvGrpSpPr/>
          <p:nvPr/>
        </p:nvGrpSpPr>
        <p:grpSpPr>
          <a:xfrm>
            <a:off x="4704926" y="2592009"/>
            <a:ext cx="400050" cy="400050"/>
            <a:chOff x="2933700" y="247650"/>
            <a:chExt cx="400050" cy="400050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7D75326-3900-6292-EFE9-0EED2067731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ECE9177E-D16C-1919-0014-6DA9604C633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A47985FD-3AF2-3541-EEF8-71545E95533B}"/>
              </a:ext>
            </a:extLst>
          </p:cNvPr>
          <p:cNvGrpSpPr/>
          <p:nvPr/>
        </p:nvGrpSpPr>
        <p:grpSpPr>
          <a:xfrm>
            <a:off x="5104976" y="2592008"/>
            <a:ext cx="400050" cy="400050"/>
            <a:chOff x="2933700" y="247650"/>
            <a:chExt cx="400050" cy="400050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A4300613-2582-DC25-7252-9F77A2B6DF2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448BE70E-4305-9268-DBDB-6A3C1DEC6CF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DE6FD98E-4765-11FF-618C-F4E25001C473}"/>
              </a:ext>
            </a:extLst>
          </p:cNvPr>
          <p:cNvGrpSpPr/>
          <p:nvPr/>
        </p:nvGrpSpPr>
        <p:grpSpPr>
          <a:xfrm>
            <a:off x="5505026" y="2592008"/>
            <a:ext cx="400050" cy="400050"/>
            <a:chOff x="2933700" y="247650"/>
            <a:chExt cx="400050" cy="40005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5A33A1C0-47CB-BDD9-13A6-7104FBFBE52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CA6D7D3F-18E3-62BC-36F6-33B85DCFB5F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9E526774-40C3-881E-C66E-E9FA7DC0BD60}"/>
              </a:ext>
            </a:extLst>
          </p:cNvPr>
          <p:cNvGrpSpPr/>
          <p:nvPr/>
        </p:nvGrpSpPr>
        <p:grpSpPr>
          <a:xfrm>
            <a:off x="5905076" y="2592009"/>
            <a:ext cx="400050" cy="400050"/>
            <a:chOff x="2933700" y="247650"/>
            <a:chExt cx="400050" cy="400050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BEC763D3-40C3-D7E8-2E37-030389F3FA8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FFAFA80E-7406-046F-5A06-AB7BF65BB2F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3BA78B4-2BE5-801E-EEFD-0B1D9D4099DF}"/>
              </a:ext>
            </a:extLst>
          </p:cNvPr>
          <p:cNvGrpSpPr/>
          <p:nvPr/>
        </p:nvGrpSpPr>
        <p:grpSpPr>
          <a:xfrm>
            <a:off x="6305126" y="2592009"/>
            <a:ext cx="400050" cy="400050"/>
            <a:chOff x="2933700" y="247650"/>
            <a:chExt cx="400050" cy="400050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D77E63D-9574-68AD-534F-525EB8E6393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4CCDF2C2-9618-7B13-D4B9-84B3897A368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26693188-066A-3F42-2653-532F199CC0E6}"/>
              </a:ext>
            </a:extLst>
          </p:cNvPr>
          <p:cNvGrpSpPr/>
          <p:nvPr/>
        </p:nvGrpSpPr>
        <p:grpSpPr>
          <a:xfrm>
            <a:off x="6705176" y="2592008"/>
            <a:ext cx="400050" cy="400050"/>
            <a:chOff x="2933700" y="247650"/>
            <a:chExt cx="400050" cy="400050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6A54D92E-CA28-C5CB-2D56-9C8110680A0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D15A00EF-CBB9-6FE8-56E1-8A0131C8906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EDC1AE5C-6B57-D483-A0EA-DF47DB0B0DFE}"/>
              </a:ext>
            </a:extLst>
          </p:cNvPr>
          <p:cNvGrpSpPr/>
          <p:nvPr/>
        </p:nvGrpSpPr>
        <p:grpSpPr>
          <a:xfrm>
            <a:off x="7105226" y="2592008"/>
            <a:ext cx="400050" cy="400050"/>
            <a:chOff x="2933700" y="247650"/>
            <a:chExt cx="400050" cy="400050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40A0D1E-325F-08EB-0187-30501521CD6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4B6575A3-DBA0-94BD-9DB4-0FB8E629E75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402DD811-64ED-09CD-2993-9BEDB6E4E637}"/>
              </a:ext>
            </a:extLst>
          </p:cNvPr>
          <p:cNvGrpSpPr/>
          <p:nvPr/>
        </p:nvGrpSpPr>
        <p:grpSpPr>
          <a:xfrm>
            <a:off x="7505276" y="2592008"/>
            <a:ext cx="400050" cy="400050"/>
            <a:chOff x="2933700" y="247650"/>
            <a:chExt cx="400050" cy="400050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0B80BD31-3FF6-F76E-531C-C83E9B55770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0CAB55BD-FD23-E7EF-48A7-76659216A1C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86F82AA6-CB2F-B0E6-BBA8-D0B5918905A3}"/>
              </a:ext>
            </a:extLst>
          </p:cNvPr>
          <p:cNvGrpSpPr/>
          <p:nvPr/>
        </p:nvGrpSpPr>
        <p:grpSpPr>
          <a:xfrm>
            <a:off x="7905326" y="2592008"/>
            <a:ext cx="400050" cy="400050"/>
            <a:chOff x="2933700" y="247650"/>
            <a:chExt cx="400050" cy="400050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79D21D08-F00B-EDAB-E909-EC6DA783BF7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534203D5-6AC1-AC88-C7EB-F214C27B1AB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AFDEA489-6079-5C3A-69ED-51EED1673632}"/>
              </a:ext>
            </a:extLst>
          </p:cNvPr>
          <p:cNvGrpSpPr/>
          <p:nvPr/>
        </p:nvGrpSpPr>
        <p:grpSpPr>
          <a:xfrm>
            <a:off x="8305376" y="2592007"/>
            <a:ext cx="400050" cy="400050"/>
            <a:chOff x="2933700" y="247650"/>
            <a:chExt cx="400050" cy="400050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7AF574E-7D50-ABD1-FF8E-2E5E462BB1E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26BE07C-A442-DE67-D2E4-2FA0C7512FF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B938ED07-D7AE-3543-0163-E9D10DE2942A}"/>
              </a:ext>
            </a:extLst>
          </p:cNvPr>
          <p:cNvGrpSpPr/>
          <p:nvPr/>
        </p:nvGrpSpPr>
        <p:grpSpPr>
          <a:xfrm>
            <a:off x="8705426" y="2592007"/>
            <a:ext cx="400050" cy="400050"/>
            <a:chOff x="2933700" y="247650"/>
            <a:chExt cx="400050" cy="400050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F48E748-02B1-996E-5896-8423793A212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1C292BF3-F6F2-D676-F965-D8E7589DAC5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B9F8E632-F584-CA0D-177E-3FE62A463719}"/>
              </a:ext>
            </a:extLst>
          </p:cNvPr>
          <p:cNvGrpSpPr/>
          <p:nvPr/>
        </p:nvGrpSpPr>
        <p:grpSpPr>
          <a:xfrm>
            <a:off x="2704676" y="2992058"/>
            <a:ext cx="400050" cy="400050"/>
            <a:chOff x="2933700" y="247650"/>
            <a:chExt cx="400050" cy="400050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1D3D147-678F-477D-3A06-03E06FEFB1F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762CB481-7C70-D726-6B06-41B16C786DE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D078471D-158C-5A6C-4671-9B578C431AA7}"/>
              </a:ext>
            </a:extLst>
          </p:cNvPr>
          <p:cNvGrpSpPr/>
          <p:nvPr/>
        </p:nvGrpSpPr>
        <p:grpSpPr>
          <a:xfrm>
            <a:off x="3104726" y="2992058"/>
            <a:ext cx="400050" cy="400050"/>
            <a:chOff x="2933700" y="247650"/>
            <a:chExt cx="400050" cy="400050"/>
          </a:xfrm>
        </p:grpSpPr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DAA48F0D-B90B-A2DC-E832-7D9E1451B83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49A3799E-7A78-C66F-4505-DD5E9C4C4DE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3F65A070-742A-FE1D-4E1D-1976EA8B8A25}"/>
              </a:ext>
            </a:extLst>
          </p:cNvPr>
          <p:cNvGrpSpPr/>
          <p:nvPr/>
        </p:nvGrpSpPr>
        <p:grpSpPr>
          <a:xfrm>
            <a:off x="3504776" y="2992057"/>
            <a:ext cx="400050" cy="400050"/>
            <a:chOff x="2933700" y="247650"/>
            <a:chExt cx="400050" cy="400050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EDE103B-280A-54D9-443A-09C6B7198E3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674F8788-7DCC-A064-1D75-6CAFB15D12F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584271C7-31F4-44B8-754D-A5B47D4EFE8F}"/>
              </a:ext>
            </a:extLst>
          </p:cNvPr>
          <p:cNvGrpSpPr/>
          <p:nvPr/>
        </p:nvGrpSpPr>
        <p:grpSpPr>
          <a:xfrm>
            <a:off x="3904826" y="2992057"/>
            <a:ext cx="400050" cy="400050"/>
            <a:chOff x="2933700" y="247650"/>
            <a:chExt cx="400050" cy="400050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BD8F4A8A-9F47-D370-7A7F-13981B6EF4E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F918C615-1A76-96F4-C07C-A519C4A7B7E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220EC8F6-3335-6B8B-37B0-D2CCC157CCA7}"/>
              </a:ext>
            </a:extLst>
          </p:cNvPr>
          <p:cNvGrpSpPr/>
          <p:nvPr/>
        </p:nvGrpSpPr>
        <p:grpSpPr>
          <a:xfrm>
            <a:off x="4304876" y="2992057"/>
            <a:ext cx="400050" cy="400050"/>
            <a:chOff x="2933700" y="247650"/>
            <a:chExt cx="400050" cy="400050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4C43BF60-A488-63B4-CEF5-DC173758CFC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30C08103-6E6B-DC6E-7A3A-23DFD618FD1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3D7AB84A-FA56-8280-A040-D41EC94FDA40}"/>
              </a:ext>
            </a:extLst>
          </p:cNvPr>
          <p:cNvGrpSpPr/>
          <p:nvPr/>
        </p:nvGrpSpPr>
        <p:grpSpPr>
          <a:xfrm>
            <a:off x="4704926" y="2992057"/>
            <a:ext cx="400050" cy="400050"/>
            <a:chOff x="2933700" y="247650"/>
            <a:chExt cx="400050" cy="400050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E7381774-61CF-CFE1-6C75-0C2834C75BC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419FEADC-5F18-25BD-7C73-A1008C51CF7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BE68A302-510A-5CE8-82A7-4D1BDD64A726}"/>
              </a:ext>
            </a:extLst>
          </p:cNvPr>
          <p:cNvGrpSpPr/>
          <p:nvPr/>
        </p:nvGrpSpPr>
        <p:grpSpPr>
          <a:xfrm>
            <a:off x="5104976" y="2992056"/>
            <a:ext cx="400050" cy="400050"/>
            <a:chOff x="2933700" y="247650"/>
            <a:chExt cx="400050" cy="400050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BD92C48B-8F3A-924E-E313-9811542D37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FE0CB0DC-2D78-B44A-C8D3-ED8D137DCED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299A441C-C967-C2D0-B489-49BEA73A7AEF}"/>
              </a:ext>
            </a:extLst>
          </p:cNvPr>
          <p:cNvGrpSpPr/>
          <p:nvPr/>
        </p:nvGrpSpPr>
        <p:grpSpPr>
          <a:xfrm>
            <a:off x="5505026" y="2992056"/>
            <a:ext cx="400050" cy="400050"/>
            <a:chOff x="2933700" y="247650"/>
            <a:chExt cx="400050" cy="400050"/>
          </a:xfrm>
        </p:grpSpPr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EE3BD23-D7CC-191C-2217-12FD6F54A6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54BECB84-F7C3-B115-EE04-AB75F7BC9DD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CC52B2C4-2FF0-9CEF-B6C0-25B05C1EDA71}"/>
              </a:ext>
            </a:extLst>
          </p:cNvPr>
          <p:cNvGrpSpPr/>
          <p:nvPr/>
        </p:nvGrpSpPr>
        <p:grpSpPr>
          <a:xfrm>
            <a:off x="5905076" y="2992057"/>
            <a:ext cx="400050" cy="400050"/>
            <a:chOff x="2933700" y="247650"/>
            <a:chExt cx="400050" cy="400050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6FC702A1-EDAC-7AD3-52E5-82892DA5316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D1A6F437-4A40-C964-6159-DBD8A720370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251BB11B-5021-874F-1701-770119CAA4FF}"/>
              </a:ext>
            </a:extLst>
          </p:cNvPr>
          <p:cNvGrpSpPr/>
          <p:nvPr/>
        </p:nvGrpSpPr>
        <p:grpSpPr>
          <a:xfrm>
            <a:off x="6305126" y="2992057"/>
            <a:ext cx="400050" cy="400050"/>
            <a:chOff x="2933700" y="247650"/>
            <a:chExt cx="400050" cy="400050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8E2DFEC8-4DEC-4011-E719-9A04555A553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C5FDE2BC-2FC4-5915-CFF7-9532E5E4D12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E88CAF17-308A-8B3A-4D1E-3E39B1BB8FA2}"/>
              </a:ext>
            </a:extLst>
          </p:cNvPr>
          <p:cNvGrpSpPr/>
          <p:nvPr/>
        </p:nvGrpSpPr>
        <p:grpSpPr>
          <a:xfrm>
            <a:off x="6705176" y="2992056"/>
            <a:ext cx="400050" cy="400050"/>
            <a:chOff x="2933700" y="247650"/>
            <a:chExt cx="400050" cy="400050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B392C42-270D-796E-9C52-9DD90E973B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D1B23DDB-0412-8ECA-4BCF-93D5378B110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ECA9BF15-29EF-543B-7C34-7EC5E42EBAB2}"/>
              </a:ext>
            </a:extLst>
          </p:cNvPr>
          <p:cNvGrpSpPr/>
          <p:nvPr/>
        </p:nvGrpSpPr>
        <p:grpSpPr>
          <a:xfrm>
            <a:off x="7105226" y="2992056"/>
            <a:ext cx="400050" cy="400050"/>
            <a:chOff x="2933700" y="247650"/>
            <a:chExt cx="400050" cy="40005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385A82B-1F87-98B3-AF14-EE48532F68B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BE496A6B-7D14-E777-62A2-BC876436ECC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F4186B88-D7B2-F8F7-3A81-07EA5E2201EF}"/>
              </a:ext>
            </a:extLst>
          </p:cNvPr>
          <p:cNvGrpSpPr/>
          <p:nvPr/>
        </p:nvGrpSpPr>
        <p:grpSpPr>
          <a:xfrm>
            <a:off x="7505276" y="2992056"/>
            <a:ext cx="400050" cy="400050"/>
            <a:chOff x="2933700" y="247650"/>
            <a:chExt cx="400050" cy="400050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CC69A52C-92C8-D73B-EE77-56D1BBAF79A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58567F1B-9B7B-3FB0-5AE4-FD852E5C96A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3DEC2CD5-5BDA-4FF4-4B17-AA369940022E}"/>
              </a:ext>
            </a:extLst>
          </p:cNvPr>
          <p:cNvGrpSpPr/>
          <p:nvPr/>
        </p:nvGrpSpPr>
        <p:grpSpPr>
          <a:xfrm>
            <a:off x="7905326" y="2992056"/>
            <a:ext cx="400050" cy="400050"/>
            <a:chOff x="2933700" y="247650"/>
            <a:chExt cx="400050" cy="400050"/>
          </a:xfrm>
        </p:grpSpPr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8043961F-95EC-2303-89D2-23C6B1BB688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BB699694-71EB-FB1E-7DC1-E4554923DD7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74339293-38DB-27AC-CEEF-A40E5FA846BF}"/>
              </a:ext>
            </a:extLst>
          </p:cNvPr>
          <p:cNvGrpSpPr/>
          <p:nvPr/>
        </p:nvGrpSpPr>
        <p:grpSpPr>
          <a:xfrm>
            <a:off x="8305376" y="2992055"/>
            <a:ext cx="400050" cy="400050"/>
            <a:chOff x="2933700" y="247650"/>
            <a:chExt cx="400050" cy="400050"/>
          </a:xfrm>
        </p:grpSpPr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518D8EB-D292-99A2-35DE-4092F60D1A7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8366120B-A4C6-2456-3DBC-A1C7AD9BA19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DEDDCB99-C0F2-BCC6-16B8-453A7B9110AD}"/>
              </a:ext>
            </a:extLst>
          </p:cNvPr>
          <p:cNvGrpSpPr/>
          <p:nvPr/>
        </p:nvGrpSpPr>
        <p:grpSpPr>
          <a:xfrm>
            <a:off x="8705426" y="2992055"/>
            <a:ext cx="400050" cy="400050"/>
            <a:chOff x="2933700" y="247650"/>
            <a:chExt cx="400050" cy="400050"/>
          </a:xfrm>
        </p:grpSpPr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5B217AFB-AC8B-D402-7CFF-3486A5A37E3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FDA4E60B-37A9-0D1D-E9E1-9500F433DDD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E3A15B82-2515-FC47-8AE2-E65785911D23}"/>
              </a:ext>
            </a:extLst>
          </p:cNvPr>
          <p:cNvGrpSpPr/>
          <p:nvPr/>
        </p:nvGrpSpPr>
        <p:grpSpPr>
          <a:xfrm>
            <a:off x="2704676" y="3388782"/>
            <a:ext cx="400050" cy="400050"/>
            <a:chOff x="2933700" y="247650"/>
            <a:chExt cx="400050" cy="400050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E9EE512-45F9-C35F-4825-A41745C111F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E2E70D31-0BF5-E79E-3538-DEF04DAC4B3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7B674B3B-812F-5236-3170-CEC6547D93D2}"/>
              </a:ext>
            </a:extLst>
          </p:cNvPr>
          <p:cNvGrpSpPr/>
          <p:nvPr/>
        </p:nvGrpSpPr>
        <p:grpSpPr>
          <a:xfrm>
            <a:off x="3104726" y="3388782"/>
            <a:ext cx="400050" cy="400050"/>
            <a:chOff x="2933700" y="247650"/>
            <a:chExt cx="400050" cy="400050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9FE9A3F-A865-463C-3B47-24CF5ED7518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0BAAD798-E6C9-8DDA-FEAD-093B003150D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85D995B9-B068-3653-65FC-3E3C2E9AED80}"/>
              </a:ext>
            </a:extLst>
          </p:cNvPr>
          <p:cNvGrpSpPr/>
          <p:nvPr/>
        </p:nvGrpSpPr>
        <p:grpSpPr>
          <a:xfrm>
            <a:off x="3504776" y="3388781"/>
            <a:ext cx="400050" cy="400050"/>
            <a:chOff x="2933700" y="247650"/>
            <a:chExt cx="400050" cy="400050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DC2F01EF-CF58-8B78-36BA-269F5F0F680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FB4FCCAC-0504-EEF2-188D-B6E259CB32F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0BF9B18E-8EA6-C584-17AB-72DA343B7FFC}"/>
              </a:ext>
            </a:extLst>
          </p:cNvPr>
          <p:cNvGrpSpPr/>
          <p:nvPr/>
        </p:nvGrpSpPr>
        <p:grpSpPr>
          <a:xfrm>
            <a:off x="3904826" y="3388781"/>
            <a:ext cx="400050" cy="400050"/>
            <a:chOff x="2933700" y="247650"/>
            <a:chExt cx="400050" cy="400050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B5810942-B56A-828F-F85A-351DC7B51A2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7DF2D138-A488-7530-1C41-1959757D46C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26ACDEC3-ACB8-803C-BFC6-57F8DC561C0E}"/>
              </a:ext>
            </a:extLst>
          </p:cNvPr>
          <p:cNvGrpSpPr/>
          <p:nvPr/>
        </p:nvGrpSpPr>
        <p:grpSpPr>
          <a:xfrm>
            <a:off x="4304876" y="3388781"/>
            <a:ext cx="400050" cy="400050"/>
            <a:chOff x="2933700" y="247650"/>
            <a:chExt cx="400050" cy="400050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9DD8AE0E-E6A9-5A9C-E71D-B382CE8556B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FF53367E-E7E7-6135-C618-AADF606E201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6B014EAB-8158-70B7-C9CD-A42C3FFE19E9}"/>
              </a:ext>
            </a:extLst>
          </p:cNvPr>
          <p:cNvGrpSpPr/>
          <p:nvPr/>
        </p:nvGrpSpPr>
        <p:grpSpPr>
          <a:xfrm>
            <a:off x="4704926" y="3388781"/>
            <a:ext cx="400050" cy="400050"/>
            <a:chOff x="2933700" y="247650"/>
            <a:chExt cx="400050" cy="400050"/>
          </a:xfrm>
        </p:grpSpPr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9FFB4A24-6C6F-5737-7249-C078CC9E126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AA7B9FFE-4F1A-5294-2194-C1F31FEC7F1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6C2EAA05-22CE-E894-37D9-A048EAA50150}"/>
              </a:ext>
            </a:extLst>
          </p:cNvPr>
          <p:cNvGrpSpPr/>
          <p:nvPr/>
        </p:nvGrpSpPr>
        <p:grpSpPr>
          <a:xfrm>
            <a:off x="5104976" y="3388780"/>
            <a:ext cx="400050" cy="400050"/>
            <a:chOff x="2933700" y="247650"/>
            <a:chExt cx="400050" cy="400050"/>
          </a:xfrm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8834152F-7126-A4BF-347B-15FCBBE7A2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0DE29F95-356F-6B66-DE69-37E0933BE89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A38ECB80-BB62-6414-E047-C81F935CF353}"/>
              </a:ext>
            </a:extLst>
          </p:cNvPr>
          <p:cNvGrpSpPr/>
          <p:nvPr/>
        </p:nvGrpSpPr>
        <p:grpSpPr>
          <a:xfrm>
            <a:off x="5505026" y="3388780"/>
            <a:ext cx="400050" cy="400050"/>
            <a:chOff x="2933700" y="247650"/>
            <a:chExt cx="400050" cy="400050"/>
          </a:xfrm>
        </p:grpSpPr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BE9E04A4-7579-377C-47EB-1B3157073AB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42FD9CD4-2E73-D32D-1260-48CB0AAC2C7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9FED34A8-A8F8-9187-D564-2836C7C5B37B}"/>
              </a:ext>
            </a:extLst>
          </p:cNvPr>
          <p:cNvGrpSpPr/>
          <p:nvPr/>
        </p:nvGrpSpPr>
        <p:grpSpPr>
          <a:xfrm>
            <a:off x="5905076" y="3388781"/>
            <a:ext cx="400050" cy="400050"/>
            <a:chOff x="2933700" y="247650"/>
            <a:chExt cx="400050" cy="400050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5E8288A3-CA26-C63B-B933-57A272EBF9C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00B2E3D9-BEF7-CEAC-56E2-4B348F414D3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8E38AD95-A3CB-5AB6-D61E-C782A0EE576B}"/>
              </a:ext>
            </a:extLst>
          </p:cNvPr>
          <p:cNvGrpSpPr/>
          <p:nvPr/>
        </p:nvGrpSpPr>
        <p:grpSpPr>
          <a:xfrm>
            <a:off x="6305126" y="3388781"/>
            <a:ext cx="400050" cy="400050"/>
            <a:chOff x="2933700" y="247650"/>
            <a:chExt cx="400050" cy="400050"/>
          </a:xfrm>
        </p:grpSpPr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58BC97C9-DBFA-7D9D-54AE-6FAEE505124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80B622AD-262E-37DC-E0D8-6D3E21FB02B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197ECD85-6D65-C188-E9B1-C1F690CBF946}"/>
              </a:ext>
            </a:extLst>
          </p:cNvPr>
          <p:cNvGrpSpPr/>
          <p:nvPr/>
        </p:nvGrpSpPr>
        <p:grpSpPr>
          <a:xfrm>
            <a:off x="6705176" y="3388780"/>
            <a:ext cx="400050" cy="400050"/>
            <a:chOff x="2933700" y="247650"/>
            <a:chExt cx="400050" cy="400050"/>
          </a:xfrm>
        </p:grpSpPr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934DA912-4ABB-3BE2-FFA2-5A684823377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555612A6-E63D-3597-305E-6E43A880DBC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B87DFD38-A73F-60F5-E8BD-A14B247F9300}"/>
              </a:ext>
            </a:extLst>
          </p:cNvPr>
          <p:cNvGrpSpPr/>
          <p:nvPr/>
        </p:nvGrpSpPr>
        <p:grpSpPr>
          <a:xfrm>
            <a:off x="7105226" y="3388780"/>
            <a:ext cx="400050" cy="400050"/>
            <a:chOff x="2933700" y="247650"/>
            <a:chExt cx="400050" cy="400050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BC718EB-4CD1-F197-1DF7-7793B1178E9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FDFC456D-EB37-99DC-58C9-847A97D4F33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662C1A29-184D-FFB4-2571-73D4D7CEEB72}"/>
              </a:ext>
            </a:extLst>
          </p:cNvPr>
          <p:cNvGrpSpPr/>
          <p:nvPr/>
        </p:nvGrpSpPr>
        <p:grpSpPr>
          <a:xfrm>
            <a:off x="7505276" y="3388780"/>
            <a:ext cx="400050" cy="400050"/>
            <a:chOff x="2933700" y="247650"/>
            <a:chExt cx="400050" cy="400050"/>
          </a:xfrm>
        </p:grpSpPr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53D11E8F-7ECE-225C-639F-458511E314F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64CE7A0C-5844-839F-D2DA-80C21A1D939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F7CF5B41-3836-7919-3E30-DDD9AB0602C6}"/>
              </a:ext>
            </a:extLst>
          </p:cNvPr>
          <p:cNvGrpSpPr/>
          <p:nvPr/>
        </p:nvGrpSpPr>
        <p:grpSpPr>
          <a:xfrm>
            <a:off x="7905326" y="3388780"/>
            <a:ext cx="400050" cy="400050"/>
            <a:chOff x="2933700" y="247650"/>
            <a:chExt cx="400050" cy="400050"/>
          </a:xfrm>
        </p:grpSpPr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A6A3B6C8-4345-13B0-CA65-64F66B95F49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C5EC54D4-34EB-C1C3-626A-F963391284E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3A4C8281-ABCF-A20F-B68D-B7C32DC825F8}"/>
              </a:ext>
            </a:extLst>
          </p:cNvPr>
          <p:cNvGrpSpPr/>
          <p:nvPr/>
        </p:nvGrpSpPr>
        <p:grpSpPr>
          <a:xfrm>
            <a:off x="8305376" y="3388779"/>
            <a:ext cx="400050" cy="400050"/>
            <a:chOff x="2933700" y="247650"/>
            <a:chExt cx="400050" cy="400050"/>
          </a:xfrm>
        </p:grpSpPr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FFC81DE1-2457-0186-F5AB-3BD2FCAAA6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A67B5D56-458D-27B9-7D3D-406B28479BE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C2A4AC90-C657-7F5E-D1CE-EA424BB6288A}"/>
              </a:ext>
            </a:extLst>
          </p:cNvPr>
          <p:cNvGrpSpPr/>
          <p:nvPr/>
        </p:nvGrpSpPr>
        <p:grpSpPr>
          <a:xfrm>
            <a:off x="8705426" y="3388779"/>
            <a:ext cx="400050" cy="400050"/>
            <a:chOff x="2933700" y="247650"/>
            <a:chExt cx="400050" cy="400050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8D5B7F56-BEF2-85C4-E5FB-92D352A2B3A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5B1DF398-B861-79D5-FFDC-7A75828143E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025EDA70-AA8B-46D7-A28F-7E1263A2563D}"/>
              </a:ext>
            </a:extLst>
          </p:cNvPr>
          <p:cNvGrpSpPr/>
          <p:nvPr/>
        </p:nvGrpSpPr>
        <p:grpSpPr>
          <a:xfrm>
            <a:off x="2704676" y="3788830"/>
            <a:ext cx="400050" cy="400050"/>
            <a:chOff x="2933700" y="247650"/>
            <a:chExt cx="400050" cy="400050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E5E8B0BC-B27C-0829-340F-5BF45747349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820A170D-BF4E-07E8-18A7-4FFEB3779B9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81C19541-1316-825C-6560-931BE2991A0F}"/>
              </a:ext>
            </a:extLst>
          </p:cNvPr>
          <p:cNvGrpSpPr/>
          <p:nvPr/>
        </p:nvGrpSpPr>
        <p:grpSpPr>
          <a:xfrm>
            <a:off x="3104726" y="3788830"/>
            <a:ext cx="400050" cy="400050"/>
            <a:chOff x="2933700" y="247650"/>
            <a:chExt cx="400050" cy="400050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C86AE30A-CFA9-491C-8581-A1D87744E57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8F2C37DF-DF2C-6FFD-2F69-8BFC45D9B33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CBB52E13-82CB-8958-07AC-083833B570FF}"/>
              </a:ext>
            </a:extLst>
          </p:cNvPr>
          <p:cNvGrpSpPr/>
          <p:nvPr/>
        </p:nvGrpSpPr>
        <p:grpSpPr>
          <a:xfrm>
            <a:off x="3504776" y="3788829"/>
            <a:ext cx="400050" cy="400050"/>
            <a:chOff x="2933700" y="247650"/>
            <a:chExt cx="400050" cy="400050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10448F59-3902-EF91-582F-0D50AC921C6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8A3B0082-2E94-00BF-A605-F0BA8E4E26E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668BBD5B-832F-C946-1CC9-12A0F39CD8BD}"/>
              </a:ext>
            </a:extLst>
          </p:cNvPr>
          <p:cNvGrpSpPr/>
          <p:nvPr/>
        </p:nvGrpSpPr>
        <p:grpSpPr>
          <a:xfrm>
            <a:off x="3904826" y="3788829"/>
            <a:ext cx="400050" cy="400050"/>
            <a:chOff x="2933700" y="247650"/>
            <a:chExt cx="400050" cy="400050"/>
          </a:xfrm>
        </p:grpSpPr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C95E4D03-DFFF-AC32-A4E6-FF83191F6A9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74B96380-527B-AA8C-3779-A80B3BAC473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25A4D7D5-F674-C260-B8FC-4110CBE92E25}"/>
              </a:ext>
            </a:extLst>
          </p:cNvPr>
          <p:cNvGrpSpPr/>
          <p:nvPr/>
        </p:nvGrpSpPr>
        <p:grpSpPr>
          <a:xfrm>
            <a:off x="4304876" y="3788829"/>
            <a:ext cx="400050" cy="400050"/>
            <a:chOff x="2933700" y="247650"/>
            <a:chExt cx="400050" cy="400050"/>
          </a:xfrm>
        </p:grpSpPr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5420799C-4A28-1A9F-694B-25C55C5F430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1CA4E2B8-EC62-0C2D-0A7A-53340EA4095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59E06BBB-F707-BA2A-08C7-2F9B4BFEDB03}"/>
              </a:ext>
            </a:extLst>
          </p:cNvPr>
          <p:cNvGrpSpPr/>
          <p:nvPr/>
        </p:nvGrpSpPr>
        <p:grpSpPr>
          <a:xfrm>
            <a:off x="4704926" y="3788829"/>
            <a:ext cx="400050" cy="400050"/>
            <a:chOff x="2933700" y="247650"/>
            <a:chExt cx="400050" cy="400050"/>
          </a:xfrm>
        </p:grpSpPr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28BCE053-A427-FCAE-3751-7A09462B3ED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>
              <a:extLst>
                <a:ext uri="{FF2B5EF4-FFF2-40B4-BE49-F238E27FC236}">
                  <a16:creationId xmlns:a16="http://schemas.microsoft.com/office/drawing/2014/main" id="{0C3A1980-10F9-629A-827A-EE81AA8AA31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09321A7D-4790-623D-311A-22B26EF796C7}"/>
              </a:ext>
            </a:extLst>
          </p:cNvPr>
          <p:cNvGrpSpPr/>
          <p:nvPr/>
        </p:nvGrpSpPr>
        <p:grpSpPr>
          <a:xfrm>
            <a:off x="5104976" y="3788828"/>
            <a:ext cx="400050" cy="400050"/>
            <a:chOff x="2933700" y="247650"/>
            <a:chExt cx="400050" cy="400050"/>
          </a:xfrm>
        </p:grpSpPr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69225B9D-989C-F05E-1B2E-2E841E0D855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>
              <a:extLst>
                <a:ext uri="{FF2B5EF4-FFF2-40B4-BE49-F238E27FC236}">
                  <a16:creationId xmlns:a16="http://schemas.microsoft.com/office/drawing/2014/main" id="{DB93541A-28B9-EBF6-7A45-CAB6C27FAF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54101E49-9A00-FAED-4C90-223E61C7478F}"/>
              </a:ext>
            </a:extLst>
          </p:cNvPr>
          <p:cNvGrpSpPr/>
          <p:nvPr/>
        </p:nvGrpSpPr>
        <p:grpSpPr>
          <a:xfrm>
            <a:off x="5505026" y="3788828"/>
            <a:ext cx="400050" cy="400050"/>
            <a:chOff x="2933700" y="247650"/>
            <a:chExt cx="400050" cy="400050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A82A4572-EDBB-884B-B2CA-59B00B55FD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>
              <a:extLst>
                <a:ext uri="{FF2B5EF4-FFF2-40B4-BE49-F238E27FC236}">
                  <a16:creationId xmlns:a16="http://schemas.microsoft.com/office/drawing/2014/main" id="{23BC3ACA-D100-15B5-FEBC-4EFA45F3882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7EA76DE4-B57C-5857-0526-84E781AE8279}"/>
              </a:ext>
            </a:extLst>
          </p:cNvPr>
          <p:cNvGrpSpPr/>
          <p:nvPr/>
        </p:nvGrpSpPr>
        <p:grpSpPr>
          <a:xfrm>
            <a:off x="5905076" y="3788829"/>
            <a:ext cx="400050" cy="400050"/>
            <a:chOff x="2933700" y="247650"/>
            <a:chExt cx="400050" cy="400050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D22BCD59-B322-A7B0-8411-479D1731FBE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>
              <a:extLst>
                <a:ext uri="{FF2B5EF4-FFF2-40B4-BE49-F238E27FC236}">
                  <a16:creationId xmlns:a16="http://schemas.microsoft.com/office/drawing/2014/main" id="{56BA2890-2DAF-43AD-D1F5-400CFE1097A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4D5F9E5C-555E-63EF-4E97-4CDFD28AD63D}"/>
              </a:ext>
            </a:extLst>
          </p:cNvPr>
          <p:cNvGrpSpPr/>
          <p:nvPr/>
        </p:nvGrpSpPr>
        <p:grpSpPr>
          <a:xfrm>
            <a:off x="6305126" y="3788829"/>
            <a:ext cx="400050" cy="400050"/>
            <a:chOff x="2933700" y="247650"/>
            <a:chExt cx="400050" cy="400050"/>
          </a:xfrm>
        </p:grpSpPr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EC245F9E-AF4B-FDF3-3800-B8C327D4EC4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B7C6B140-7DE0-4222-C984-6FBBB156455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8E54F7A8-65A3-A6F4-598B-DD510E77000A}"/>
              </a:ext>
            </a:extLst>
          </p:cNvPr>
          <p:cNvGrpSpPr/>
          <p:nvPr/>
        </p:nvGrpSpPr>
        <p:grpSpPr>
          <a:xfrm>
            <a:off x="6705176" y="3788828"/>
            <a:ext cx="400050" cy="400050"/>
            <a:chOff x="2933700" y="247650"/>
            <a:chExt cx="400050" cy="400050"/>
          </a:xfrm>
        </p:grpSpPr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1C05F9D1-29A0-B170-40F2-15D2BE082D0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>
              <a:extLst>
                <a:ext uri="{FF2B5EF4-FFF2-40B4-BE49-F238E27FC236}">
                  <a16:creationId xmlns:a16="http://schemas.microsoft.com/office/drawing/2014/main" id="{FE7BF920-03DD-C381-AFF0-E43450ED3EC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85C0F7DC-BFEA-D26F-99C4-55996FDD4A05}"/>
              </a:ext>
            </a:extLst>
          </p:cNvPr>
          <p:cNvGrpSpPr/>
          <p:nvPr/>
        </p:nvGrpSpPr>
        <p:grpSpPr>
          <a:xfrm>
            <a:off x="7105226" y="3788828"/>
            <a:ext cx="400050" cy="400050"/>
            <a:chOff x="2933700" y="247650"/>
            <a:chExt cx="400050" cy="400050"/>
          </a:xfrm>
        </p:grpSpPr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65C4FDB6-852C-6BF1-FCA9-39BE8159DB0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9D03858-FCA4-333D-6FE3-022B0B34F1A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CF07F19-8261-734F-092E-2B5D3C3C6132}"/>
              </a:ext>
            </a:extLst>
          </p:cNvPr>
          <p:cNvGrpSpPr/>
          <p:nvPr/>
        </p:nvGrpSpPr>
        <p:grpSpPr>
          <a:xfrm>
            <a:off x="7505276" y="3788828"/>
            <a:ext cx="400050" cy="400050"/>
            <a:chOff x="2933700" y="247650"/>
            <a:chExt cx="400050" cy="400050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44239E0-103C-D0FD-C7A8-CE8BE665F4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F9EE0FB2-4849-DB5C-B44C-7497DF09A3D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931EB422-5754-C0D7-B712-919E5DABEBEA}"/>
              </a:ext>
            </a:extLst>
          </p:cNvPr>
          <p:cNvGrpSpPr/>
          <p:nvPr/>
        </p:nvGrpSpPr>
        <p:grpSpPr>
          <a:xfrm>
            <a:off x="7905326" y="3788828"/>
            <a:ext cx="400050" cy="400050"/>
            <a:chOff x="2933700" y="247650"/>
            <a:chExt cx="400050" cy="400050"/>
          </a:xfrm>
        </p:grpSpPr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76A9203C-2065-09D8-A227-D6FFFC7576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>
              <a:extLst>
                <a:ext uri="{FF2B5EF4-FFF2-40B4-BE49-F238E27FC236}">
                  <a16:creationId xmlns:a16="http://schemas.microsoft.com/office/drawing/2014/main" id="{6C9A9D0C-8506-CF2D-3401-049129D4990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BA22159E-14DC-BCCC-157A-DE5D41B1973B}"/>
              </a:ext>
            </a:extLst>
          </p:cNvPr>
          <p:cNvGrpSpPr/>
          <p:nvPr/>
        </p:nvGrpSpPr>
        <p:grpSpPr>
          <a:xfrm>
            <a:off x="8305376" y="3788827"/>
            <a:ext cx="400050" cy="400050"/>
            <a:chOff x="2933700" y="247650"/>
            <a:chExt cx="400050" cy="400050"/>
          </a:xfrm>
        </p:grpSpPr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97884C2B-5E03-AB2E-734E-77EF8B6044B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3373D39E-6096-946F-2F02-A39F7FF1171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1" name="组合 350">
            <a:extLst>
              <a:ext uri="{FF2B5EF4-FFF2-40B4-BE49-F238E27FC236}">
                <a16:creationId xmlns:a16="http://schemas.microsoft.com/office/drawing/2014/main" id="{10209DB1-560D-9DF9-C0D8-B6D86A8823BF}"/>
              </a:ext>
            </a:extLst>
          </p:cNvPr>
          <p:cNvGrpSpPr/>
          <p:nvPr/>
        </p:nvGrpSpPr>
        <p:grpSpPr>
          <a:xfrm>
            <a:off x="8705426" y="3788827"/>
            <a:ext cx="400050" cy="400050"/>
            <a:chOff x="2933700" y="247650"/>
            <a:chExt cx="400050" cy="400050"/>
          </a:xfrm>
        </p:grpSpPr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4CD6793B-9660-AFBC-370C-A71B00F2FE3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DAE4467A-B466-7DA9-A2DF-628DB62F20F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C4ACA60-DCA4-84C1-1380-C6C7BE3A09AC}"/>
              </a:ext>
            </a:extLst>
          </p:cNvPr>
          <p:cNvGrpSpPr/>
          <p:nvPr/>
        </p:nvGrpSpPr>
        <p:grpSpPr>
          <a:xfrm>
            <a:off x="2704676" y="4188878"/>
            <a:ext cx="400050" cy="400050"/>
            <a:chOff x="2933700" y="247650"/>
            <a:chExt cx="400050" cy="400050"/>
          </a:xfrm>
        </p:grpSpPr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92F4EFBC-B434-9AAB-A348-D881B24D6DE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08DABBB6-99F1-3CD5-941B-9ADC726B2C1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59889FCE-C466-5071-3D3C-8CB725FDDD1A}"/>
              </a:ext>
            </a:extLst>
          </p:cNvPr>
          <p:cNvGrpSpPr/>
          <p:nvPr/>
        </p:nvGrpSpPr>
        <p:grpSpPr>
          <a:xfrm>
            <a:off x="3104726" y="4188878"/>
            <a:ext cx="400050" cy="400050"/>
            <a:chOff x="2933700" y="247650"/>
            <a:chExt cx="400050" cy="400050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1C018070-1259-AC33-AA6B-D8338B3C350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074A72E1-80B3-63CA-2032-A186FCEAF2D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950B567D-304E-DE4B-7F3B-7ED7CDF17765}"/>
              </a:ext>
            </a:extLst>
          </p:cNvPr>
          <p:cNvGrpSpPr/>
          <p:nvPr/>
        </p:nvGrpSpPr>
        <p:grpSpPr>
          <a:xfrm>
            <a:off x="3504776" y="4188877"/>
            <a:ext cx="400050" cy="400050"/>
            <a:chOff x="2933700" y="247650"/>
            <a:chExt cx="400050" cy="400050"/>
          </a:xfrm>
        </p:grpSpPr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7D7C5849-DC27-A427-AA99-214E6B013BB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5D0EA936-7E09-66E0-E951-EC7B09A33B5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DC351D5A-6CCF-3D83-A69E-0457EEA4C1CF}"/>
              </a:ext>
            </a:extLst>
          </p:cNvPr>
          <p:cNvGrpSpPr/>
          <p:nvPr/>
        </p:nvGrpSpPr>
        <p:grpSpPr>
          <a:xfrm>
            <a:off x="3904826" y="4188877"/>
            <a:ext cx="400050" cy="400050"/>
            <a:chOff x="2933700" y="247650"/>
            <a:chExt cx="400050" cy="400050"/>
          </a:xfrm>
        </p:grpSpPr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E9C36798-2BA5-FDF6-48DE-AC01A0F8CFF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62095FB6-4C8E-1C3F-FB24-E9F77C2C0CD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A80FC15B-3275-3D13-FBDA-40F03AAAC755}"/>
              </a:ext>
            </a:extLst>
          </p:cNvPr>
          <p:cNvGrpSpPr/>
          <p:nvPr/>
        </p:nvGrpSpPr>
        <p:grpSpPr>
          <a:xfrm>
            <a:off x="4304876" y="4188877"/>
            <a:ext cx="400050" cy="400050"/>
            <a:chOff x="2933700" y="247650"/>
            <a:chExt cx="400050" cy="400050"/>
          </a:xfrm>
        </p:grpSpPr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0BAB4C7-F210-0F79-3804-1ADD9EFF0C6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8E531A05-C36A-435B-4C6E-5DB20B1A449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1A71D90D-B05B-49BD-3D88-596CB46530AF}"/>
              </a:ext>
            </a:extLst>
          </p:cNvPr>
          <p:cNvGrpSpPr/>
          <p:nvPr/>
        </p:nvGrpSpPr>
        <p:grpSpPr>
          <a:xfrm>
            <a:off x="4704926" y="4188877"/>
            <a:ext cx="400050" cy="400050"/>
            <a:chOff x="2933700" y="247650"/>
            <a:chExt cx="400050" cy="400050"/>
          </a:xfrm>
        </p:grpSpPr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B72D289D-CB0A-688B-A565-A0B593C3C069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B92D3FDD-BD7B-8674-D807-888C8844FE9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6DC65393-A10A-D2D7-9F42-C8632F763C72}"/>
              </a:ext>
            </a:extLst>
          </p:cNvPr>
          <p:cNvGrpSpPr/>
          <p:nvPr/>
        </p:nvGrpSpPr>
        <p:grpSpPr>
          <a:xfrm>
            <a:off x="5104976" y="4188876"/>
            <a:ext cx="400050" cy="400050"/>
            <a:chOff x="2933700" y="247650"/>
            <a:chExt cx="400050" cy="400050"/>
          </a:xfrm>
        </p:grpSpPr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F1A1D59D-01B9-6A49-AFE6-015EC2A1324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607E6561-3297-F179-F52E-64822A2D4DA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CABC8BC2-8FE3-E754-DC3E-46CC9D421345}"/>
              </a:ext>
            </a:extLst>
          </p:cNvPr>
          <p:cNvGrpSpPr/>
          <p:nvPr/>
        </p:nvGrpSpPr>
        <p:grpSpPr>
          <a:xfrm>
            <a:off x="5505026" y="4188876"/>
            <a:ext cx="400050" cy="400050"/>
            <a:chOff x="2933700" y="247650"/>
            <a:chExt cx="400050" cy="400050"/>
          </a:xfrm>
        </p:grpSpPr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77CAF733-4340-4BBD-9AF7-24B628F5EE5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47DDA651-C289-AA1E-6D85-DB36E02E424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1EF8DB41-28BD-688B-49CE-E1AAE72024A5}"/>
              </a:ext>
            </a:extLst>
          </p:cNvPr>
          <p:cNvGrpSpPr/>
          <p:nvPr/>
        </p:nvGrpSpPr>
        <p:grpSpPr>
          <a:xfrm>
            <a:off x="5905076" y="4188877"/>
            <a:ext cx="400050" cy="400050"/>
            <a:chOff x="2933700" y="247650"/>
            <a:chExt cx="400050" cy="400050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B4D03B4B-00E5-E0CC-A260-0B5956A5533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6BF57D72-DD06-54EC-EA6C-2C44E0E1CA5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1" name="组合 380">
            <a:extLst>
              <a:ext uri="{FF2B5EF4-FFF2-40B4-BE49-F238E27FC236}">
                <a16:creationId xmlns:a16="http://schemas.microsoft.com/office/drawing/2014/main" id="{033484FA-C318-EC0B-615C-B11055052D04}"/>
              </a:ext>
            </a:extLst>
          </p:cNvPr>
          <p:cNvGrpSpPr/>
          <p:nvPr/>
        </p:nvGrpSpPr>
        <p:grpSpPr>
          <a:xfrm>
            <a:off x="6305126" y="4188877"/>
            <a:ext cx="400050" cy="400050"/>
            <a:chOff x="2933700" y="247650"/>
            <a:chExt cx="400050" cy="400050"/>
          </a:xfrm>
        </p:grpSpPr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1FD87EA9-C384-07EA-E192-936F7D0A055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5D179F25-90E5-C068-F1AA-9CB49A882A1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7974B1B8-97D5-8AF7-F2E3-B8CA16CC8113}"/>
              </a:ext>
            </a:extLst>
          </p:cNvPr>
          <p:cNvGrpSpPr/>
          <p:nvPr/>
        </p:nvGrpSpPr>
        <p:grpSpPr>
          <a:xfrm>
            <a:off x="6705176" y="4188876"/>
            <a:ext cx="400050" cy="400050"/>
            <a:chOff x="2933700" y="247650"/>
            <a:chExt cx="400050" cy="400050"/>
          </a:xfrm>
        </p:grpSpPr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812B9CA7-5253-5B67-32B3-5B815974812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>
              <a:extLst>
                <a:ext uri="{FF2B5EF4-FFF2-40B4-BE49-F238E27FC236}">
                  <a16:creationId xmlns:a16="http://schemas.microsoft.com/office/drawing/2014/main" id="{0B75B5D3-D162-188C-2220-29A16E7E5AA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F637B393-9717-DC45-242D-412D4EFDCEAE}"/>
              </a:ext>
            </a:extLst>
          </p:cNvPr>
          <p:cNvGrpSpPr/>
          <p:nvPr/>
        </p:nvGrpSpPr>
        <p:grpSpPr>
          <a:xfrm>
            <a:off x="7105226" y="4188876"/>
            <a:ext cx="400050" cy="400050"/>
            <a:chOff x="2933700" y="247650"/>
            <a:chExt cx="400050" cy="400050"/>
          </a:xfrm>
        </p:grpSpPr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CC06C0F-6237-1206-99C5-840734B7B38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2689FDF0-79E5-078A-C0AA-E252F8AD21C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5A1E98A9-500B-3040-890C-BD5076733A98}"/>
              </a:ext>
            </a:extLst>
          </p:cNvPr>
          <p:cNvGrpSpPr/>
          <p:nvPr/>
        </p:nvGrpSpPr>
        <p:grpSpPr>
          <a:xfrm>
            <a:off x="7505276" y="4188876"/>
            <a:ext cx="400050" cy="400050"/>
            <a:chOff x="2933700" y="247650"/>
            <a:chExt cx="400050" cy="400050"/>
          </a:xfrm>
        </p:grpSpPr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A9809A1D-7930-5E58-BA0A-0198F1C76F2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>
              <a:extLst>
                <a:ext uri="{FF2B5EF4-FFF2-40B4-BE49-F238E27FC236}">
                  <a16:creationId xmlns:a16="http://schemas.microsoft.com/office/drawing/2014/main" id="{76B00DE5-F1FD-5166-DEC1-1C4595DE31B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820B23B7-868B-DDAF-4882-D28FF742028D}"/>
              </a:ext>
            </a:extLst>
          </p:cNvPr>
          <p:cNvGrpSpPr/>
          <p:nvPr/>
        </p:nvGrpSpPr>
        <p:grpSpPr>
          <a:xfrm>
            <a:off x="7905326" y="4188876"/>
            <a:ext cx="400050" cy="400050"/>
            <a:chOff x="2933700" y="247650"/>
            <a:chExt cx="400050" cy="400050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CDEBB871-1CF9-721A-B3CA-20C97C3F297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BB44711F-AA99-A667-55AB-A23BDCE8746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8ECB8E2B-EFEA-69D8-81DE-1B78DE25EC92}"/>
              </a:ext>
            </a:extLst>
          </p:cNvPr>
          <p:cNvGrpSpPr/>
          <p:nvPr/>
        </p:nvGrpSpPr>
        <p:grpSpPr>
          <a:xfrm>
            <a:off x="8305376" y="4188875"/>
            <a:ext cx="400050" cy="400050"/>
            <a:chOff x="2933700" y="247650"/>
            <a:chExt cx="400050" cy="400050"/>
          </a:xfrm>
        </p:grpSpPr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E41DC755-6E6D-E62C-926E-386CECD2C6D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A55C5603-0694-29FB-FF9C-1AEC24453A7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90454AB5-E84D-8CF3-7E09-97E06C29439D}"/>
              </a:ext>
            </a:extLst>
          </p:cNvPr>
          <p:cNvGrpSpPr/>
          <p:nvPr/>
        </p:nvGrpSpPr>
        <p:grpSpPr>
          <a:xfrm>
            <a:off x="8705426" y="4188875"/>
            <a:ext cx="400050" cy="400050"/>
            <a:chOff x="2933700" y="247650"/>
            <a:chExt cx="400050" cy="400050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5C0725E7-CC8F-FBC4-9714-ED5F89EC721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>
              <a:extLst>
                <a:ext uri="{FF2B5EF4-FFF2-40B4-BE49-F238E27FC236}">
                  <a16:creationId xmlns:a16="http://schemas.microsoft.com/office/drawing/2014/main" id="{08566D03-3A3A-39D5-5341-3B8E06C433C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2" name="组合 401">
            <a:extLst>
              <a:ext uri="{FF2B5EF4-FFF2-40B4-BE49-F238E27FC236}">
                <a16:creationId xmlns:a16="http://schemas.microsoft.com/office/drawing/2014/main" id="{6F4B230A-EC99-70BD-7A25-920866B9D09A}"/>
              </a:ext>
            </a:extLst>
          </p:cNvPr>
          <p:cNvGrpSpPr/>
          <p:nvPr/>
        </p:nvGrpSpPr>
        <p:grpSpPr>
          <a:xfrm>
            <a:off x="2704676" y="4588926"/>
            <a:ext cx="400050" cy="400050"/>
            <a:chOff x="2933700" y="247650"/>
            <a:chExt cx="400050" cy="40005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9F6EE3B4-3824-A8D9-8380-47AD6B49D31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>
              <a:extLst>
                <a:ext uri="{FF2B5EF4-FFF2-40B4-BE49-F238E27FC236}">
                  <a16:creationId xmlns:a16="http://schemas.microsoft.com/office/drawing/2014/main" id="{AED52634-702F-4BC4-873B-0C73764CADB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F9886FDB-B282-FEB8-6F3F-6F36678C8F96}"/>
              </a:ext>
            </a:extLst>
          </p:cNvPr>
          <p:cNvGrpSpPr/>
          <p:nvPr/>
        </p:nvGrpSpPr>
        <p:grpSpPr>
          <a:xfrm>
            <a:off x="3104726" y="4588926"/>
            <a:ext cx="400050" cy="400050"/>
            <a:chOff x="2933700" y="247650"/>
            <a:chExt cx="400050" cy="400050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8563070D-DDDB-5E84-0A1D-E59F4C13652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3866AE9F-BEFC-627E-4D4C-B3D5822985E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4C0642FC-5FA5-96FD-8254-330D3D2CA9BF}"/>
              </a:ext>
            </a:extLst>
          </p:cNvPr>
          <p:cNvGrpSpPr/>
          <p:nvPr/>
        </p:nvGrpSpPr>
        <p:grpSpPr>
          <a:xfrm>
            <a:off x="3504776" y="4588925"/>
            <a:ext cx="400050" cy="400050"/>
            <a:chOff x="2933700" y="247650"/>
            <a:chExt cx="400050" cy="400050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7FE8269B-B984-1397-6AF0-AA92B913714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>
              <a:extLst>
                <a:ext uri="{FF2B5EF4-FFF2-40B4-BE49-F238E27FC236}">
                  <a16:creationId xmlns:a16="http://schemas.microsoft.com/office/drawing/2014/main" id="{65C48C5D-4C8D-8453-A544-70498BBB8F0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C11B5ADC-00CE-23B4-A182-AB424413CB39}"/>
              </a:ext>
            </a:extLst>
          </p:cNvPr>
          <p:cNvGrpSpPr/>
          <p:nvPr/>
        </p:nvGrpSpPr>
        <p:grpSpPr>
          <a:xfrm>
            <a:off x="3904826" y="4588925"/>
            <a:ext cx="400050" cy="400050"/>
            <a:chOff x="2933700" y="247650"/>
            <a:chExt cx="400050" cy="400050"/>
          </a:xfrm>
        </p:grpSpPr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EAAA3813-21D9-D22E-3AD5-27CCEA099E7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>
              <a:extLst>
                <a:ext uri="{FF2B5EF4-FFF2-40B4-BE49-F238E27FC236}">
                  <a16:creationId xmlns:a16="http://schemas.microsoft.com/office/drawing/2014/main" id="{725A80F9-0496-5257-A123-578299D3FD0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6EDF6693-3372-22AC-A90F-58F853193E06}"/>
              </a:ext>
            </a:extLst>
          </p:cNvPr>
          <p:cNvGrpSpPr/>
          <p:nvPr/>
        </p:nvGrpSpPr>
        <p:grpSpPr>
          <a:xfrm>
            <a:off x="4304876" y="4588925"/>
            <a:ext cx="400050" cy="400050"/>
            <a:chOff x="2933700" y="247650"/>
            <a:chExt cx="400050" cy="400050"/>
          </a:xfrm>
        </p:grpSpPr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95C0E3B0-C69B-8468-91FE-16663ABF621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>
              <a:extLst>
                <a:ext uri="{FF2B5EF4-FFF2-40B4-BE49-F238E27FC236}">
                  <a16:creationId xmlns:a16="http://schemas.microsoft.com/office/drawing/2014/main" id="{EF4AA450-5BD5-BDDA-BE26-B1530D451B9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30BF85F-B58D-90A4-A0E6-1FB0F569B589}"/>
              </a:ext>
            </a:extLst>
          </p:cNvPr>
          <p:cNvGrpSpPr/>
          <p:nvPr/>
        </p:nvGrpSpPr>
        <p:grpSpPr>
          <a:xfrm>
            <a:off x="4704926" y="4588925"/>
            <a:ext cx="400050" cy="400050"/>
            <a:chOff x="2933700" y="247650"/>
            <a:chExt cx="400050" cy="400050"/>
          </a:xfrm>
        </p:grpSpPr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F28BA671-D146-E5B7-836E-105F8D1398E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>
              <a:extLst>
                <a:ext uri="{FF2B5EF4-FFF2-40B4-BE49-F238E27FC236}">
                  <a16:creationId xmlns:a16="http://schemas.microsoft.com/office/drawing/2014/main" id="{93DE5F1A-8B94-F5A4-97CF-DAC78AE6EFE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0" name="组合 419">
            <a:extLst>
              <a:ext uri="{FF2B5EF4-FFF2-40B4-BE49-F238E27FC236}">
                <a16:creationId xmlns:a16="http://schemas.microsoft.com/office/drawing/2014/main" id="{478A43A9-3D17-83F7-AFDF-943F74DC5925}"/>
              </a:ext>
            </a:extLst>
          </p:cNvPr>
          <p:cNvGrpSpPr/>
          <p:nvPr/>
        </p:nvGrpSpPr>
        <p:grpSpPr>
          <a:xfrm>
            <a:off x="5104976" y="4588924"/>
            <a:ext cx="400050" cy="400050"/>
            <a:chOff x="2933700" y="247650"/>
            <a:chExt cx="400050" cy="400050"/>
          </a:xfrm>
        </p:grpSpPr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B97BBCB4-47E4-CD32-1D10-BA3881C7EF1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>
              <a:extLst>
                <a:ext uri="{FF2B5EF4-FFF2-40B4-BE49-F238E27FC236}">
                  <a16:creationId xmlns:a16="http://schemas.microsoft.com/office/drawing/2014/main" id="{A902C550-00E9-DDDB-71B2-424C147BE0B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64FF7020-94AF-C169-C726-3F1BE25F2F6A}"/>
              </a:ext>
            </a:extLst>
          </p:cNvPr>
          <p:cNvGrpSpPr/>
          <p:nvPr/>
        </p:nvGrpSpPr>
        <p:grpSpPr>
          <a:xfrm>
            <a:off x="5505026" y="4588924"/>
            <a:ext cx="400050" cy="400050"/>
            <a:chOff x="2933700" y="247650"/>
            <a:chExt cx="400050" cy="400050"/>
          </a:xfrm>
        </p:grpSpPr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D5BBA6A3-0E8E-70A5-DC12-7AA6EE053DA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>
              <a:extLst>
                <a:ext uri="{FF2B5EF4-FFF2-40B4-BE49-F238E27FC236}">
                  <a16:creationId xmlns:a16="http://schemas.microsoft.com/office/drawing/2014/main" id="{0887DE9C-06C4-C925-AF9D-418FB2F3B91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DC5E2DA7-B352-3C61-9926-54B010E6BC2F}"/>
              </a:ext>
            </a:extLst>
          </p:cNvPr>
          <p:cNvGrpSpPr/>
          <p:nvPr/>
        </p:nvGrpSpPr>
        <p:grpSpPr>
          <a:xfrm>
            <a:off x="5905076" y="4588925"/>
            <a:ext cx="400050" cy="400050"/>
            <a:chOff x="2933700" y="247650"/>
            <a:chExt cx="400050" cy="400050"/>
          </a:xfrm>
        </p:grpSpPr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9E9213D9-FCD4-6658-A145-E75846D8D0D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D47B8CC5-E958-A388-A8A2-1D8AC467D9A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9" name="组合 428">
            <a:extLst>
              <a:ext uri="{FF2B5EF4-FFF2-40B4-BE49-F238E27FC236}">
                <a16:creationId xmlns:a16="http://schemas.microsoft.com/office/drawing/2014/main" id="{3DCCAF29-B984-9351-C3DC-12BB96DBACEF}"/>
              </a:ext>
            </a:extLst>
          </p:cNvPr>
          <p:cNvGrpSpPr/>
          <p:nvPr/>
        </p:nvGrpSpPr>
        <p:grpSpPr>
          <a:xfrm>
            <a:off x="6305126" y="4588925"/>
            <a:ext cx="400050" cy="400050"/>
            <a:chOff x="2933700" y="247650"/>
            <a:chExt cx="400050" cy="400050"/>
          </a:xfrm>
        </p:grpSpPr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ADCE82E3-CFEC-89EC-0140-E7CB9EFB4E8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0EECFCCB-A10C-E699-29F7-B8BA1C2722E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2" name="组合 431">
            <a:extLst>
              <a:ext uri="{FF2B5EF4-FFF2-40B4-BE49-F238E27FC236}">
                <a16:creationId xmlns:a16="http://schemas.microsoft.com/office/drawing/2014/main" id="{F44D22D1-C763-DBB7-293C-18B727994BBE}"/>
              </a:ext>
            </a:extLst>
          </p:cNvPr>
          <p:cNvGrpSpPr/>
          <p:nvPr/>
        </p:nvGrpSpPr>
        <p:grpSpPr>
          <a:xfrm>
            <a:off x="6705176" y="4588924"/>
            <a:ext cx="400050" cy="400050"/>
            <a:chOff x="2933700" y="247650"/>
            <a:chExt cx="400050" cy="400050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853C5D7A-FC09-E851-324A-5916AFF8974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>
              <a:extLst>
                <a:ext uri="{FF2B5EF4-FFF2-40B4-BE49-F238E27FC236}">
                  <a16:creationId xmlns:a16="http://schemas.microsoft.com/office/drawing/2014/main" id="{43A8A4DA-A0C9-670B-080A-B5B6319495D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F83D84BA-331C-A534-F00C-FDB5A3D5AD9F}"/>
              </a:ext>
            </a:extLst>
          </p:cNvPr>
          <p:cNvGrpSpPr/>
          <p:nvPr/>
        </p:nvGrpSpPr>
        <p:grpSpPr>
          <a:xfrm>
            <a:off x="7105226" y="4588924"/>
            <a:ext cx="400050" cy="400050"/>
            <a:chOff x="2933700" y="247650"/>
            <a:chExt cx="400050" cy="400050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1A3809DF-F9EB-4EF7-AA32-2AE61BD6387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>
              <a:extLst>
                <a:ext uri="{FF2B5EF4-FFF2-40B4-BE49-F238E27FC236}">
                  <a16:creationId xmlns:a16="http://schemas.microsoft.com/office/drawing/2014/main" id="{223E6CE4-05FA-812B-F869-798C4E04015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8" name="组合 437">
            <a:extLst>
              <a:ext uri="{FF2B5EF4-FFF2-40B4-BE49-F238E27FC236}">
                <a16:creationId xmlns:a16="http://schemas.microsoft.com/office/drawing/2014/main" id="{868EF77D-C382-74BC-5D37-012AC7C6C50F}"/>
              </a:ext>
            </a:extLst>
          </p:cNvPr>
          <p:cNvGrpSpPr/>
          <p:nvPr/>
        </p:nvGrpSpPr>
        <p:grpSpPr>
          <a:xfrm>
            <a:off x="7505276" y="4588924"/>
            <a:ext cx="400050" cy="400050"/>
            <a:chOff x="2933700" y="247650"/>
            <a:chExt cx="400050" cy="400050"/>
          </a:xfrm>
        </p:grpSpPr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173F3E9B-AF5A-D6D8-7CC2-D4B59F5CD88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>
              <a:extLst>
                <a:ext uri="{FF2B5EF4-FFF2-40B4-BE49-F238E27FC236}">
                  <a16:creationId xmlns:a16="http://schemas.microsoft.com/office/drawing/2014/main" id="{F4EF5A46-FC5F-E305-682E-1A3E4218FA7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532196FD-AB44-3DAA-E596-3B35E56E97F6}"/>
              </a:ext>
            </a:extLst>
          </p:cNvPr>
          <p:cNvGrpSpPr/>
          <p:nvPr/>
        </p:nvGrpSpPr>
        <p:grpSpPr>
          <a:xfrm>
            <a:off x="7905326" y="4588924"/>
            <a:ext cx="400050" cy="400050"/>
            <a:chOff x="2933700" y="247650"/>
            <a:chExt cx="400050" cy="400050"/>
          </a:xfrm>
        </p:grpSpPr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4900D79D-A44D-7244-D502-554FC78E734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>
              <a:extLst>
                <a:ext uri="{FF2B5EF4-FFF2-40B4-BE49-F238E27FC236}">
                  <a16:creationId xmlns:a16="http://schemas.microsoft.com/office/drawing/2014/main" id="{F9F0A152-C2B8-E837-04D9-066852E725D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4" name="组合 443">
            <a:extLst>
              <a:ext uri="{FF2B5EF4-FFF2-40B4-BE49-F238E27FC236}">
                <a16:creationId xmlns:a16="http://schemas.microsoft.com/office/drawing/2014/main" id="{B6760036-12C4-E505-A168-8340DFA73BD2}"/>
              </a:ext>
            </a:extLst>
          </p:cNvPr>
          <p:cNvGrpSpPr/>
          <p:nvPr/>
        </p:nvGrpSpPr>
        <p:grpSpPr>
          <a:xfrm>
            <a:off x="8305376" y="4588923"/>
            <a:ext cx="400050" cy="400050"/>
            <a:chOff x="2933700" y="247650"/>
            <a:chExt cx="400050" cy="400050"/>
          </a:xfrm>
        </p:grpSpPr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B5D24289-4012-A35E-826C-80A2EE6B10F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>
              <a:extLst>
                <a:ext uri="{FF2B5EF4-FFF2-40B4-BE49-F238E27FC236}">
                  <a16:creationId xmlns:a16="http://schemas.microsoft.com/office/drawing/2014/main" id="{D056BFC1-CDC2-A01A-FAF2-1F86F4FFF61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695AA40B-3E07-65F9-B5A9-33ADF92EDFF9}"/>
              </a:ext>
            </a:extLst>
          </p:cNvPr>
          <p:cNvGrpSpPr/>
          <p:nvPr/>
        </p:nvGrpSpPr>
        <p:grpSpPr>
          <a:xfrm>
            <a:off x="8705426" y="4588923"/>
            <a:ext cx="400050" cy="400050"/>
            <a:chOff x="2933700" y="247650"/>
            <a:chExt cx="400050" cy="400050"/>
          </a:xfrm>
        </p:grpSpPr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789A4C34-650D-FF45-264E-1A06608B0C3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>
              <a:extLst>
                <a:ext uri="{FF2B5EF4-FFF2-40B4-BE49-F238E27FC236}">
                  <a16:creationId xmlns:a16="http://schemas.microsoft.com/office/drawing/2014/main" id="{9138CB7C-A720-DF32-3598-B979EE936BC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7D7C692E-356F-E453-DFF6-86721806B882}"/>
              </a:ext>
            </a:extLst>
          </p:cNvPr>
          <p:cNvGrpSpPr/>
          <p:nvPr/>
        </p:nvGrpSpPr>
        <p:grpSpPr>
          <a:xfrm>
            <a:off x="2704676" y="4988972"/>
            <a:ext cx="400050" cy="400050"/>
            <a:chOff x="2933700" y="247650"/>
            <a:chExt cx="400050" cy="400050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10046256-B13B-EDC7-3217-A391ACF3860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>
              <a:extLst>
                <a:ext uri="{FF2B5EF4-FFF2-40B4-BE49-F238E27FC236}">
                  <a16:creationId xmlns:a16="http://schemas.microsoft.com/office/drawing/2014/main" id="{CE52E8DA-FE2F-4296-48EB-EA69C28E1F0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1" name="组合 500">
            <a:extLst>
              <a:ext uri="{FF2B5EF4-FFF2-40B4-BE49-F238E27FC236}">
                <a16:creationId xmlns:a16="http://schemas.microsoft.com/office/drawing/2014/main" id="{26257A71-5F5E-0434-9598-59FA9364D6BD}"/>
              </a:ext>
            </a:extLst>
          </p:cNvPr>
          <p:cNvGrpSpPr/>
          <p:nvPr/>
        </p:nvGrpSpPr>
        <p:grpSpPr>
          <a:xfrm>
            <a:off x="3104726" y="4988972"/>
            <a:ext cx="400050" cy="400050"/>
            <a:chOff x="2933700" y="247650"/>
            <a:chExt cx="400050" cy="400050"/>
          </a:xfrm>
        </p:grpSpPr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E517456D-4AF0-C911-1986-AFE9EEBDB56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>
              <a:extLst>
                <a:ext uri="{FF2B5EF4-FFF2-40B4-BE49-F238E27FC236}">
                  <a16:creationId xmlns:a16="http://schemas.microsoft.com/office/drawing/2014/main" id="{5AE6BBCD-E15A-FFBB-BAA0-3437463F1AF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14A6F142-CA30-1086-34B7-12E2CB460803}"/>
              </a:ext>
            </a:extLst>
          </p:cNvPr>
          <p:cNvGrpSpPr/>
          <p:nvPr/>
        </p:nvGrpSpPr>
        <p:grpSpPr>
          <a:xfrm>
            <a:off x="3504776" y="4988971"/>
            <a:ext cx="400050" cy="400050"/>
            <a:chOff x="2933700" y="247650"/>
            <a:chExt cx="400050" cy="400050"/>
          </a:xfrm>
        </p:grpSpPr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3E5250EF-45D5-46F0-4346-F0B11E75FF6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>
              <a:extLst>
                <a:ext uri="{FF2B5EF4-FFF2-40B4-BE49-F238E27FC236}">
                  <a16:creationId xmlns:a16="http://schemas.microsoft.com/office/drawing/2014/main" id="{BC4376F9-0F39-C193-F94F-348D3CD5225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7" name="组合 506">
            <a:extLst>
              <a:ext uri="{FF2B5EF4-FFF2-40B4-BE49-F238E27FC236}">
                <a16:creationId xmlns:a16="http://schemas.microsoft.com/office/drawing/2014/main" id="{C3DC0241-31FA-4E58-CF56-066D8D76613A}"/>
              </a:ext>
            </a:extLst>
          </p:cNvPr>
          <p:cNvGrpSpPr/>
          <p:nvPr/>
        </p:nvGrpSpPr>
        <p:grpSpPr>
          <a:xfrm>
            <a:off x="3904826" y="4988971"/>
            <a:ext cx="400050" cy="400050"/>
            <a:chOff x="2933700" y="247650"/>
            <a:chExt cx="400050" cy="400050"/>
          </a:xfrm>
        </p:grpSpPr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4C1F78FF-6C98-C571-A867-3CB14F3A6989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126A8A65-2024-9943-A716-4703292654A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9CACC48B-58D4-A225-BEA9-1778F074F54E}"/>
              </a:ext>
            </a:extLst>
          </p:cNvPr>
          <p:cNvGrpSpPr/>
          <p:nvPr/>
        </p:nvGrpSpPr>
        <p:grpSpPr>
          <a:xfrm>
            <a:off x="4304876" y="4988971"/>
            <a:ext cx="400050" cy="400050"/>
            <a:chOff x="2933700" y="247650"/>
            <a:chExt cx="400050" cy="400050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4886E40-CD2F-A6F0-D2BE-89766CF3EBD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BDA6F6D0-1628-1923-F248-78E14F4411C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3" name="组合 512">
            <a:extLst>
              <a:ext uri="{FF2B5EF4-FFF2-40B4-BE49-F238E27FC236}">
                <a16:creationId xmlns:a16="http://schemas.microsoft.com/office/drawing/2014/main" id="{4658959F-BD93-663C-F142-A6C710C46C0D}"/>
              </a:ext>
            </a:extLst>
          </p:cNvPr>
          <p:cNvGrpSpPr/>
          <p:nvPr/>
        </p:nvGrpSpPr>
        <p:grpSpPr>
          <a:xfrm>
            <a:off x="4704926" y="4988971"/>
            <a:ext cx="400050" cy="400050"/>
            <a:chOff x="2933700" y="247650"/>
            <a:chExt cx="400050" cy="400050"/>
          </a:xfrm>
        </p:grpSpPr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FAE27D19-225D-F1EC-4288-5806B261BEF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>
              <a:extLst>
                <a:ext uri="{FF2B5EF4-FFF2-40B4-BE49-F238E27FC236}">
                  <a16:creationId xmlns:a16="http://schemas.microsoft.com/office/drawing/2014/main" id="{A48C1008-43C2-CB6D-2178-97E32C11669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6" name="组合 515">
            <a:extLst>
              <a:ext uri="{FF2B5EF4-FFF2-40B4-BE49-F238E27FC236}">
                <a16:creationId xmlns:a16="http://schemas.microsoft.com/office/drawing/2014/main" id="{EC0C1847-A519-E064-3B33-5B2DEC54A266}"/>
              </a:ext>
            </a:extLst>
          </p:cNvPr>
          <p:cNvGrpSpPr/>
          <p:nvPr/>
        </p:nvGrpSpPr>
        <p:grpSpPr>
          <a:xfrm>
            <a:off x="5104976" y="4988970"/>
            <a:ext cx="400050" cy="400050"/>
            <a:chOff x="2933700" y="247650"/>
            <a:chExt cx="400050" cy="400050"/>
          </a:xfrm>
        </p:grpSpPr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450AC0ED-16D4-AC9F-A4A6-A6A54492E8D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5F7F18C0-D097-5598-E3C1-2C92707BCD0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9" name="组合 518">
            <a:extLst>
              <a:ext uri="{FF2B5EF4-FFF2-40B4-BE49-F238E27FC236}">
                <a16:creationId xmlns:a16="http://schemas.microsoft.com/office/drawing/2014/main" id="{7FB53474-30B4-9B1D-225B-02EEDBCFC223}"/>
              </a:ext>
            </a:extLst>
          </p:cNvPr>
          <p:cNvGrpSpPr/>
          <p:nvPr/>
        </p:nvGrpSpPr>
        <p:grpSpPr>
          <a:xfrm>
            <a:off x="5505026" y="4988970"/>
            <a:ext cx="400050" cy="400050"/>
            <a:chOff x="2933700" y="247650"/>
            <a:chExt cx="400050" cy="400050"/>
          </a:xfrm>
        </p:grpSpPr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DE4BF545-E3D5-52A6-6A07-09635A5894F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>
              <a:extLst>
                <a:ext uri="{FF2B5EF4-FFF2-40B4-BE49-F238E27FC236}">
                  <a16:creationId xmlns:a16="http://schemas.microsoft.com/office/drawing/2014/main" id="{C59EFB5E-3316-FF2F-9238-279BAF56286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2060FF4A-A86E-ED30-1E38-1C6B7C890CA4}"/>
              </a:ext>
            </a:extLst>
          </p:cNvPr>
          <p:cNvGrpSpPr/>
          <p:nvPr/>
        </p:nvGrpSpPr>
        <p:grpSpPr>
          <a:xfrm>
            <a:off x="5905076" y="4988971"/>
            <a:ext cx="400050" cy="400050"/>
            <a:chOff x="2933700" y="247650"/>
            <a:chExt cx="400050" cy="400050"/>
          </a:xfrm>
        </p:grpSpPr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3EDB8C48-4ACB-7130-7376-35E4B424322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>
              <a:extLst>
                <a:ext uri="{FF2B5EF4-FFF2-40B4-BE49-F238E27FC236}">
                  <a16:creationId xmlns:a16="http://schemas.microsoft.com/office/drawing/2014/main" id="{33E62F31-14E8-EE16-9B76-B41AEBCE403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5" name="组合 524">
            <a:extLst>
              <a:ext uri="{FF2B5EF4-FFF2-40B4-BE49-F238E27FC236}">
                <a16:creationId xmlns:a16="http://schemas.microsoft.com/office/drawing/2014/main" id="{BFE51EA8-0AB8-B803-DBA8-0C183274FD2D}"/>
              </a:ext>
            </a:extLst>
          </p:cNvPr>
          <p:cNvGrpSpPr/>
          <p:nvPr/>
        </p:nvGrpSpPr>
        <p:grpSpPr>
          <a:xfrm>
            <a:off x="6305126" y="4988971"/>
            <a:ext cx="400050" cy="400050"/>
            <a:chOff x="2933700" y="247650"/>
            <a:chExt cx="400050" cy="400050"/>
          </a:xfrm>
        </p:grpSpPr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753CF47F-CE38-5770-CF4A-7BF8072BA33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>
              <a:extLst>
                <a:ext uri="{FF2B5EF4-FFF2-40B4-BE49-F238E27FC236}">
                  <a16:creationId xmlns:a16="http://schemas.microsoft.com/office/drawing/2014/main" id="{E02E0B08-85B8-14DC-E727-B2B80B9A76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id="{E1F4169A-E950-D04D-B5F3-96BBD375DAA6}"/>
              </a:ext>
            </a:extLst>
          </p:cNvPr>
          <p:cNvGrpSpPr/>
          <p:nvPr/>
        </p:nvGrpSpPr>
        <p:grpSpPr>
          <a:xfrm>
            <a:off x="6705176" y="4988970"/>
            <a:ext cx="400050" cy="400050"/>
            <a:chOff x="2933700" y="247650"/>
            <a:chExt cx="400050" cy="400050"/>
          </a:xfrm>
        </p:grpSpPr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F4ECB054-E74E-9503-0AD5-C568F03584E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>
              <a:extLst>
                <a:ext uri="{FF2B5EF4-FFF2-40B4-BE49-F238E27FC236}">
                  <a16:creationId xmlns:a16="http://schemas.microsoft.com/office/drawing/2014/main" id="{45AA48EB-BEBD-ED76-9A09-B0C6B36C22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id="{10C48BE9-CE5C-B72B-4153-52F47EA921A2}"/>
              </a:ext>
            </a:extLst>
          </p:cNvPr>
          <p:cNvGrpSpPr/>
          <p:nvPr/>
        </p:nvGrpSpPr>
        <p:grpSpPr>
          <a:xfrm>
            <a:off x="7105226" y="4988970"/>
            <a:ext cx="400050" cy="400050"/>
            <a:chOff x="2933700" y="247650"/>
            <a:chExt cx="400050" cy="400050"/>
          </a:xfrm>
        </p:grpSpPr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E46285CD-E252-6F0B-D001-7718E3D11D7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9AEA6CDA-E3A5-40B9-8AE7-39F5634D55C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4" name="组合 533">
            <a:extLst>
              <a:ext uri="{FF2B5EF4-FFF2-40B4-BE49-F238E27FC236}">
                <a16:creationId xmlns:a16="http://schemas.microsoft.com/office/drawing/2014/main" id="{B893F0A9-04EA-5C42-1A88-5B12220B1183}"/>
              </a:ext>
            </a:extLst>
          </p:cNvPr>
          <p:cNvGrpSpPr/>
          <p:nvPr/>
        </p:nvGrpSpPr>
        <p:grpSpPr>
          <a:xfrm>
            <a:off x="7505276" y="4988970"/>
            <a:ext cx="400050" cy="400050"/>
            <a:chOff x="2933700" y="247650"/>
            <a:chExt cx="400050" cy="400050"/>
          </a:xfrm>
        </p:grpSpPr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F99774A4-6E7C-6BB0-5A2A-40E1838856C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>
              <a:extLst>
                <a:ext uri="{FF2B5EF4-FFF2-40B4-BE49-F238E27FC236}">
                  <a16:creationId xmlns:a16="http://schemas.microsoft.com/office/drawing/2014/main" id="{F4C2474A-885F-20B1-12FF-0B76A803D4F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7" name="组合 536">
            <a:extLst>
              <a:ext uri="{FF2B5EF4-FFF2-40B4-BE49-F238E27FC236}">
                <a16:creationId xmlns:a16="http://schemas.microsoft.com/office/drawing/2014/main" id="{09EEA3A5-B211-8646-C263-944945AA46B6}"/>
              </a:ext>
            </a:extLst>
          </p:cNvPr>
          <p:cNvGrpSpPr/>
          <p:nvPr/>
        </p:nvGrpSpPr>
        <p:grpSpPr>
          <a:xfrm>
            <a:off x="7905326" y="4988970"/>
            <a:ext cx="400050" cy="400050"/>
            <a:chOff x="2933700" y="247650"/>
            <a:chExt cx="400050" cy="400050"/>
          </a:xfrm>
        </p:grpSpPr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BAE97BD0-0249-7491-0C09-9F65B0D51D0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>
              <a:extLst>
                <a:ext uri="{FF2B5EF4-FFF2-40B4-BE49-F238E27FC236}">
                  <a16:creationId xmlns:a16="http://schemas.microsoft.com/office/drawing/2014/main" id="{E5CA229A-A5AA-D133-A3D8-8134947F45F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0" name="组合 539">
            <a:extLst>
              <a:ext uri="{FF2B5EF4-FFF2-40B4-BE49-F238E27FC236}">
                <a16:creationId xmlns:a16="http://schemas.microsoft.com/office/drawing/2014/main" id="{D142E7C9-6F2D-8BBC-1704-3C63B30F2293}"/>
              </a:ext>
            </a:extLst>
          </p:cNvPr>
          <p:cNvGrpSpPr/>
          <p:nvPr/>
        </p:nvGrpSpPr>
        <p:grpSpPr>
          <a:xfrm>
            <a:off x="8305376" y="4988969"/>
            <a:ext cx="400050" cy="400050"/>
            <a:chOff x="2933700" y="247650"/>
            <a:chExt cx="400050" cy="400050"/>
          </a:xfrm>
        </p:grpSpPr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221B2C09-462B-FADA-A759-827953DFBD0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>
              <a:extLst>
                <a:ext uri="{FF2B5EF4-FFF2-40B4-BE49-F238E27FC236}">
                  <a16:creationId xmlns:a16="http://schemas.microsoft.com/office/drawing/2014/main" id="{D2B3DD55-2E31-D33F-2081-17E77AD7FB2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3" name="组合 542">
            <a:extLst>
              <a:ext uri="{FF2B5EF4-FFF2-40B4-BE49-F238E27FC236}">
                <a16:creationId xmlns:a16="http://schemas.microsoft.com/office/drawing/2014/main" id="{AC767FF1-89A5-A559-ED25-0F2EE77BCBA5}"/>
              </a:ext>
            </a:extLst>
          </p:cNvPr>
          <p:cNvGrpSpPr/>
          <p:nvPr/>
        </p:nvGrpSpPr>
        <p:grpSpPr>
          <a:xfrm>
            <a:off x="8705426" y="4988969"/>
            <a:ext cx="400050" cy="400050"/>
            <a:chOff x="2933700" y="247650"/>
            <a:chExt cx="400050" cy="400050"/>
          </a:xfrm>
        </p:grpSpPr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E12DD64A-3B60-164A-94B2-ADE5AF4BD55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>
              <a:extLst>
                <a:ext uri="{FF2B5EF4-FFF2-40B4-BE49-F238E27FC236}">
                  <a16:creationId xmlns:a16="http://schemas.microsoft.com/office/drawing/2014/main" id="{24D74882-49F3-52BD-4D04-54254A8FFF2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8692AD2-DA4E-D756-D1A0-807365D766B8}"/>
              </a:ext>
            </a:extLst>
          </p:cNvPr>
          <p:cNvCxnSpPr>
            <a:cxnSpLocks/>
          </p:cNvCxnSpPr>
          <p:nvPr/>
        </p:nvCxnSpPr>
        <p:spPr>
          <a:xfrm>
            <a:off x="2613422" y="1693334"/>
            <a:ext cx="7193094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DEB088-72B5-8FF7-CC6D-039BE1FEB906}"/>
              </a:ext>
            </a:extLst>
          </p:cNvPr>
          <p:cNvCxnSpPr>
            <a:cxnSpLocks/>
          </p:cNvCxnSpPr>
          <p:nvPr/>
        </p:nvCxnSpPr>
        <p:spPr>
          <a:xfrm>
            <a:off x="2613422" y="1693334"/>
            <a:ext cx="0" cy="45656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文本框 547">
            <a:extLst>
              <a:ext uri="{FF2B5EF4-FFF2-40B4-BE49-F238E27FC236}">
                <a16:creationId xmlns:a16="http://schemas.microsoft.com/office/drawing/2014/main" id="{52EA45C5-09D9-555C-6143-2013DC138CB5}"/>
              </a:ext>
            </a:extLst>
          </p:cNvPr>
          <p:cNvSpPr txBox="1"/>
          <p:nvPr/>
        </p:nvSpPr>
        <p:spPr>
          <a:xfrm>
            <a:off x="9466828" y="132400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49" name="文本框 548">
            <a:extLst>
              <a:ext uri="{FF2B5EF4-FFF2-40B4-BE49-F238E27FC236}">
                <a16:creationId xmlns:a16="http://schemas.microsoft.com/office/drawing/2014/main" id="{4C7CEB4B-D45B-4E43-C3AD-CB38ECA88EFC}"/>
              </a:ext>
            </a:extLst>
          </p:cNvPr>
          <p:cNvSpPr txBox="1"/>
          <p:nvPr/>
        </p:nvSpPr>
        <p:spPr>
          <a:xfrm>
            <a:off x="2185063" y="5889652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8AA751-6013-6C52-2926-72FF5BAE44EF}"/>
              </a:ext>
            </a:extLst>
          </p:cNvPr>
          <p:cNvSpPr txBox="1"/>
          <p:nvPr/>
        </p:nvSpPr>
        <p:spPr>
          <a:xfrm>
            <a:off x="4148725" y="113933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1920 * 1080 = </a:t>
            </a:r>
            <a:r>
              <a:rPr lang="en-US" altLang="zh-CN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2073600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90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胶片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BF4203-C1ED-15AF-464D-FD6290D9AA47}"/>
              </a:ext>
            </a:extLst>
          </p:cNvPr>
          <p:cNvSpPr/>
          <p:nvPr/>
        </p:nvSpPr>
        <p:spPr>
          <a:xfrm>
            <a:off x="2613422" y="1693334"/>
            <a:ext cx="6574603" cy="3799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89577F-972E-C5B1-29C9-DDBC863C4A1C}"/>
              </a:ext>
            </a:extLst>
          </p:cNvPr>
          <p:cNvGrpSpPr/>
          <p:nvPr/>
        </p:nvGrpSpPr>
        <p:grpSpPr>
          <a:xfrm>
            <a:off x="2704676" y="1791914"/>
            <a:ext cx="400050" cy="400050"/>
            <a:chOff x="2933700" y="247650"/>
            <a:chExt cx="400050" cy="4000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E92007-F363-8942-77D3-98FB4F379D4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26FF61-A683-3CCA-2E8E-306AD68BF51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65948EA-040C-FE4C-8291-E6F2E7F84077}"/>
              </a:ext>
            </a:extLst>
          </p:cNvPr>
          <p:cNvGrpSpPr/>
          <p:nvPr/>
        </p:nvGrpSpPr>
        <p:grpSpPr>
          <a:xfrm>
            <a:off x="3104726" y="1791914"/>
            <a:ext cx="400050" cy="400050"/>
            <a:chOff x="2933700" y="247650"/>
            <a:chExt cx="400050" cy="40005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E479E3-BDE0-C329-0E68-B9D95C47FD3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D0E8356-0D2D-BC9B-4FFC-609ED1571CC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5DE3C2-3091-711D-0C53-579E2E09A03F}"/>
              </a:ext>
            </a:extLst>
          </p:cNvPr>
          <p:cNvGrpSpPr/>
          <p:nvPr/>
        </p:nvGrpSpPr>
        <p:grpSpPr>
          <a:xfrm>
            <a:off x="3504776" y="1791913"/>
            <a:ext cx="400050" cy="400050"/>
            <a:chOff x="2933700" y="247650"/>
            <a:chExt cx="400050" cy="40005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10D07AC-E5A7-9306-0BF1-0D12B90AFC2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4FC812B-47F3-7AD0-14BD-ECD678044A0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910EC08-0AD5-FA16-21A7-5E37E7344A30}"/>
              </a:ext>
            </a:extLst>
          </p:cNvPr>
          <p:cNvGrpSpPr/>
          <p:nvPr/>
        </p:nvGrpSpPr>
        <p:grpSpPr>
          <a:xfrm>
            <a:off x="3904826" y="1791913"/>
            <a:ext cx="400050" cy="400050"/>
            <a:chOff x="2933700" y="247650"/>
            <a:chExt cx="400050" cy="40005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2CC5ACB-770B-A324-52CC-04492D0A2EA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5423DFA-CB7D-D350-13DB-91536B9AB95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7F9DC54-E6BD-267C-8A2F-5AD2B8767A53}"/>
              </a:ext>
            </a:extLst>
          </p:cNvPr>
          <p:cNvGrpSpPr/>
          <p:nvPr/>
        </p:nvGrpSpPr>
        <p:grpSpPr>
          <a:xfrm>
            <a:off x="4304876" y="1791913"/>
            <a:ext cx="400050" cy="400050"/>
            <a:chOff x="2933700" y="247650"/>
            <a:chExt cx="400050" cy="40005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AF93BA9-7955-23D5-D51E-ADE051D626E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ED05118-6DA0-6682-4118-DCEF8134144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4341A97-AFD1-62B8-DACA-004891084C73}"/>
              </a:ext>
            </a:extLst>
          </p:cNvPr>
          <p:cNvGrpSpPr/>
          <p:nvPr/>
        </p:nvGrpSpPr>
        <p:grpSpPr>
          <a:xfrm>
            <a:off x="4704926" y="1791913"/>
            <a:ext cx="400050" cy="400050"/>
            <a:chOff x="2933700" y="247650"/>
            <a:chExt cx="400050" cy="40005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0456535-9270-6269-E17B-6FB52A529D3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9C608BA-D4AB-F3FD-3555-BC9EA8E6CC0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6A81BC2-B82C-3930-F910-BBA9B78442B9}"/>
              </a:ext>
            </a:extLst>
          </p:cNvPr>
          <p:cNvGrpSpPr/>
          <p:nvPr/>
        </p:nvGrpSpPr>
        <p:grpSpPr>
          <a:xfrm>
            <a:off x="5104976" y="1791912"/>
            <a:ext cx="400050" cy="400050"/>
            <a:chOff x="2933700" y="247650"/>
            <a:chExt cx="400050" cy="40005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1D0C8FC-EFB2-D40F-72E9-03E5025694E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81C9746-6FB9-BA45-9559-F1D274A97FF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C3CAD47-F832-D979-D2CD-DD3ADBFA43C4}"/>
              </a:ext>
            </a:extLst>
          </p:cNvPr>
          <p:cNvGrpSpPr/>
          <p:nvPr/>
        </p:nvGrpSpPr>
        <p:grpSpPr>
          <a:xfrm>
            <a:off x="5505026" y="1791912"/>
            <a:ext cx="400050" cy="400050"/>
            <a:chOff x="2933700" y="247650"/>
            <a:chExt cx="400050" cy="40005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787B7A3-19A8-3CDA-AF20-CB84EA64AA1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7632A56-B8C8-F14A-EC8A-F5B5A08AA12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8578464-530D-AADD-F287-2615E316A17C}"/>
              </a:ext>
            </a:extLst>
          </p:cNvPr>
          <p:cNvGrpSpPr/>
          <p:nvPr/>
        </p:nvGrpSpPr>
        <p:grpSpPr>
          <a:xfrm>
            <a:off x="5905076" y="1791913"/>
            <a:ext cx="400050" cy="400050"/>
            <a:chOff x="2933700" y="247650"/>
            <a:chExt cx="400050" cy="40005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4A5973E-FC30-B872-4E27-4B26F631620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FBD1A9A-22C1-3170-46BF-0D05A8723F7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17DB531-74C1-93A8-99BD-F5BFA6ACB8A4}"/>
              </a:ext>
            </a:extLst>
          </p:cNvPr>
          <p:cNvGrpSpPr/>
          <p:nvPr/>
        </p:nvGrpSpPr>
        <p:grpSpPr>
          <a:xfrm>
            <a:off x="6305126" y="1791913"/>
            <a:ext cx="400050" cy="400050"/>
            <a:chOff x="2933700" y="247650"/>
            <a:chExt cx="400050" cy="40005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150BAE5-96D8-7D61-CE43-A5E17BF4A86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532ED71-DD09-564A-D148-ED785B13746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90CF152-0589-BB50-0B41-C0BB50080283}"/>
              </a:ext>
            </a:extLst>
          </p:cNvPr>
          <p:cNvGrpSpPr/>
          <p:nvPr/>
        </p:nvGrpSpPr>
        <p:grpSpPr>
          <a:xfrm>
            <a:off x="6705176" y="1791912"/>
            <a:ext cx="400050" cy="400050"/>
            <a:chOff x="2933700" y="247650"/>
            <a:chExt cx="400050" cy="40005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324E23-3D8C-FCD8-6579-94AE3A477A3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B2BFAD1-A0B3-ACED-D50C-32777B6587B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B731D9A-0627-0732-E33E-D643A40FEC68}"/>
              </a:ext>
            </a:extLst>
          </p:cNvPr>
          <p:cNvGrpSpPr/>
          <p:nvPr/>
        </p:nvGrpSpPr>
        <p:grpSpPr>
          <a:xfrm>
            <a:off x="7105226" y="1791912"/>
            <a:ext cx="400050" cy="400050"/>
            <a:chOff x="2933700" y="247650"/>
            <a:chExt cx="400050" cy="40005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23F1C5-5372-521E-BB36-4634AC115CE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88C7B6A-EC46-BA92-4006-21CCD5D4A19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E0A4E7A-F012-165E-135E-313514EA661F}"/>
              </a:ext>
            </a:extLst>
          </p:cNvPr>
          <p:cNvGrpSpPr/>
          <p:nvPr/>
        </p:nvGrpSpPr>
        <p:grpSpPr>
          <a:xfrm>
            <a:off x="7505276" y="1791912"/>
            <a:ext cx="400050" cy="400050"/>
            <a:chOff x="2933700" y="247650"/>
            <a:chExt cx="400050" cy="40005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4721751-6352-847A-6214-C2939C33ABE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8B7C5F5-6BC8-C93F-5C7A-6BB73424662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75152AD-D0CA-1396-0A45-3E9EF6D11467}"/>
              </a:ext>
            </a:extLst>
          </p:cNvPr>
          <p:cNvGrpSpPr/>
          <p:nvPr/>
        </p:nvGrpSpPr>
        <p:grpSpPr>
          <a:xfrm>
            <a:off x="7905326" y="1791912"/>
            <a:ext cx="400050" cy="400050"/>
            <a:chOff x="2933700" y="247650"/>
            <a:chExt cx="400050" cy="40005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8367E02-BB10-33FB-8890-15EEFFF61CB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F669D1D-2304-615D-11E3-EAAE2AE879F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7931385-C44D-CD25-783E-5733FB52AF69}"/>
              </a:ext>
            </a:extLst>
          </p:cNvPr>
          <p:cNvGrpSpPr/>
          <p:nvPr/>
        </p:nvGrpSpPr>
        <p:grpSpPr>
          <a:xfrm>
            <a:off x="8305376" y="1791911"/>
            <a:ext cx="400050" cy="400050"/>
            <a:chOff x="2933700" y="247650"/>
            <a:chExt cx="400050" cy="40005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57E3A57-27DA-7448-85C9-CB7ED3202B5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EE0BDC1-2AC2-710B-1DA1-3FA938DE5B5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44761C5-6B49-51C2-8A61-438FDD506655}"/>
              </a:ext>
            </a:extLst>
          </p:cNvPr>
          <p:cNvGrpSpPr/>
          <p:nvPr/>
        </p:nvGrpSpPr>
        <p:grpSpPr>
          <a:xfrm>
            <a:off x="8705426" y="1791911"/>
            <a:ext cx="400050" cy="400050"/>
            <a:chOff x="2933700" y="247650"/>
            <a:chExt cx="400050" cy="40005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9ACC1FC-29EA-D4B4-B2DD-F7EBC2E1751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D6DDD68-D40E-1EE5-BCA9-3A5BCECF15D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2FD43C61-4566-9483-26A5-69DD2412CB63}"/>
              </a:ext>
            </a:extLst>
          </p:cNvPr>
          <p:cNvGrpSpPr/>
          <p:nvPr/>
        </p:nvGrpSpPr>
        <p:grpSpPr>
          <a:xfrm>
            <a:off x="2704676" y="2191962"/>
            <a:ext cx="400050" cy="400050"/>
            <a:chOff x="2933700" y="247650"/>
            <a:chExt cx="400050" cy="400050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B34DD7C1-A3B6-DBBF-5AE6-BAC060D0DDC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4CFA5E-55A6-E600-0523-80B425E52B1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12E7E7CF-A84F-A366-3E12-8F8910A03A30}"/>
              </a:ext>
            </a:extLst>
          </p:cNvPr>
          <p:cNvGrpSpPr/>
          <p:nvPr/>
        </p:nvGrpSpPr>
        <p:grpSpPr>
          <a:xfrm>
            <a:off x="3104726" y="2191962"/>
            <a:ext cx="400050" cy="400050"/>
            <a:chOff x="2933700" y="247650"/>
            <a:chExt cx="400050" cy="400050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CE76CE8-6D2E-F2AD-FDA8-FF184F4AAFB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0DDDA51E-4C68-8FCB-E881-D393C099302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0EF3D8F-BE6F-43F0-4889-F2A827A644B7}"/>
              </a:ext>
            </a:extLst>
          </p:cNvPr>
          <p:cNvGrpSpPr/>
          <p:nvPr/>
        </p:nvGrpSpPr>
        <p:grpSpPr>
          <a:xfrm>
            <a:off x="3504776" y="2191961"/>
            <a:ext cx="400050" cy="400050"/>
            <a:chOff x="2933700" y="247650"/>
            <a:chExt cx="400050" cy="400050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5E7B750-ED6E-7832-01F6-61543865BAE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44F9BD73-E40B-B225-9C85-D5211F16951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73F4A67-CB57-2AD5-460E-78BC2BC3B3C8}"/>
              </a:ext>
            </a:extLst>
          </p:cNvPr>
          <p:cNvGrpSpPr/>
          <p:nvPr/>
        </p:nvGrpSpPr>
        <p:grpSpPr>
          <a:xfrm>
            <a:off x="3904826" y="2191961"/>
            <a:ext cx="400050" cy="400050"/>
            <a:chOff x="2933700" y="247650"/>
            <a:chExt cx="400050" cy="400050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56B9BA9-EC37-0C0E-6682-B60D7D8EAB6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1531966-E3C0-AC99-8BB2-E86559758BA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317C9CA-3CCA-A289-59F0-E812E5DDB7B0}"/>
              </a:ext>
            </a:extLst>
          </p:cNvPr>
          <p:cNvGrpSpPr/>
          <p:nvPr/>
        </p:nvGrpSpPr>
        <p:grpSpPr>
          <a:xfrm>
            <a:off x="4304876" y="2191961"/>
            <a:ext cx="400050" cy="400050"/>
            <a:chOff x="2933700" y="247650"/>
            <a:chExt cx="400050" cy="40005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37421DFC-1C1B-F323-A975-472A8F86CFD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AC608C08-5D12-C288-E292-BCB89851146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A6ADCB5F-EB01-ADFF-5A11-6C9B63E1A3F6}"/>
              </a:ext>
            </a:extLst>
          </p:cNvPr>
          <p:cNvGrpSpPr/>
          <p:nvPr/>
        </p:nvGrpSpPr>
        <p:grpSpPr>
          <a:xfrm>
            <a:off x="4704926" y="2191961"/>
            <a:ext cx="400050" cy="400050"/>
            <a:chOff x="2933700" y="247650"/>
            <a:chExt cx="400050" cy="40005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76FDCEE-2B02-EA28-97C7-C498531CAC7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02F1840-CC18-4347-ABF8-6D18C10A42C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1B77AC1-55FB-D1F7-8B81-EE244C93D913}"/>
              </a:ext>
            </a:extLst>
          </p:cNvPr>
          <p:cNvGrpSpPr/>
          <p:nvPr/>
        </p:nvGrpSpPr>
        <p:grpSpPr>
          <a:xfrm>
            <a:off x="5104976" y="2191960"/>
            <a:ext cx="400050" cy="400050"/>
            <a:chOff x="2933700" y="247650"/>
            <a:chExt cx="400050" cy="400050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A2A5926-6996-2AB5-4690-C1B35F80123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2B47ABBA-EE9F-2E50-7EE7-1EF910509D3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D125511-5031-A150-1009-E1F13A440EE2}"/>
              </a:ext>
            </a:extLst>
          </p:cNvPr>
          <p:cNvGrpSpPr/>
          <p:nvPr/>
        </p:nvGrpSpPr>
        <p:grpSpPr>
          <a:xfrm>
            <a:off x="5505026" y="2191960"/>
            <a:ext cx="400050" cy="400050"/>
            <a:chOff x="2933700" y="247650"/>
            <a:chExt cx="400050" cy="400050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49DF531-DF7B-A87D-F03A-570E9742BFB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91942B4-D572-8618-2B1E-4A5E8E40DBD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6D17F902-168C-A01A-0824-FF25445F87D5}"/>
              </a:ext>
            </a:extLst>
          </p:cNvPr>
          <p:cNvGrpSpPr/>
          <p:nvPr/>
        </p:nvGrpSpPr>
        <p:grpSpPr>
          <a:xfrm>
            <a:off x="5905076" y="2191961"/>
            <a:ext cx="400050" cy="400050"/>
            <a:chOff x="2933700" y="247650"/>
            <a:chExt cx="400050" cy="400050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4EC9D8D-5102-7AA1-225F-1F08149D863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1F04CAE-31EB-50C0-0141-95B2758F9FF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47CF299-3732-1552-297B-F853C279C9A1}"/>
              </a:ext>
            </a:extLst>
          </p:cNvPr>
          <p:cNvGrpSpPr/>
          <p:nvPr/>
        </p:nvGrpSpPr>
        <p:grpSpPr>
          <a:xfrm>
            <a:off x="6305126" y="2191961"/>
            <a:ext cx="400050" cy="400050"/>
            <a:chOff x="2933700" y="247650"/>
            <a:chExt cx="400050" cy="400050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AE4808D3-80BA-61FB-DD4B-A062BF919F6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57EE413-B6FA-8E78-B837-BCA8ABB596D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6792584-E00E-159E-661C-DB99F0B6D404}"/>
              </a:ext>
            </a:extLst>
          </p:cNvPr>
          <p:cNvGrpSpPr/>
          <p:nvPr/>
        </p:nvGrpSpPr>
        <p:grpSpPr>
          <a:xfrm>
            <a:off x="6705176" y="2191960"/>
            <a:ext cx="400050" cy="400050"/>
            <a:chOff x="2933700" y="247650"/>
            <a:chExt cx="400050" cy="400050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81DE990-7F58-9939-3B67-BFEED54398D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5E0BDA6A-EF77-11B4-3AE3-9309E278848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323F285-7CB2-FACD-4566-21E99E97EFDD}"/>
              </a:ext>
            </a:extLst>
          </p:cNvPr>
          <p:cNvGrpSpPr/>
          <p:nvPr/>
        </p:nvGrpSpPr>
        <p:grpSpPr>
          <a:xfrm>
            <a:off x="7105226" y="2191960"/>
            <a:ext cx="400050" cy="400050"/>
            <a:chOff x="2933700" y="247650"/>
            <a:chExt cx="400050" cy="400050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60652E-0D76-6ED3-AA01-5E6C9F45D0C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6FF9518-CF25-F687-C989-EE5C5332B55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C86F14D-9AD8-F551-0FBD-B141A35DD543}"/>
              </a:ext>
            </a:extLst>
          </p:cNvPr>
          <p:cNvGrpSpPr/>
          <p:nvPr/>
        </p:nvGrpSpPr>
        <p:grpSpPr>
          <a:xfrm>
            <a:off x="7505276" y="2191960"/>
            <a:ext cx="400050" cy="400050"/>
            <a:chOff x="2933700" y="247650"/>
            <a:chExt cx="400050" cy="400050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881BDC1-11E3-AAE9-4819-FC6080C9BCD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2465E8D7-3266-8E17-3A92-FA18F51E121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4BBF776-D9A1-039F-B5EE-A43E7488CB78}"/>
              </a:ext>
            </a:extLst>
          </p:cNvPr>
          <p:cNvGrpSpPr/>
          <p:nvPr/>
        </p:nvGrpSpPr>
        <p:grpSpPr>
          <a:xfrm>
            <a:off x="7905326" y="2191960"/>
            <a:ext cx="400050" cy="400050"/>
            <a:chOff x="2933700" y="247650"/>
            <a:chExt cx="400050" cy="400050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9286365-E26D-8B7B-481B-2C8249599D1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D15F3CFA-EFCD-C90E-BD4C-5D72EA4693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BFD34E0-0D59-DEDB-A28F-5FCDC065DFB4}"/>
              </a:ext>
            </a:extLst>
          </p:cNvPr>
          <p:cNvGrpSpPr/>
          <p:nvPr/>
        </p:nvGrpSpPr>
        <p:grpSpPr>
          <a:xfrm>
            <a:off x="8305376" y="2191959"/>
            <a:ext cx="400050" cy="400050"/>
            <a:chOff x="2933700" y="247650"/>
            <a:chExt cx="400050" cy="400050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DD7962D-CDCC-1B7C-4614-A3B4630CAB39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10078AE4-1DE8-7C90-E13B-37E662A8336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4221E617-A73F-2637-1633-4E0B8F866745}"/>
              </a:ext>
            </a:extLst>
          </p:cNvPr>
          <p:cNvGrpSpPr/>
          <p:nvPr/>
        </p:nvGrpSpPr>
        <p:grpSpPr>
          <a:xfrm>
            <a:off x="8705426" y="2191959"/>
            <a:ext cx="400050" cy="400050"/>
            <a:chOff x="2933700" y="247650"/>
            <a:chExt cx="400050" cy="40005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D7782BDC-EE3E-EE8F-0CFF-5A78F66117E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5DD03B7A-BD40-2773-BC1E-5CC6F1A7536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CE7F4F8-7FBA-7B11-8257-795653083048}"/>
              </a:ext>
            </a:extLst>
          </p:cNvPr>
          <p:cNvGrpSpPr/>
          <p:nvPr/>
        </p:nvGrpSpPr>
        <p:grpSpPr>
          <a:xfrm>
            <a:off x="2704676" y="2592010"/>
            <a:ext cx="400050" cy="400050"/>
            <a:chOff x="2933700" y="247650"/>
            <a:chExt cx="400050" cy="400050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AE4DCA3-2961-510B-2D25-F4FB1F0CD80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77D0ED2A-29FB-F34D-F0D6-DED017B8A02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4E3C0AA-DF30-E40F-D728-D00325BD0269}"/>
              </a:ext>
            </a:extLst>
          </p:cNvPr>
          <p:cNvGrpSpPr/>
          <p:nvPr/>
        </p:nvGrpSpPr>
        <p:grpSpPr>
          <a:xfrm>
            <a:off x="3104726" y="2592010"/>
            <a:ext cx="400050" cy="400050"/>
            <a:chOff x="2933700" y="247650"/>
            <a:chExt cx="400050" cy="400050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0778906-E963-D7E0-B3AB-2C747AC9692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150E0A0E-5C35-1307-E814-9CAF7D460D3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64E7DC3-E3A9-0FA0-B1D3-97C566C8928D}"/>
              </a:ext>
            </a:extLst>
          </p:cNvPr>
          <p:cNvGrpSpPr/>
          <p:nvPr/>
        </p:nvGrpSpPr>
        <p:grpSpPr>
          <a:xfrm>
            <a:off x="3504776" y="2592009"/>
            <a:ext cx="400050" cy="400050"/>
            <a:chOff x="2933700" y="247650"/>
            <a:chExt cx="400050" cy="400050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4EF0E21C-A3A6-026D-B0A8-BBEDAF1DD34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0A4D8B54-24D4-D9B3-462D-3A58681710B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DBA08A2E-1679-B467-B349-9E39F001AF88}"/>
              </a:ext>
            </a:extLst>
          </p:cNvPr>
          <p:cNvGrpSpPr/>
          <p:nvPr/>
        </p:nvGrpSpPr>
        <p:grpSpPr>
          <a:xfrm>
            <a:off x="3904826" y="2592009"/>
            <a:ext cx="400050" cy="400050"/>
            <a:chOff x="2933700" y="247650"/>
            <a:chExt cx="400050" cy="400050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A862D34-D40D-2025-59CF-E549E80C1B0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653F484E-93AD-16C7-33F9-C4505B97524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04044DF-3634-C5A5-7D52-2C0E67AF8AAA}"/>
              </a:ext>
            </a:extLst>
          </p:cNvPr>
          <p:cNvGrpSpPr/>
          <p:nvPr/>
        </p:nvGrpSpPr>
        <p:grpSpPr>
          <a:xfrm>
            <a:off x="4304876" y="2592009"/>
            <a:ext cx="400050" cy="400050"/>
            <a:chOff x="2933700" y="247650"/>
            <a:chExt cx="400050" cy="400050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B0B5CC09-88C7-9A53-45C5-93C3D38CD9A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4A319C2E-8AD7-0206-EE75-611323832ED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A6AA4834-8F23-9F10-6F37-52017CB501B2}"/>
              </a:ext>
            </a:extLst>
          </p:cNvPr>
          <p:cNvGrpSpPr/>
          <p:nvPr/>
        </p:nvGrpSpPr>
        <p:grpSpPr>
          <a:xfrm>
            <a:off x="4704926" y="2592009"/>
            <a:ext cx="400050" cy="400050"/>
            <a:chOff x="2933700" y="247650"/>
            <a:chExt cx="400050" cy="400050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7D75326-3900-6292-EFE9-0EED2067731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ECE9177E-D16C-1919-0014-6DA9604C633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A47985FD-3AF2-3541-EEF8-71545E95533B}"/>
              </a:ext>
            </a:extLst>
          </p:cNvPr>
          <p:cNvGrpSpPr/>
          <p:nvPr/>
        </p:nvGrpSpPr>
        <p:grpSpPr>
          <a:xfrm>
            <a:off x="5104976" y="2592008"/>
            <a:ext cx="400050" cy="400050"/>
            <a:chOff x="2933700" y="247650"/>
            <a:chExt cx="400050" cy="400050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A4300613-2582-DC25-7252-9F77A2B6DF2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448BE70E-4305-9268-DBDB-6A3C1DEC6CF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DE6FD98E-4765-11FF-618C-F4E25001C473}"/>
              </a:ext>
            </a:extLst>
          </p:cNvPr>
          <p:cNvGrpSpPr/>
          <p:nvPr/>
        </p:nvGrpSpPr>
        <p:grpSpPr>
          <a:xfrm>
            <a:off x="5505026" y="2592008"/>
            <a:ext cx="400050" cy="400050"/>
            <a:chOff x="2933700" y="247650"/>
            <a:chExt cx="400050" cy="40005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5A33A1C0-47CB-BDD9-13A6-7104FBFBE52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CA6D7D3F-18E3-62BC-36F6-33B85DCFB5F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9E526774-40C3-881E-C66E-E9FA7DC0BD60}"/>
              </a:ext>
            </a:extLst>
          </p:cNvPr>
          <p:cNvGrpSpPr/>
          <p:nvPr/>
        </p:nvGrpSpPr>
        <p:grpSpPr>
          <a:xfrm>
            <a:off x="5905076" y="2592009"/>
            <a:ext cx="400050" cy="400050"/>
            <a:chOff x="2933700" y="247650"/>
            <a:chExt cx="400050" cy="400050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BEC763D3-40C3-D7E8-2E37-030389F3FA8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FFAFA80E-7406-046F-5A06-AB7BF65BB2F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3BA78B4-2BE5-801E-EEFD-0B1D9D4099DF}"/>
              </a:ext>
            </a:extLst>
          </p:cNvPr>
          <p:cNvGrpSpPr/>
          <p:nvPr/>
        </p:nvGrpSpPr>
        <p:grpSpPr>
          <a:xfrm>
            <a:off x="6305126" y="2592009"/>
            <a:ext cx="400050" cy="400050"/>
            <a:chOff x="2933700" y="247650"/>
            <a:chExt cx="400050" cy="400050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D77E63D-9574-68AD-534F-525EB8E6393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4CCDF2C2-9618-7B13-D4B9-84B3897A368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26693188-066A-3F42-2653-532F199CC0E6}"/>
              </a:ext>
            </a:extLst>
          </p:cNvPr>
          <p:cNvGrpSpPr/>
          <p:nvPr/>
        </p:nvGrpSpPr>
        <p:grpSpPr>
          <a:xfrm>
            <a:off x="6705176" y="2592008"/>
            <a:ext cx="400050" cy="400050"/>
            <a:chOff x="2933700" y="247650"/>
            <a:chExt cx="400050" cy="400050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6A54D92E-CA28-C5CB-2D56-9C8110680A0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D15A00EF-CBB9-6FE8-56E1-8A0131C8906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EDC1AE5C-6B57-D483-A0EA-DF47DB0B0DFE}"/>
              </a:ext>
            </a:extLst>
          </p:cNvPr>
          <p:cNvGrpSpPr/>
          <p:nvPr/>
        </p:nvGrpSpPr>
        <p:grpSpPr>
          <a:xfrm>
            <a:off x="7105226" y="2592008"/>
            <a:ext cx="400050" cy="400050"/>
            <a:chOff x="2933700" y="247650"/>
            <a:chExt cx="400050" cy="400050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40A0D1E-325F-08EB-0187-30501521CD6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4B6575A3-DBA0-94BD-9DB4-0FB8E629E75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402DD811-64ED-09CD-2993-9BEDB6E4E637}"/>
              </a:ext>
            </a:extLst>
          </p:cNvPr>
          <p:cNvGrpSpPr/>
          <p:nvPr/>
        </p:nvGrpSpPr>
        <p:grpSpPr>
          <a:xfrm>
            <a:off x="7505276" y="2592008"/>
            <a:ext cx="400050" cy="400050"/>
            <a:chOff x="2933700" y="247650"/>
            <a:chExt cx="400050" cy="400050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0B80BD31-3FF6-F76E-531C-C83E9B55770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0CAB55BD-FD23-E7EF-48A7-76659216A1C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86F82AA6-CB2F-B0E6-BBA8-D0B5918905A3}"/>
              </a:ext>
            </a:extLst>
          </p:cNvPr>
          <p:cNvGrpSpPr/>
          <p:nvPr/>
        </p:nvGrpSpPr>
        <p:grpSpPr>
          <a:xfrm>
            <a:off x="7905326" y="2592008"/>
            <a:ext cx="400050" cy="400050"/>
            <a:chOff x="2933700" y="247650"/>
            <a:chExt cx="400050" cy="400050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79D21D08-F00B-EDAB-E909-EC6DA783BF7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534203D5-6AC1-AC88-C7EB-F214C27B1AB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AFDEA489-6079-5C3A-69ED-51EED1673632}"/>
              </a:ext>
            </a:extLst>
          </p:cNvPr>
          <p:cNvGrpSpPr/>
          <p:nvPr/>
        </p:nvGrpSpPr>
        <p:grpSpPr>
          <a:xfrm>
            <a:off x="8305376" y="2592007"/>
            <a:ext cx="400050" cy="400050"/>
            <a:chOff x="2933700" y="247650"/>
            <a:chExt cx="400050" cy="400050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7AF574E-7D50-ABD1-FF8E-2E5E462BB1E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26BE07C-A442-DE67-D2E4-2FA0C7512FF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B938ED07-D7AE-3543-0163-E9D10DE2942A}"/>
              </a:ext>
            </a:extLst>
          </p:cNvPr>
          <p:cNvGrpSpPr/>
          <p:nvPr/>
        </p:nvGrpSpPr>
        <p:grpSpPr>
          <a:xfrm>
            <a:off x="8705426" y="2592007"/>
            <a:ext cx="400050" cy="400050"/>
            <a:chOff x="2933700" y="247650"/>
            <a:chExt cx="400050" cy="400050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F48E748-02B1-996E-5896-8423793A212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1C292BF3-F6F2-D676-F965-D8E7589DAC5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B9F8E632-F584-CA0D-177E-3FE62A463719}"/>
              </a:ext>
            </a:extLst>
          </p:cNvPr>
          <p:cNvGrpSpPr/>
          <p:nvPr/>
        </p:nvGrpSpPr>
        <p:grpSpPr>
          <a:xfrm>
            <a:off x="2704676" y="2992058"/>
            <a:ext cx="400050" cy="400050"/>
            <a:chOff x="2933700" y="247650"/>
            <a:chExt cx="400050" cy="400050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1D3D147-678F-477D-3A06-03E06FEFB1F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762CB481-7C70-D726-6B06-41B16C786DE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D078471D-158C-5A6C-4671-9B578C431AA7}"/>
              </a:ext>
            </a:extLst>
          </p:cNvPr>
          <p:cNvGrpSpPr/>
          <p:nvPr/>
        </p:nvGrpSpPr>
        <p:grpSpPr>
          <a:xfrm>
            <a:off x="3104726" y="2992058"/>
            <a:ext cx="400050" cy="400050"/>
            <a:chOff x="2933700" y="247650"/>
            <a:chExt cx="400050" cy="400050"/>
          </a:xfrm>
        </p:grpSpPr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DAA48F0D-B90B-A2DC-E832-7D9E1451B83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49A3799E-7A78-C66F-4505-DD5E9C4C4DE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3F65A070-742A-FE1D-4E1D-1976EA8B8A25}"/>
              </a:ext>
            </a:extLst>
          </p:cNvPr>
          <p:cNvGrpSpPr/>
          <p:nvPr/>
        </p:nvGrpSpPr>
        <p:grpSpPr>
          <a:xfrm>
            <a:off x="3504776" y="2992057"/>
            <a:ext cx="400050" cy="400050"/>
            <a:chOff x="2933700" y="247650"/>
            <a:chExt cx="400050" cy="400050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EDE103B-280A-54D9-443A-09C6B7198E3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674F8788-7DCC-A064-1D75-6CAFB15D12F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584271C7-31F4-44B8-754D-A5B47D4EFE8F}"/>
              </a:ext>
            </a:extLst>
          </p:cNvPr>
          <p:cNvGrpSpPr/>
          <p:nvPr/>
        </p:nvGrpSpPr>
        <p:grpSpPr>
          <a:xfrm>
            <a:off x="3904826" y="2992057"/>
            <a:ext cx="400050" cy="400050"/>
            <a:chOff x="2933700" y="247650"/>
            <a:chExt cx="400050" cy="400050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BD8F4A8A-9F47-D370-7A7F-13981B6EF4E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F918C615-1A76-96F4-C07C-A519C4A7B7E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220EC8F6-3335-6B8B-37B0-D2CCC157CCA7}"/>
              </a:ext>
            </a:extLst>
          </p:cNvPr>
          <p:cNvGrpSpPr/>
          <p:nvPr/>
        </p:nvGrpSpPr>
        <p:grpSpPr>
          <a:xfrm>
            <a:off x="4304876" y="2992057"/>
            <a:ext cx="400050" cy="400050"/>
            <a:chOff x="2933700" y="247650"/>
            <a:chExt cx="400050" cy="400050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4C43BF60-A488-63B4-CEF5-DC173758CFC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30C08103-6E6B-DC6E-7A3A-23DFD618FD1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3D7AB84A-FA56-8280-A040-D41EC94FDA40}"/>
              </a:ext>
            </a:extLst>
          </p:cNvPr>
          <p:cNvGrpSpPr/>
          <p:nvPr/>
        </p:nvGrpSpPr>
        <p:grpSpPr>
          <a:xfrm>
            <a:off x="4704926" y="2992057"/>
            <a:ext cx="400050" cy="400050"/>
            <a:chOff x="2933700" y="247650"/>
            <a:chExt cx="400050" cy="400050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E7381774-61CF-CFE1-6C75-0C2834C75BC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419FEADC-5F18-25BD-7C73-A1008C51CF7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BE68A302-510A-5CE8-82A7-4D1BDD64A726}"/>
              </a:ext>
            </a:extLst>
          </p:cNvPr>
          <p:cNvGrpSpPr/>
          <p:nvPr/>
        </p:nvGrpSpPr>
        <p:grpSpPr>
          <a:xfrm>
            <a:off x="5104976" y="2992056"/>
            <a:ext cx="400050" cy="400050"/>
            <a:chOff x="2933700" y="247650"/>
            <a:chExt cx="400050" cy="400050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BD92C48B-8F3A-924E-E313-9811542D37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FE0CB0DC-2D78-B44A-C8D3-ED8D137DCED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299A441C-C967-C2D0-B489-49BEA73A7AEF}"/>
              </a:ext>
            </a:extLst>
          </p:cNvPr>
          <p:cNvGrpSpPr/>
          <p:nvPr/>
        </p:nvGrpSpPr>
        <p:grpSpPr>
          <a:xfrm>
            <a:off x="5505026" y="2992056"/>
            <a:ext cx="400050" cy="400050"/>
            <a:chOff x="2933700" y="247650"/>
            <a:chExt cx="400050" cy="400050"/>
          </a:xfrm>
        </p:grpSpPr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EE3BD23-D7CC-191C-2217-12FD6F54A6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54BECB84-F7C3-B115-EE04-AB75F7BC9DD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CC52B2C4-2FF0-9CEF-B6C0-25B05C1EDA71}"/>
              </a:ext>
            </a:extLst>
          </p:cNvPr>
          <p:cNvGrpSpPr/>
          <p:nvPr/>
        </p:nvGrpSpPr>
        <p:grpSpPr>
          <a:xfrm>
            <a:off x="5905076" y="2992057"/>
            <a:ext cx="400050" cy="400050"/>
            <a:chOff x="2933700" y="247650"/>
            <a:chExt cx="400050" cy="400050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6FC702A1-EDAC-7AD3-52E5-82892DA5316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D1A6F437-4A40-C964-6159-DBD8A720370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251BB11B-5021-874F-1701-770119CAA4FF}"/>
              </a:ext>
            </a:extLst>
          </p:cNvPr>
          <p:cNvGrpSpPr/>
          <p:nvPr/>
        </p:nvGrpSpPr>
        <p:grpSpPr>
          <a:xfrm>
            <a:off x="6305126" y="2992057"/>
            <a:ext cx="400050" cy="400050"/>
            <a:chOff x="2933700" y="247650"/>
            <a:chExt cx="400050" cy="400050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8E2DFEC8-4DEC-4011-E719-9A04555A553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C5FDE2BC-2FC4-5915-CFF7-9532E5E4D12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E88CAF17-308A-8B3A-4D1E-3E39B1BB8FA2}"/>
              </a:ext>
            </a:extLst>
          </p:cNvPr>
          <p:cNvGrpSpPr/>
          <p:nvPr/>
        </p:nvGrpSpPr>
        <p:grpSpPr>
          <a:xfrm>
            <a:off x="6705176" y="2992056"/>
            <a:ext cx="400050" cy="400050"/>
            <a:chOff x="2933700" y="247650"/>
            <a:chExt cx="400050" cy="400050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B392C42-270D-796E-9C52-9DD90E973B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D1B23DDB-0412-8ECA-4BCF-93D5378B110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ECA9BF15-29EF-543B-7C34-7EC5E42EBAB2}"/>
              </a:ext>
            </a:extLst>
          </p:cNvPr>
          <p:cNvGrpSpPr/>
          <p:nvPr/>
        </p:nvGrpSpPr>
        <p:grpSpPr>
          <a:xfrm>
            <a:off x="7105226" y="2992056"/>
            <a:ext cx="400050" cy="400050"/>
            <a:chOff x="2933700" y="247650"/>
            <a:chExt cx="400050" cy="40005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385A82B-1F87-98B3-AF14-EE48532F68B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BE496A6B-7D14-E777-62A2-BC876436ECC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F4186B88-D7B2-F8F7-3A81-07EA5E2201EF}"/>
              </a:ext>
            </a:extLst>
          </p:cNvPr>
          <p:cNvGrpSpPr/>
          <p:nvPr/>
        </p:nvGrpSpPr>
        <p:grpSpPr>
          <a:xfrm>
            <a:off x="7505276" y="2992056"/>
            <a:ext cx="400050" cy="400050"/>
            <a:chOff x="2933700" y="247650"/>
            <a:chExt cx="400050" cy="400050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CC69A52C-92C8-D73B-EE77-56D1BBAF79A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58567F1B-9B7B-3FB0-5AE4-FD852E5C96A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3DEC2CD5-5BDA-4FF4-4B17-AA369940022E}"/>
              </a:ext>
            </a:extLst>
          </p:cNvPr>
          <p:cNvGrpSpPr/>
          <p:nvPr/>
        </p:nvGrpSpPr>
        <p:grpSpPr>
          <a:xfrm>
            <a:off x="7905326" y="2992056"/>
            <a:ext cx="400050" cy="400050"/>
            <a:chOff x="2933700" y="247650"/>
            <a:chExt cx="400050" cy="400050"/>
          </a:xfrm>
        </p:grpSpPr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8043961F-95EC-2303-89D2-23C6B1BB688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BB699694-71EB-FB1E-7DC1-E4554923DD7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74339293-38DB-27AC-CEEF-A40E5FA846BF}"/>
              </a:ext>
            </a:extLst>
          </p:cNvPr>
          <p:cNvGrpSpPr/>
          <p:nvPr/>
        </p:nvGrpSpPr>
        <p:grpSpPr>
          <a:xfrm>
            <a:off x="8305376" y="2992055"/>
            <a:ext cx="400050" cy="400050"/>
            <a:chOff x="2933700" y="247650"/>
            <a:chExt cx="400050" cy="400050"/>
          </a:xfrm>
        </p:grpSpPr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518D8EB-D292-99A2-35DE-4092F60D1A7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8366120B-A4C6-2456-3DBC-A1C7AD9BA19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DEDDCB99-C0F2-BCC6-16B8-453A7B9110AD}"/>
              </a:ext>
            </a:extLst>
          </p:cNvPr>
          <p:cNvGrpSpPr/>
          <p:nvPr/>
        </p:nvGrpSpPr>
        <p:grpSpPr>
          <a:xfrm>
            <a:off x="8705426" y="2992055"/>
            <a:ext cx="400050" cy="400050"/>
            <a:chOff x="2933700" y="247650"/>
            <a:chExt cx="400050" cy="400050"/>
          </a:xfrm>
        </p:grpSpPr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5B217AFB-AC8B-D402-7CFF-3486A5A37E3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FDA4E60B-37A9-0D1D-E9E1-9500F433DDD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E3A15B82-2515-FC47-8AE2-E65785911D23}"/>
              </a:ext>
            </a:extLst>
          </p:cNvPr>
          <p:cNvGrpSpPr/>
          <p:nvPr/>
        </p:nvGrpSpPr>
        <p:grpSpPr>
          <a:xfrm>
            <a:off x="2704676" y="3388782"/>
            <a:ext cx="400050" cy="400050"/>
            <a:chOff x="2933700" y="247650"/>
            <a:chExt cx="400050" cy="400050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E9EE512-45F9-C35F-4825-A41745C111F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E2E70D31-0BF5-E79E-3538-DEF04DAC4B3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7B674B3B-812F-5236-3170-CEC6547D93D2}"/>
              </a:ext>
            </a:extLst>
          </p:cNvPr>
          <p:cNvGrpSpPr/>
          <p:nvPr/>
        </p:nvGrpSpPr>
        <p:grpSpPr>
          <a:xfrm>
            <a:off x="3104726" y="3388782"/>
            <a:ext cx="400050" cy="400050"/>
            <a:chOff x="2933700" y="247650"/>
            <a:chExt cx="400050" cy="400050"/>
          </a:xfrm>
        </p:grpSpPr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9FE9A3F-A865-463C-3B47-24CF5ED7518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0BAAD798-E6C9-8DDA-FEAD-093B003150D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85D995B9-B068-3653-65FC-3E3C2E9AED80}"/>
              </a:ext>
            </a:extLst>
          </p:cNvPr>
          <p:cNvGrpSpPr/>
          <p:nvPr/>
        </p:nvGrpSpPr>
        <p:grpSpPr>
          <a:xfrm>
            <a:off x="3504776" y="3388781"/>
            <a:ext cx="400050" cy="400050"/>
            <a:chOff x="2933700" y="247650"/>
            <a:chExt cx="400050" cy="400050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DC2F01EF-CF58-8B78-36BA-269F5F0F680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FB4FCCAC-0504-EEF2-188D-B6E259CB32F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0BF9B18E-8EA6-C584-17AB-72DA343B7FFC}"/>
              </a:ext>
            </a:extLst>
          </p:cNvPr>
          <p:cNvGrpSpPr/>
          <p:nvPr/>
        </p:nvGrpSpPr>
        <p:grpSpPr>
          <a:xfrm>
            <a:off x="3904826" y="3388781"/>
            <a:ext cx="400050" cy="400050"/>
            <a:chOff x="2933700" y="247650"/>
            <a:chExt cx="400050" cy="400050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B5810942-B56A-828F-F85A-351DC7B51A2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7DF2D138-A488-7530-1C41-1959757D46C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26ACDEC3-ACB8-803C-BFC6-57F8DC561C0E}"/>
              </a:ext>
            </a:extLst>
          </p:cNvPr>
          <p:cNvGrpSpPr/>
          <p:nvPr/>
        </p:nvGrpSpPr>
        <p:grpSpPr>
          <a:xfrm>
            <a:off x="4304876" y="3388781"/>
            <a:ext cx="400050" cy="400050"/>
            <a:chOff x="2933700" y="247650"/>
            <a:chExt cx="400050" cy="400050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9DD8AE0E-E6A9-5A9C-E71D-B382CE8556B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FF53367E-E7E7-6135-C618-AADF606E201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6B014EAB-8158-70B7-C9CD-A42C3FFE19E9}"/>
              </a:ext>
            </a:extLst>
          </p:cNvPr>
          <p:cNvGrpSpPr/>
          <p:nvPr/>
        </p:nvGrpSpPr>
        <p:grpSpPr>
          <a:xfrm>
            <a:off x="4704926" y="3388781"/>
            <a:ext cx="400050" cy="400050"/>
            <a:chOff x="2933700" y="247650"/>
            <a:chExt cx="400050" cy="400050"/>
          </a:xfrm>
        </p:grpSpPr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9FFB4A24-6C6F-5737-7249-C078CC9E126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AA7B9FFE-4F1A-5294-2194-C1F31FEC7F1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6C2EAA05-22CE-E894-37D9-A048EAA50150}"/>
              </a:ext>
            </a:extLst>
          </p:cNvPr>
          <p:cNvGrpSpPr/>
          <p:nvPr/>
        </p:nvGrpSpPr>
        <p:grpSpPr>
          <a:xfrm>
            <a:off x="5104976" y="3388780"/>
            <a:ext cx="400050" cy="400050"/>
            <a:chOff x="2933700" y="247650"/>
            <a:chExt cx="400050" cy="400050"/>
          </a:xfrm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8834152F-7126-A4BF-347B-15FCBBE7A2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0DE29F95-356F-6B66-DE69-37E0933BE89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A38ECB80-BB62-6414-E047-C81F935CF353}"/>
              </a:ext>
            </a:extLst>
          </p:cNvPr>
          <p:cNvGrpSpPr/>
          <p:nvPr/>
        </p:nvGrpSpPr>
        <p:grpSpPr>
          <a:xfrm>
            <a:off x="5505026" y="3388780"/>
            <a:ext cx="400050" cy="400050"/>
            <a:chOff x="2933700" y="247650"/>
            <a:chExt cx="400050" cy="400050"/>
          </a:xfrm>
        </p:grpSpPr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BE9E04A4-7579-377C-47EB-1B3157073AB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42FD9CD4-2E73-D32D-1260-48CB0AAC2C7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9FED34A8-A8F8-9187-D564-2836C7C5B37B}"/>
              </a:ext>
            </a:extLst>
          </p:cNvPr>
          <p:cNvGrpSpPr/>
          <p:nvPr/>
        </p:nvGrpSpPr>
        <p:grpSpPr>
          <a:xfrm>
            <a:off x="5905076" y="3388781"/>
            <a:ext cx="400050" cy="400050"/>
            <a:chOff x="2933700" y="247650"/>
            <a:chExt cx="400050" cy="400050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5E8288A3-CA26-C63B-B933-57A272EBF9C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00B2E3D9-BEF7-CEAC-56E2-4B348F414D3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8E38AD95-A3CB-5AB6-D61E-C782A0EE576B}"/>
              </a:ext>
            </a:extLst>
          </p:cNvPr>
          <p:cNvGrpSpPr/>
          <p:nvPr/>
        </p:nvGrpSpPr>
        <p:grpSpPr>
          <a:xfrm>
            <a:off x="6305126" y="3388781"/>
            <a:ext cx="400050" cy="400050"/>
            <a:chOff x="2933700" y="247650"/>
            <a:chExt cx="400050" cy="400050"/>
          </a:xfrm>
        </p:grpSpPr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58BC97C9-DBFA-7D9D-54AE-6FAEE505124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80B622AD-262E-37DC-E0D8-6D3E21FB02B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197ECD85-6D65-C188-E9B1-C1F690CBF946}"/>
              </a:ext>
            </a:extLst>
          </p:cNvPr>
          <p:cNvGrpSpPr/>
          <p:nvPr/>
        </p:nvGrpSpPr>
        <p:grpSpPr>
          <a:xfrm>
            <a:off x="6705176" y="3388780"/>
            <a:ext cx="400050" cy="400050"/>
            <a:chOff x="2933700" y="247650"/>
            <a:chExt cx="400050" cy="400050"/>
          </a:xfrm>
        </p:grpSpPr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934DA912-4ABB-3BE2-FFA2-5A684823377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555612A6-E63D-3597-305E-6E43A880DBC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B87DFD38-A73F-60F5-E8BD-A14B247F9300}"/>
              </a:ext>
            </a:extLst>
          </p:cNvPr>
          <p:cNvGrpSpPr/>
          <p:nvPr/>
        </p:nvGrpSpPr>
        <p:grpSpPr>
          <a:xfrm>
            <a:off x="7105226" y="3388780"/>
            <a:ext cx="400050" cy="400050"/>
            <a:chOff x="2933700" y="247650"/>
            <a:chExt cx="400050" cy="400050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BC718EB-4CD1-F197-1DF7-7793B1178E9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FDFC456D-EB37-99DC-58C9-847A97D4F33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662C1A29-184D-FFB4-2571-73D4D7CEEB72}"/>
              </a:ext>
            </a:extLst>
          </p:cNvPr>
          <p:cNvGrpSpPr/>
          <p:nvPr/>
        </p:nvGrpSpPr>
        <p:grpSpPr>
          <a:xfrm>
            <a:off x="7505276" y="3388780"/>
            <a:ext cx="400050" cy="400050"/>
            <a:chOff x="2933700" y="247650"/>
            <a:chExt cx="400050" cy="400050"/>
          </a:xfrm>
        </p:grpSpPr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53D11E8F-7ECE-225C-639F-458511E314F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64CE7A0C-5844-839F-D2DA-80C21A1D939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F7CF5B41-3836-7919-3E30-DDD9AB0602C6}"/>
              </a:ext>
            </a:extLst>
          </p:cNvPr>
          <p:cNvGrpSpPr/>
          <p:nvPr/>
        </p:nvGrpSpPr>
        <p:grpSpPr>
          <a:xfrm>
            <a:off x="7905326" y="3388780"/>
            <a:ext cx="400050" cy="400050"/>
            <a:chOff x="2933700" y="247650"/>
            <a:chExt cx="400050" cy="400050"/>
          </a:xfrm>
        </p:grpSpPr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A6A3B6C8-4345-13B0-CA65-64F66B95F49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C5EC54D4-34EB-C1C3-626A-F963391284E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3A4C8281-ABCF-A20F-B68D-B7C32DC825F8}"/>
              </a:ext>
            </a:extLst>
          </p:cNvPr>
          <p:cNvGrpSpPr/>
          <p:nvPr/>
        </p:nvGrpSpPr>
        <p:grpSpPr>
          <a:xfrm>
            <a:off x="8305376" y="3388779"/>
            <a:ext cx="400050" cy="400050"/>
            <a:chOff x="2933700" y="247650"/>
            <a:chExt cx="400050" cy="400050"/>
          </a:xfrm>
        </p:grpSpPr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FFC81DE1-2457-0186-F5AB-3BD2FCAAA6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A67B5D56-458D-27B9-7D3D-406B28479BE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C2A4AC90-C657-7F5E-D1CE-EA424BB6288A}"/>
              </a:ext>
            </a:extLst>
          </p:cNvPr>
          <p:cNvGrpSpPr/>
          <p:nvPr/>
        </p:nvGrpSpPr>
        <p:grpSpPr>
          <a:xfrm>
            <a:off x="8705426" y="3388779"/>
            <a:ext cx="400050" cy="400050"/>
            <a:chOff x="2933700" y="247650"/>
            <a:chExt cx="400050" cy="400050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8D5B7F56-BEF2-85C4-E5FB-92D352A2B3A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5B1DF398-B861-79D5-FFDC-7A75828143E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025EDA70-AA8B-46D7-A28F-7E1263A2563D}"/>
              </a:ext>
            </a:extLst>
          </p:cNvPr>
          <p:cNvGrpSpPr/>
          <p:nvPr/>
        </p:nvGrpSpPr>
        <p:grpSpPr>
          <a:xfrm>
            <a:off x="2704676" y="3788830"/>
            <a:ext cx="400050" cy="400050"/>
            <a:chOff x="2933700" y="247650"/>
            <a:chExt cx="400050" cy="400050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E5E8B0BC-B27C-0829-340F-5BF45747349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820A170D-BF4E-07E8-18A7-4FFEB3779B9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81C19541-1316-825C-6560-931BE2991A0F}"/>
              </a:ext>
            </a:extLst>
          </p:cNvPr>
          <p:cNvGrpSpPr/>
          <p:nvPr/>
        </p:nvGrpSpPr>
        <p:grpSpPr>
          <a:xfrm>
            <a:off x="3104726" y="3788830"/>
            <a:ext cx="400050" cy="400050"/>
            <a:chOff x="2933700" y="247650"/>
            <a:chExt cx="400050" cy="400050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C86AE30A-CFA9-491C-8581-A1D87744E57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8F2C37DF-DF2C-6FFD-2F69-8BFC45D9B33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CBB52E13-82CB-8958-07AC-083833B570FF}"/>
              </a:ext>
            </a:extLst>
          </p:cNvPr>
          <p:cNvGrpSpPr/>
          <p:nvPr/>
        </p:nvGrpSpPr>
        <p:grpSpPr>
          <a:xfrm>
            <a:off x="3504776" y="3788829"/>
            <a:ext cx="400050" cy="400050"/>
            <a:chOff x="2933700" y="247650"/>
            <a:chExt cx="400050" cy="400050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10448F59-3902-EF91-582F-0D50AC921C6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8A3B0082-2E94-00BF-A605-F0BA8E4E26E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668BBD5B-832F-C946-1CC9-12A0F39CD8BD}"/>
              </a:ext>
            </a:extLst>
          </p:cNvPr>
          <p:cNvGrpSpPr/>
          <p:nvPr/>
        </p:nvGrpSpPr>
        <p:grpSpPr>
          <a:xfrm>
            <a:off x="3904826" y="3788829"/>
            <a:ext cx="400050" cy="400050"/>
            <a:chOff x="2933700" y="247650"/>
            <a:chExt cx="400050" cy="400050"/>
          </a:xfrm>
        </p:grpSpPr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C95E4D03-DFFF-AC32-A4E6-FF83191F6A9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74B96380-527B-AA8C-3779-A80B3BAC473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25A4D7D5-F674-C260-B8FC-4110CBE92E25}"/>
              </a:ext>
            </a:extLst>
          </p:cNvPr>
          <p:cNvGrpSpPr/>
          <p:nvPr/>
        </p:nvGrpSpPr>
        <p:grpSpPr>
          <a:xfrm>
            <a:off x="4304876" y="3788829"/>
            <a:ext cx="400050" cy="400050"/>
            <a:chOff x="2933700" y="247650"/>
            <a:chExt cx="400050" cy="400050"/>
          </a:xfrm>
        </p:grpSpPr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5420799C-4A28-1A9F-694B-25C55C5F430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1CA4E2B8-EC62-0C2D-0A7A-53340EA4095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59E06BBB-F707-BA2A-08C7-2F9B4BFEDB03}"/>
              </a:ext>
            </a:extLst>
          </p:cNvPr>
          <p:cNvGrpSpPr/>
          <p:nvPr/>
        </p:nvGrpSpPr>
        <p:grpSpPr>
          <a:xfrm>
            <a:off x="4704926" y="3788829"/>
            <a:ext cx="400050" cy="400050"/>
            <a:chOff x="2933700" y="247650"/>
            <a:chExt cx="400050" cy="400050"/>
          </a:xfrm>
        </p:grpSpPr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28BCE053-A427-FCAE-3751-7A09462B3ED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>
              <a:extLst>
                <a:ext uri="{FF2B5EF4-FFF2-40B4-BE49-F238E27FC236}">
                  <a16:creationId xmlns:a16="http://schemas.microsoft.com/office/drawing/2014/main" id="{0C3A1980-10F9-629A-827A-EE81AA8AA31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09321A7D-4790-623D-311A-22B26EF796C7}"/>
              </a:ext>
            </a:extLst>
          </p:cNvPr>
          <p:cNvGrpSpPr/>
          <p:nvPr/>
        </p:nvGrpSpPr>
        <p:grpSpPr>
          <a:xfrm>
            <a:off x="5104976" y="3788828"/>
            <a:ext cx="400050" cy="400050"/>
            <a:chOff x="2933700" y="247650"/>
            <a:chExt cx="400050" cy="400050"/>
          </a:xfrm>
        </p:grpSpPr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69225B9D-989C-F05E-1B2E-2E841E0D855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>
              <a:extLst>
                <a:ext uri="{FF2B5EF4-FFF2-40B4-BE49-F238E27FC236}">
                  <a16:creationId xmlns:a16="http://schemas.microsoft.com/office/drawing/2014/main" id="{DB93541A-28B9-EBF6-7A45-CAB6C27FAF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54101E49-9A00-FAED-4C90-223E61C7478F}"/>
              </a:ext>
            </a:extLst>
          </p:cNvPr>
          <p:cNvGrpSpPr/>
          <p:nvPr/>
        </p:nvGrpSpPr>
        <p:grpSpPr>
          <a:xfrm>
            <a:off x="5505026" y="3788828"/>
            <a:ext cx="400050" cy="400050"/>
            <a:chOff x="2933700" y="247650"/>
            <a:chExt cx="400050" cy="400050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A82A4572-EDBB-884B-B2CA-59B00B55FD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>
              <a:extLst>
                <a:ext uri="{FF2B5EF4-FFF2-40B4-BE49-F238E27FC236}">
                  <a16:creationId xmlns:a16="http://schemas.microsoft.com/office/drawing/2014/main" id="{23BC3ACA-D100-15B5-FEBC-4EFA45F3882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7EA76DE4-B57C-5857-0526-84E781AE8279}"/>
              </a:ext>
            </a:extLst>
          </p:cNvPr>
          <p:cNvGrpSpPr/>
          <p:nvPr/>
        </p:nvGrpSpPr>
        <p:grpSpPr>
          <a:xfrm>
            <a:off x="5905076" y="3788829"/>
            <a:ext cx="400050" cy="400050"/>
            <a:chOff x="2933700" y="247650"/>
            <a:chExt cx="400050" cy="400050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D22BCD59-B322-A7B0-8411-479D1731FBE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>
              <a:extLst>
                <a:ext uri="{FF2B5EF4-FFF2-40B4-BE49-F238E27FC236}">
                  <a16:creationId xmlns:a16="http://schemas.microsoft.com/office/drawing/2014/main" id="{56BA2890-2DAF-43AD-D1F5-400CFE1097A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4D5F9E5C-555E-63EF-4E97-4CDFD28AD63D}"/>
              </a:ext>
            </a:extLst>
          </p:cNvPr>
          <p:cNvGrpSpPr/>
          <p:nvPr/>
        </p:nvGrpSpPr>
        <p:grpSpPr>
          <a:xfrm>
            <a:off x="6305126" y="3788829"/>
            <a:ext cx="400050" cy="400050"/>
            <a:chOff x="2933700" y="247650"/>
            <a:chExt cx="400050" cy="400050"/>
          </a:xfrm>
        </p:grpSpPr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EC245F9E-AF4B-FDF3-3800-B8C327D4EC4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B7C6B140-7DE0-4222-C984-6FBBB156455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8E54F7A8-65A3-A6F4-598B-DD510E77000A}"/>
              </a:ext>
            </a:extLst>
          </p:cNvPr>
          <p:cNvGrpSpPr/>
          <p:nvPr/>
        </p:nvGrpSpPr>
        <p:grpSpPr>
          <a:xfrm>
            <a:off x="6705176" y="3788828"/>
            <a:ext cx="400050" cy="400050"/>
            <a:chOff x="2933700" y="247650"/>
            <a:chExt cx="400050" cy="400050"/>
          </a:xfrm>
        </p:grpSpPr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1C05F9D1-29A0-B170-40F2-15D2BE082D0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>
              <a:extLst>
                <a:ext uri="{FF2B5EF4-FFF2-40B4-BE49-F238E27FC236}">
                  <a16:creationId xmlns:a16="http://schemas.microsoft.com/office/drawing/2014/main" id="{FE7BF920-03DD-C381-AFF0-E43450ED3EC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85C0F7DC-BFEA-D26F-99C4-55996FDD4A05}"/>
              </a:ext>
            </a:extLst>
          </p:cNvPr>
          <p:cNvGrpSpPr/>
          <p:nvPr/>
        </p:nvGrpSpPr>
        <p:grpSpPr>
          <a:xfrm>
            <a:off x="7105226" y="3788828"/>
            <a:ext cx="400050" cy="400050"/>
            <a:chOff x="2933700" y="247650"/>
            <a:chExt cx="400050" cy="400050"/>
          </a:xfrm>
        </p:grpSpPr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65C4FDB6-852C-6BF1-FCA9-39BE8159DB0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9D03858-FCA4-333D-6FE3-022B0B34F1A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CF07F19-8261-734F-092E-2B5D3C3C6132}"/>
              </a:ext>
            </a:extLst>
          </p:cNvPr>
          <p:cNvGrpSpPr/>
          <p:nvPr/>
        </p:nvGrpSpPr>
        <p:grpSpPr>
          <a:xfrm>
            <a:off x="7505276" y="3788828"/>
            <a:ext cx="400050" cy="400050"/>
            <a:chOff x="2933700" y="247650"/>
            <a:chExt cx="400050" cy="400050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44239E0-103C-D0FD-C7A8-CE8BE665F4B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F9EE0FB2-4849-DB5C-B44C-7497DF09A3D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931EB422-5754-C0D7-B712-919E5DABEBEA}"/>
              </a:ext>
            </a:extLst>
          </p:cNvPr>
          <p:cNvGrpSpPr/>
          <p:nvPr/>
        </p:nvGrpSpPr>
        <p:grpSpPr>
          <a:xfrm>
            <a:off x="7905326" y="3788828"/>
            <a:ext cx="400050" cy="400050"/>
            <a:chOff x="2933700" y="247650"/>
            <a:chExt cx="400050" cy="400050"/>
          </a:xfrm>
        </p:grpSpPr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76A9203C-2065-09D8-A227-D6FFFC75760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>
              <a:extLst>
                <a:ext uri="{FF2B5EF4-FFF2-40B4-BE49-F238E27FC236}">
                  <a16:creationId xmlns:a16="http://schemas.microsoft.com/office/drawing/2014/main" id="{6C9A9D0C-8506-CF2D-3401-049129D4990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BA22159E-14DC-BCCC-157A-DE5D41B1973B}"/>
              </a:ext>
            </a:extLst>
          </p:cNvPr>
          <p:cNvGrpSpPr/>
          <p:nvPr/>
        </p:nvGrpSpPr>
        <p:grpSpPr>
          <a:xfrm>
            <a:off x="8305376" y="3788827"/>
            <a:ext cx="400050" cy="400050"/>
            <a:chOff x="2933700" y="247650"/>
            <a:chExt cx="400050" cy="400050"/>
          </a:xfrm>
        </p:grpSpPr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97884C2B-5E03-AB2E-734E-77EF8B6044B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3373D39E-6096-946F-2F02-A39F7FF1171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1" name="组合 350">
            <a:extLst>
              <a:ext uri="{FF2B5EF4-FFF2-40B4-BE49-F238E27FC236}">
                <a16:creationId xmlns:a16="http://schemas.microsoft.com/office/drawing/2014/main" id="{10209DB1-560D-9DF9-C0D8-B6D86A8823BF}"/>
              </a:ext>
            </a:extLst>
          </p:cNvPr>
          <p:cNvGrpSpPr/>
          <p:nvPr/>
        </p:nvGrpSpPr>
        <p:grpSpPr>
          <a:xfrm>
            <a:off x="8705426" y="3788827"/>
            <a:ext cx="400050" cy="400050"/>
            <a:chOff x="2933700" y="247650"/>
            <a:chExt cx="400050" cy="400050"/>
          </a:xfrm>
        </p:grpSpPr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4CD6793B-9660-AFBC-370C-A71B00F2FE3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DAE4467A-B466-7DA9-A2DF-628DB62F20F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C4ACA60-DCA4-84C1-1380-C6C7BE3A09AC}"/>
              </a:ext>
            </a:extLst>
          </p:cNvPr>
          <p:cNvGrpSpPr/>
          <p:nvPr/>
        </p:nvGrpSpPr>
        <p:grpSpPr>
          <a:xfrm>
            <a:off x="2704676" y="4188878"/>
            <a:ext cx="400050" cy="400050"/>
            <a:chOff x="2933700" y="247650"/>
            <a:chExt cx="400050" cy="400050"/>
          </a:xfrm>
        </p:grpSpPr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92F4EFBC-B434-9AAB-A348-D881B24D6DE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08DABBB6-99F1-3CD5-941B-9ADC726B2C1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59889FCE-C466-5071-3D3C-8CB725FDDD1A}"/>
              </a:ext>
            </a:extLst>
          </p:cNvPr>
          <p:cNvGrpSpPr/>
          <p:nvPr/>
        </p:nvGrpSpPr>
        <p:grpSpPr>
          <a:xfrm>
            <a:off x="3104726" y="4188878"/>
            <a:ext cx="400050" cy="400050"/>
            <a:chOff x="2933700" y="247650"/>
            <a:chExt cx="400050" cy="400050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1C018070-1259-AC33-AA6B-D8338B3C350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074A72E1-80B3-63CA-2032-A186FCEAF2D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950B567D-304E-DE4B-7F3B-7ED7CDF17765}"/>
              </a:ext>
            </a:extLst>
          </p:cNvPr>
          <p:cNvGrpSpPr/>
          <p:nvPr/>
        </p:nvGrpSpPr>
        <p:grpSpPr>
          <a:xfrm>
            <a:off x="3504776" y="4188877"/>
            <a:ext cx="400050" cy="400050"/>
            <a:chOff x="2933700" y="247650"/>
            <a:chExt cx="400050" cy="400050"/>
          </a:xfrm>
        </p:grpSpPr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7D7C5849-DC27-A427-AA99-214E6B013BB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5D0EA936-7E09-66E0-E951-EC7B09A33B5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DC351D5A-6CCF-3D83-A69E-0457EEA4C1CF}"/>
              </a:ext>
            </a:extLst>
          </p:cNvPr>
          <p:cNvGrpSpPr/>
          <p:nvPr/>
        </p:nvGrpSpPr>
        <p:grpSpPr>
          <a:xfrm>
            <a:off x="3904826" y="4188877"/>
            <a:ext cx="400050" cy="400050"/>
            <a:chOff x="2933700" y="247650"/>
            <a:chExt cx="400050" cy="400050"/>
          </a:xfrm>
        </p:grpSpPr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E9C36798-2BA5-FDF6-48DE-AC01A0F8CFF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62095FB6-4C8E-1C3F-FB24-E9F77C2C0CD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A80FC15B-3275-3D13-FBDA-40F03AAAC755}"/>
              </a:ext>
            </a:extLst>
          </p:cNvPr>
          <p:cNvGrpSpPr/>
          <p:nvPr/>
        </p:nvGrpSpPr>
        <p:grpSpPr>
          <a:xfrm>
            <a:off x="4304876" y="4188877"/>
            <a:ext cx="400050" cy="400050"/>
            <a:chOff x="2933700" y="247650"/>
            <a:chExt cx="400050" cy="400050"/>
          </a:xfrm>
        </p:grpSpPr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0BAB4C7-F210-0F79-3804-1ADD9EFF0C6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8E531A05-C36A-435B-4C6E-5DB20B1A449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1A71D90D-B05B-49BD-3D88-596CB46530AF}"/>
              </a:ext>
            </a:extLst>
          </p:cNvPr>
          <p:cNvGrpSpPr/>
          <p:nvPr/>
        </p:nvGrpSpPr>
        <p:grpSpPr>
          <a:xfrm>
            <a:off x="4704926" y="4188877"/>
            <a:ext cx="400050" cy="400050"/>
            <a:chOff x="2933700" y="247650"/>
            <a:chExt cx="400050" cy="400050"/>
          </a:xfrm>
        </p:grpSpPr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B72D289D-CB0A-688B-A565-A0B593C3C069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B92D3FDD-BD7B-8674-D807-888C8844FE9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6DC65393-A10A-D2D7-9F42-C8632F763C72}"/>
              </a:ext>
            </a:extLst>
          </p:cNvPr>
          <p:cNvGrpSpPr/>
          <p:nvPr/>
        </p:nvGrpSpPr>
        <p:grpSpPr>
          <a:xfrm>
            <a:off x="5104976" y="4188876"/>
            <a:ext cx="400050" cy="400050"/>
            <a:chOff x="2933700" y="247650"/>
            <a:chExt cx="400050" cy="400050"/>
          </a:xfrm>
        </p:grpSpPr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F1A1D59D-01B9-6A49-AFE6-015EC2A1324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607E6561-3297-F179-F52E-64822A2D4DA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CABC8BC2-8FE3-E754-DC3E-46CC9D421345}"/>
              </a:ext>
            </a:extLst>
          </p:cNvPr>
          <p:cNvGrpSpPr/>
          <p:nvPr/>
        </p:nvGrpSpPr>
        <p:grpSpPr>
          <a:xfrm>
            <a:off x="5505026" y="4188876"/>
            <a:ext cx="400050" cy="400050"/>
            <a:chOff x="2933700" y="247650"/>
            <a:chExt cx="400050" cy="400050"/>
          </a:xfrm>
        </p:grpSpPr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77CAF733-4340-4BBD-9AF7-24B628F5EE5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47DDA651-C289-AA1E-6D85-DB36E02E424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1EF8DB41-28BD-688B-49CE-E1AAE72024A5}"/>
              </a:ext>
            </a:extLst>
          </p:cNvPr>
          <p:cNvGrpSpPr/>
          <p:nvPr/>
        </p:nvGrpSpPr>
        <p:grpSpPr>
          <a:xfrm>
            <a:off x="5905076" y="4188877"/>
            <a:ext cx="400050" cy="400050"/>
            <a:chOff x="2933700" y="247650"/>
            <a:chExt cx="400050" cy="400050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B4D03B4B-00E5-E0CC-A260-0B5956A5533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6BF57D72-DD06-54EC-EA6C-2C44E0E1CA5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1" name="组合 380">
            <a:extLst>
              <a:ext uri="{FF2B5EF4-FFF2-40B4-BE49-F238E27FC236}">
                <a16:creationId xmlns:a16="http://schemas.microsoft.com/office/drawing/2014/main" id="{033484FA-C318-EC0B-615C-B11055052D04}"/>
              </a:ext>
            </a:extLst>
          </p:cNvPr>
          <p:cNvGrpSpPr/>
          <p:nvPr/>
        </p:nvGrpSpPr>
        <p:grpSpPr>
          <a:xfrm>
            <a:off x="6305126" y="4188877"/>
            <a:ext cx="400050" cy="400050"/>
            <a:chOff x="2933700" y="247650"/>
            <a:chExt cx="400050" cy="400050"/>
          </a:xfrm>
        </p:grpSpPr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1FD87EA9-C384-07EA-E192-936F7D0A055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5D179F25-90E5-C068-F1AA-9CB49A882A1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7974B1B8-97D5-8AF7-F2E3-B8CA16CC8113}"/>
              </a:ext>
            </a:extLst>
          </p:cNvPr>
          <p:cNvGrpSpPr/>
          <p:nvPr/>
        </p:nvGrpSpPr>
        <p:grpSpPr>
          <a:xfrm>
            <a:off x="6705176" y="4188876"/>
            <a:ext cx="400050" cy="400050"/>
            <a:chOff x="2933700" y="247650"/>
            <a:chExt cx="400050" cy="400050"/>
          </a:xfrm>
        </p:grpSpPr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812B9CA7-5253-5B67-32B3-5B815974812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>
              <a:extLst>
                <a:ext uri="{FF2B5EF4-FFF2-40B4-BE49-F238E27FC236}">
                  <a16:creationId xmlns:a16="http://schemas.microsoft.com/office/drawing/2014/main" id="{0B75B5D3-D162-188C-2220-29A16E7E5AA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F637B393-9717-DC45-242D-412D4EFDCEAE}"/>
              </a:ext>
            </a:extLst>
          </p:cNvPr>
          <p:cNvGrpSpPr/>
          <p:nvPr/>
        </p:nvGrpSpPr>
        <p:grpSpPr>
          <a:xfrm>
            <a:off x="7105226" y="4188876"/>
            <a:ext cx="400050" cy="400050"/>
            <a:chOff x="2933700" y="247650"/>
            <a:chExt cx="400050" cy="400050"/>
          </a:xfrm>
        </p:grpSpPr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CC06C0F-6237-1206-99C5-840734B7B388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2689FDF0-79E5-078A-C0AA-E252F8AD21CE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5A1E98A9-500B-3040-890C-BD5076733A98}"/>
              </a:ext>
            </a:extLst>
          </p:cNvPr>
          <p:cNvGrpSpPr/>
          <p:nvPr/>
        </p:nvGrpSpPr>
        <p:grpSpPr>
          <a:xfrm>
            <a:off x="7505276" y="4188876"/>
            <a:ext cx="400050" cy="400050"/>
            <a:chOff x="2933700" y="247650"/>
            <a:chExt cx="400050" cy="400050"/>
          </a:xfrm>
        </p:grpSpPr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A9809A1D-7930-5E58-BA0A-0198F1C76F2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>
              <a:extLst>
                <a:ext uri="{FF2B5EF4-FFF2-40B4-BE49-F238E27FC236}">
                  <a16:creationId xmlns:a16="http://schemas.microsoft.com/office/drawing/2014/main" id="{76B00DE5-F1FD-5166-DEC1-1C4595DE31B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820B23B7-868B-DDAF-4882-D28FF742028D}"/>
              </a:ext>
            </a:extLst>
          </p:cNvPr>
          <p:cNvGrpSpPr/>
          <p:nvPr/>
        </p:nvGrpSpPr>
        <p:grpSpPr>
          <a:xfrm>
            <a:off x="7905326" y="4188876"/>
            <a:ext cx="400050" cy="400050"/>
            <a:chOff x="2933700" y="247650"/>
            <a:chExt cx="400050" cy="400050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CDEBB871-1CF9-721A-B3CA-20C97C3F297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BB44711F-AA99-A667-55AB-A23BDCE8746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6" name="组合 395">
            <a:extLst>
              <a:ext uri="{FF2B5EF4-FFF2-40B4-BE49-F238E27FC236}">
                <a16:creationId xmlns:a16="http://schemas.microsoft.com/office/drawing/2014/main" id="{8ECB8E2B-EFEA-69D8-81DE-1B78DE25EC92}"/>
              </a:ext>
            </a:extLst>
          </p:cNvPr>
          <p:cNvGrpSpPr/>
          <p:nvPr/>
        </p:nvGrpSpPr>
        <p:grpSpPr>
          <a:xfrm>
            <a:off x="8305376" y="4188875"/>
            <a:ext cx="400050" cy="400050"/>
            <a:chOff x="2933700" y="247650"/>
            <a:chExt cx="400050" cy="400050"/>
          </a:xfrm>
        </p:grpSpPr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E41DC755-6E6D-E62C-926E-386CECD2C6D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A55C5603-0694-29FB-FF9C-1AEC24453A7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90454AB5-E84D-8CF3-7E09-97E06C29439D}"/>
              </a:ext>
            </a:extLst>
          </p:cNvPr>
          <p:cNvGrpSpPr/>
          <p:nvPr/>
        </p:nvGrpSpPr>
        <p:grpSpPr>
          <a:xfrm>
            <a:off x="8705426" y="4188875"/>
            <a:ext cx="400050" cy="400050"/>
            <a:chOff x="2933700" y="247650"/>
            <a:chExt cx="400050" cy="400050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5C0725E7-CC8F-FBC4-9714-ED5F89EC721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>
              <a:extLst>
                <a:ext uri="{FF2B5EF4-FFF2-40B4-BE49-F238E27FC236}">
                  <a16:creationId xmlns:a16="http://schemas.microsoft.com/office/drawing/2014/main" id="{08566D03-3A3A-39D5-5341-3B8E06C433C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2" name="组合 401">
            <a:extLst>
              <a:ext uri="{FF2B5EF4-FFF2-40B4-BE49-F238E27FC236}">
                <a16:creationId xmlns:a16="http://schemas.microsoft.com/office/drawing/2014/main" id="{6F4B230A-EC99-70BD-7A25-920866B9D09A}"/>
              </a:ext>
            </a:extLst>
          </p:cNvPr>
          <p:cNvGrpSpPr/>
          <p:nvPr/>
        </p:nvGrpSpPr>
        <p:grpSpPr>
          <a:xfrm>
            <a:off x="2704676" y="4588926"/>
            <a:ext cx="400050" cy="400050"/>
            <a:chOff x="2933700" y="247650"/>
            <a:chExt cx="400050" cy="400050"/>
          </a:xfrm>
        </p:grpSpPr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9F6EE3B4-3824-A8D9-8380-47AD6B49D31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>
              <a:extLst>
                <a:ext uri="{FF2B5EF4-FFF2-40B4-BE49-F238E27FC236}">
                  <a16:creationId xmlns:a16="http://schemas.microsoft.com/office/drawing/2014/main" id="{AED52634-702F-4BC4-873B-0C73764CADB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F9886FDB-B282-FEB8-6F3F-6F36678C8F96}"/>
              </a:ext>
            </a:extLst>
          </p:cNvPr>
          <p:cNvGrpSpPr/>
          <p:nvPr/>
        </p:nvGrpSpPr>
        <p:grpSpPr>
          <a:xfrm>
            <a:off x="3104726" y="4588926"/>
            <a:ext cx="400050" cy="400050"/>
            <a:chOff x="2933700" y="247650"/>
            <a:chExt cx="400050" cy="400050"/>
          </a:xfrm>
        </p:grpSpPr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8563070D-DDDB-5E84-0A1D-E59F4C13652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3866AE9F-BEFC-627E-4D4C-B3D5822985E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4C0642FC-5FA5-96FD-8254-330D3D2CA9BF}"/>
              </a:ext>
            </a:extLst>
          </p:cNvPr>
          <p:cNvGrpSpPr/>
          <p:nvPr/>
        </p:nvGrpSpPr>
        <p:grpSpPr>
          <a:xfrm>
            <a:off x="3504776" y="4588925"/>
            <a:ext cx="400050" cy="400050"/>
            <a:chOff x="2933700" y="247650"/>
            <a:chExt cx="400050" cy="400050"/>
          </a:xfrm>
        </p:grpSpPr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7FE8269B-B984-1397-6AF0-AA92B913714D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>
              <a:extLst>
                <a:ext uri="{FF2B5EF4-FFF2-40B4-BE49-F238E27FC236}">
                  <a16:creationId xmlns:a16="http://schemas.microsoft.com/office/drawing/2014/main" id="{65C48C5D-4C8D-8453-A544-70498BBB8F01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C11B5ADC-00CE-23B4-A182-AB424413CB39}"/>
              </a:ext>
            </a:extLst>
          </p:cNvPr>
          <p:cNvGrpSpPr/>
          <p:nvPr/>
        </p:nvGrpSpPr>
        <p:grpSpPr>
          <a:xfrm>
            <a:off x="3904826" y="4588925"/>
            <a:ext cx="400050" cy="400050"/>
            <a:chOff x="2933700" y="247650"/>
            <a:chExt cx="400050" cy="400050"/>
          </a:xfrm>
        </p:grpSpPr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EAAA3813-21D9-D22E-3AD5-27CCEA099E7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>
              <a:extLst>
                <a:ext uri="{FF2B5EF4-FFF2-40B4-BE49-F238E27FC236}">
                  <a16:creationId xmlns:a16="http://schemas.microsoft.com/office/drawing/2014/main" id="{725A80F9-0496-5257-A123-578299D3FD0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6EDF6693-3372-22AC-A90F-58F853193E06}"/>
              </a:ext>
            </a:extLst>
          </p:cNvPr>
          <p:cNvGrpSpPr/>
          <p:nvPr/>
        </p:nvGrpSpPr>
        <p:grpSpPr>
          <a:xfrm>
            <a:off x="4304876" y="4588925"/>
            <a:ext cx="400050" cy="400050"/>
            <a:chOff x="2933700" y="247650"/>
            <a:chExt cx="400050" cy="400050"/>
          </a:xfrm>
        </p:grpSpPr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95C0E3B0-C69B-8468-91FE-16663ABF621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>
              <a:extLst>
                <a:ext uri="{FF2B5EF4-FFF2-40B4-BE49-F238E27FC236}">
                  <a16:creationId xmlns:a16="http://schemas.microsoft.com/office/drawing/2014/main" id="{EF4AA450-5BD5-BDDA-BE26-B1530D451B9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30BF85F-B58D-90A4-A0E6-1FB0F569B589}"/>
              </a:ext>
            </a:extLst>
          </p:cNvPr>
          <p:cNvGrpSpPr/>
          <p:nvPr/>
        </p:nvGrpSpPr>
        <p:grpSpPr>
          <a:xfrm>
            <a:off x="4704926" y="4588925"/>
            <a:ext cx="400050" cy="400050"/>
            <a:chOff x="2933700" y="247650"/>
            <a:chExt cx="400050" cy="400050"/>
          </a:xfrm>
        </p:grpSpPr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F28BA671-D146-E5B7-836E-105F8D1398E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>
              <a:extLst>
                <a:ext uri="{FF2B5EF4-FFF2-40B4-BE49-F238E27FC236}">
                  <a16:creationId xmlns:a16="http://schemas.microsoft.com/office/drawing/2014/main" id="{93DE5F1A-8B94-F5A4-97CF-DAC78AE6EFE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0" name="组合 419">
            <a:extLst>
              <a:ext uri="{FF2B5EF4-FFF2-40B4-BE49-F238E27FC236}">
                <a16:creationId xmlns:a16="http://schemas.microsoft.com/office/drawing/2014/main" id="{478A43A9-3D17-83F7-AFDF-943F74DC5925}"/>
              </a:ext>
            </a:extLst>
          </p:cNvPr>
          <p:cNvGrpSpPr/>
          <p:nvPr/>
        </p:nvGrpSpPr>
        <p:grpSpPr>
          <a:xfrm>
            <a:off x="5104976" y="4588924"/>
            <a:ext cx="400050" cy="400050"/>
            <a:chOff x="2933700" y="247650"/>
            <a:chExt cx="400050" cy="400050"/>
          </a:xfrm>
        </p:grpSpPr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B97BBCB4-47E4-CD32-1D10-BA3881C7EF1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>
              <a:extLst>
                <a:ext uri="{FF2B5EF4-FFF2-40B4-BE49-F238E27FC236}">
                  <a16:creationId xmlns:a16="http://schemas.microsoft.com/office/drawing/2014/main" id="{A902C550-00E9-DDDB-71B2-424C147BE0B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64FF7020-94AF-C169-C726-3F1BE25F2F6A}"/>
              </a:ext>
            </a:extLst>
          </p:cNvPr>
          <p:cNvGrpSpPr/>
          <p:nvPr/>
        </p:nvGrpSpPr>
        <p:grpSpPr>
          <a:xfrm>
            <a:off x="5505026" y="4588924"/>
            <a:ext cx="400050" cy="400050"/>
            <a:chOff x="2933700" y="247650"/>
            <a:chExt cx="400050" cy="400050"/>
          </a:xfrm>
        </p:grpSpPr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D5BBA6A3-0E8E-70A5-DC12-7AA6EE053DA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>
              <a:extLst>
                <a:ext uri="{FF2B5EF4-FFF2-40B4-BE49-F238E27FC236}">
                  <a16:creationId xmlns:a16="http://schemas.microsoft.com/office/drawing/2014/main" id="{0887DE9C-06C4-C925-AF9D-418FB2F3B91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DC5E2DA7-B352-3C61-9926-54B010E6BC2F}"/>
              </a:ext>
            </a:extLst>
          </p:cNvPr>
          <p:cNvGrpSpPr/>
          <p:nvPr/>
        </p:nvGrpSpPr>
        <p:grpSpPr>
          <a:xfrm>
            <a:off x="5905076" y="4588925"/>
            <a:ext cx="400050" cy="400050"/>
            <a:chOff x="2933700" y="247650"/>
            <a:chExt cx="400050" cy="400050"/>
          </a:xfrm>
        </p:grpSpPr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9E9213D9-FCD4-6658-A145-E75846D8D0D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D47B8CC5-E958-A388-A8A2-1D8AC467D9AA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9" name="组合 428">
            <a:extLst>
              <a:ext uri="{FF2B5EF4-FFF2-40B4-BE49-F238E27FC236}">
                <a16:creationId xmlns:a16="http://schemas.microsoft.com/office/drawing/2014/main" id="{3DCCAF29-B984-9351-C3DC-12BB96DBACEF}"/>
              </a:ext>
            </a:extLst>
          </p:cNvPr>
          <p:cNvGrpSpPr/>
          <p:nvPr/>
        </p:nvGrpSpPr>
        <p:grpSpPr>
          <a:xfrm>
            <a:off x="6305126" y="4588925"/>
            <a:ext cx="400050" cy="400050"/>
            <a:chOff x="2933700" y="247650"/>
            <a:chExt cx="400050" cy="400050"/>
          </a:xfrm>
        </p:grpSpPr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ADCE82E3-CFEC-89EC-0140-E7CB9EFB4E8E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0EECFCCB-A10C-E699-29F7-B8BA1C2722E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32" name="组合 431">
            <a:extLst>
              <a:ext uri="{FF2B5EF4-FFF2-40B4-BE49-F238E27FC236}">
                <a16:creationId xmlns:a16="http://schemas.microsoft.com/office/drawing/2014/main" id="{F44D22D1-C763-DBB7-293C-18B727994BBE}"/>
              </a:ext>
            </a:extLst>
          </p:cNvPr>
          <p:cNvGrpSpPr/>
          <p:nvPr/>
        </p:nvGrpSpPr>
        <p:grpSpPr>
          <a:xfrm>
            <a:off x="6705176" y="4588924"/>
            <a:ext cx="400050" cy="400050"/>
            <a:chOff x="2933700" y="247650"/>
            <a:chExt cx="400050" cy="400050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853C5D7A-FC09-E851-324A-5916AFF8974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>
              <a:extLst>
                <a:ext uri="{FF2B5EF4-FFF2-40B4-BE49-F238E27FC236}">
                  <a16:creationId xmlns:a16="http://schemas.microsoft.com/office/drawing/2014/main" id="{43A8A4DA-A0C9-670B-080A-B5B6319495D3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F83D84BA-331C-A534-F00C-FDB5A3D5AD9F}"/>
              </a:ext>
            </a:extLst>
          </p:cNvPr>
          <p:cNvGrpSpPr/>
          <p:nvPr/>
        </p:nvGrpSpPr>
        <p:grpSpPr>
          <a:xfrm>
            <a:off x="7105226" y="4588924"/>
            <a:ext cx="400050" cy="400050"/>
            <a:chOff x="2933700" y="247650"/>
            <a:chExt cx="400050" cy="400050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1A3809DF-F9EB-4EF7-AA32-2AE61BD63873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>
              <a:extLst>
                <a:ext uri="{FF2B5EF4-FFF2-40B4-BE49-F238E27FC236}">
                  <a16:creationId xmlns:a16="http://schemas.microsoft.com/office/drawing/2014/main" id="{223E6CE4-05FA-812B-F869-798C4E04015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38" name="组合 437">
            <a:extLst>
              <a:ext uri="{FF2B5EF4-FFF2-40B4-BE49-F238E27FC236}">
                <a16:creationId xmlns:a16="http://schemas.microsoft.com/office/drawing/2014/main" id="{868EF77D-C382-74BC-5D37-012AC7C6C50F}"/>
              </a:ext>
            </a:extLst>
          </p:cNvPr>
          <p:cNvGrpSpPr/>
          <p:nvPr/>
        </p:nvGrpSpPr>
        <p:grpSpPr>
          <a:xfrm>
            <a:off x="7505276" y="4588924"/>
            <a:ext cx="400050" cy="400050"/>
            <a:chOff x="2933700" y="247650"/>
            <a:chExt cx="400050" cy="400050"/>
          </a:xfrm>
        </p:grpSpPr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173F3E9B-AF5A-D6D8-7CC2-D4B59F5CD88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>
              <a:extLst>
                <a:ext uri="{FF2B5EF4-FFF2-40B4-BE49-F238E27FC236}">
                  <a16:creationId xmlns:a16="http://schemas.microsoft.com/office/drawing/2014/main" id="{F4EF5A46-FC5F-E305-682E-1A3E4218FA77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532196FD-AB44-3DAA-E596-3B35E56E97F6}"/>
              </a:ext>
            </a:extLst>
          </p:cNvPr>
          <p:cNvGrpSpPr/>
          <p:nvPr/>
        </p:nvGrpSpPr>
        <p:grpSpPr>
          <a:xfrm>
            <a:off x="7905326" y="4588924"/>
            <a:ext cx="400050" cy="400050"/>
            <a:chOff x="2933700" y="247650"/>
            <a:chExt cx="400050" cy="400050"/>
          </a:xfrm>
        </p:grpSpPr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4900D79D-A44D-7244-D502-554FC78E734F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>
              <a:extLst>
                <a:ext uri="{FF2B5EF4-FFF2-40B4-BE49-F238E27FC236}">
                  <a16:creationId xmlns:a16="http://schemas.microsoft.com/office/drawing/2014/main" id="{F9F0A152-C2B8-E837-04D9-066852E725DD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4" name="组合 443">
            <a:extLst>
              <a:ext uri="{FF2B5EF4-FFF2-40B4-BE49-F238E27FC236}">
                <a16:creationId xmlns:a16="http://schemas.microsoft.com/office/drawing/2014/main" id="{B6760036-12C4-E505-A168-8340DFA73BD2}"/>
              </a:ext>
            </a:extLst>
          </p:cNvPr>
          <p:cNvGrpSpPr/>
          <p:nvPr/>
        </p:nvGrpSpPr>
        <p:grpSpPr>
          <a:xfrm>
            <a:off x="8305376" y="4588923"/>
            <a:ext cx="400050" cy="400050"/>
            <a:chOff x="2933700" y="247650"/>
            <a:chExt cx="400050" cy="400050"/>
          </a:xfrm>
        </p:grpSpPr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B5D24289-4012-A35E-826C-80A2EE6B10F6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>
              <a:extLst>
                <a:ext uri="{FF2B5EF4-FFF2-40B4-BE49-F238E27FC236}">
                  <a16:creationId xmlns:a16="http://schemas.microsoft.com/office/drawing/2014/main" id="{D056BFC1-CDC2-A01A-FAF2-1F86F4FFF61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695AA40B-3E07-65F9-B5A9-33ADF92EDFF9}"/>
              </a:ext>
            </a:extLst>
          </p:cNvPr>
          <p:cNvGrpSpPr/>
          <p:nvPr/>
        </p:nvGrpSpPr>
        <p:grpSpPr>
          <a:xfrm>
            <a:off x="8705426" y="4588923"/>
            <a:ext cx="400050" cy="400050"/>
            <a:chOff x="2933700" y="247650"/>
            <a:chExt cx="400050" cy="400050"/>
          </a:xfrm>
        </p:grpSpPr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789A4C34-650D-FF45-264E-1A06608B0C3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>
              <a:extLst>
                <a:ext uri="{FF2B5EF4-FFF2-40B4-BE49-F238E27FC236}">
                  <a16:creationId xmlns:a16="http://schemas.microsoft.com/office/drawing/2014/main" id="{9138CB7C-A720-DF32-3598-B979EE936BC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7D7C692E-356F-E453-DFF6-86721806B882}"/>
              </a:ext>
            </a:extLst>
          </p:cNvPr>
          <p:cNvGrpSpPr/>
          <p:nvPr/>
        </p:nvGrpSpPr>
        <p:grpSpPr>
          <a:xfrm>
            <a:off x="2704676" y="4988972"/>
            <a:ext cx="400050" cy="400050"/>
            <a:chOff x="2933700" y="247650"/>
            <a:chExt cx="400050" cy="400050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10046256-B13B-EDC7-3217-A391ACF3860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>
              <a:extLst>
                <a:ext uri="{FF2B5EF4-FFF2-40B4-BE49-F238E27FC236}">
                  <a16:creationId xmlns:a16="http://schemas.microsoft.com/office/drawing/2014/main" id="{CE52E8DA-FE2F-4296-48EB-EA69C28E1F0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01" name="组合 500">
            <a:extLst>
              <a:ext uri="{FF2B5EF4-FFF2-40B4-BE49-F238E27FC236}">
                <a16:creationId xmlns:a16="http://schemas.microsoft.com/office/drawing/2014/main" id="{26257A71-5F5E-0434-9598-59FA9364D6BD}"/>
              </a:ext>
            </a:extLst>
          </p:cNvPr>
          <p:cNvGrpSpPr/>
          <p:nvPr/>
        </p:nvGrpSpPr>
        <p:grpSpPr>
          <a:xfrm>
            <a:off x="3104726" y="4988972"/>
            <a:ext cx="400050" cy="400050"/>
            <a:chOff x="2933700" y="247650"/>
            <a:chExt cx="400050" cy="400050"/>
          </a:xfrm>
        </p:grpSpPr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E517456D-4AF0-C911-1986-AFE9EEBDB56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>
              <a:extLst>
                <a:ext uri="{FF2B5EF4-FFF2-40B4-BE49-F238E27FC236}">
                  <a16:creationId xmlns:a16="http://schemas.microsoft.com/office/drawing/2014/main" id="{5AE6BBCD-E15A-FFBB-BAA0-3437463F1AF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14A6F142-CA30-1086-34B7-12E2CB460803}"/>
              </a:ext>
            </a:extLst>
          </p:cNvPr>
          <p:cNvGrpSpPr/>
          <p:nvPr/>
        </p:nvGrpSpPr>
        <p:grpSpPr>
          <a:xfrm>
            <a:off x="3504776" y="4988971"/>
            <a:ext cx="400050" cy="400050"/>
            <a:chOff x="2933700" y="247650"/>
            <a:chExt cx="400050" cy="400050"/>
          </a:xfrm>
        </p:grpSpPr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3E5250EF-45D5-46F0-4346-F0B11E75FF60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>
              <a:extLst>
                <a:ext uri="{FF2B5EF4-FFF2-40B4-BE49-F238E27FC236}">
                  <a16:creationId xmlns:a16="http://schemas.microsoft.com/office/drawing/2014/main" id="{BC4376F9-0F39-C193-F94F-348D3CD52255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07" name="组合 506">
            <a:extLst>
              <a:ext uri="{FF2B5EF4-FFF2-40B4-BE49-F238E27FC236}">
                <a16:creationId xmlns:a16="http://schemas.microsoft.com/office/drawing/2014/main" id="{C3DC0241-31FA-4E58-CF56-066D8D76613A}"/>
              </a:ext>
            </a:extLst>
          </p:cNvPr>
          <p:cNvGrpSpPr/>
          <p:nvPr/>
        </p:nvGrpSpPr>
        <p:grpSpPr>
          <a:xfrm>
            <a:off x="3904826" y="4988971"/>
            <a:ext cx="400050" cy="400050"/>
            <a:chOff x="2933700" y="247650"/>
            <a:chExt cx="400050" cy="400050"/>
          </a:xfrm>
        </p:grpSpPr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4C1F78FF-6C98-C571-A867-3CB14F3A6989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126A8A65-2024-9943-A716-4703292654A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9CACC48B-58D4-A225-BEA9-1778F074F54E}"/>
              </a:ext>
            </a:extLst>
          </p:cNvPr>
          <p:cNvGrpSpPr/>
          <p:nvPr/>
        </p:nvGrpSpPr>
        <p:grpSpPr>
          <a:xfrm>
            <a:off x="4304876" y="4988971"/>
            <a:ext cx="400050" cy="400050"/>
            <a:chOff x="2933700" y="247650"/>
            <a:chExt cx="400050" cy="400050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4886E40-CD2F-A6F0-D2BE-89766CF3EBD7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BDA6F6D0-1628-1923-F248-78E14F4411C9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3" name="组合 512">
            <a:extLst>
              <a:ext uri="{FF2B5EF4-FFF2-40B4-BE49-F238E27FC236}">
                <a16:creationId xmlns:a16="http://schemas.microsoft.com/office/drawing/2014/main" id="{4658959F-BD93-663C-F142-A6C710C46C0D}"/>
              </a:ext>
            </a:extLst>
          </p:cNvPr>
          <p:cNvGrpSpPr/>
          <p:nvPr/>
        </p:nvGrpSpPr>
        <p:grpSpPr>
          <a:xfrm>
            <a:off x="4704926" y="4988971"/>
            <a:ext cx="400050" cy="400050"/>
            <a:chOff x="2933700" y="247650"/>
            <a:chExt cx="400050" cy="400050"/>
          </a:xfrm>
        </p:grpSpPr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FAE27D19-225D-F1EC-4288-5806B261BEF4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>
              <a:extLst>
                <a:ext uri="{FF2B5EF4-FFF2-40B4-BE49-F238E27FC236}">
                  <a16:creationId xmlns:a16="http://schemas.microsoft.com/office/drawing/2014/main" id="{A48C1008-43C2-CB6D-2178-97E32C11669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6" name="组合 515">
            <a:extLst>
              <a:ext uri="{FF2B5EF4-FFF2-40B4-BE49-F238E27FC236}">
                <a16:creationId xmlns:a16="http://schemas.microsoft.com/office/drawing/2014/main" id="{EC0C1847-A519-E064-3B33-5B2DEC54A266}"/>
              </a:ext>
            </a:extLst>
          </p:cNvPr>
          <p:cNvGrpSpPr/>
          <p:nvPr/>
        </p:nvGrpSpPr>
        <p:grpSpPr>
          <a:xfrm>
            <a:off x="5104976" y="4988970"/>
            <a:ext cx="400050" cy="400050"/>
            <a:chOff x="2933700" y="247650"/>
            <a:chExt cx="400050" cy="400050"/>
          </a:xfrm>
        </p:grpSpPr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450AC0ED-16D4-AC9F-A4A6-A6A54492E8D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5F7F18C0-D097-5598-E3C1-2C92707BCD0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9" name="组合 518">
            <a:extLst>
              <a:ext uri="{FF2B5EF4-FFF2-40B4-BE49-F238E27FC236}">
                <a16:creationId xmlns:a16="http://schemas.microsoft.com/office/drawing/2014/main" id="{7FB53474-30B4-9B1D-225B-02EEDBCFC223}"/>
              </a:ext>
            </a:extLst>
          </p:cNvPr>
          <p:cNvGrpSpPr/>
          <p:nvPr/>
        </p:nvGrpSpPr>
        <p:grpSpPr>
          <a:xfrm>
            <a:off x="5505026" y="4988970"/>
            <a:ext cx="400050" cy="400050"/>
            <a:chOff x="2933700" y="247650"/>
            <a:chExt cx="400050" cy="400050"/>
          </a:xfrm>
        </p:grpSpPr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DE4BF545-E3D5-52A6-6A07-09635A5894F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>
              <a:extLst>
                <a:ext uri="{FF2B5EF4-FFF2-40B4-BE49-F238E27FC236}">
                  <a16:creationId xmlns:a16="http://schemas.microsoft.com/office/drawing/2014/main" id="{C59EFB5E-3316-FF2F-9238-279BAF562868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2060FF4A-A86E-ED30-1E38-1C6B7C890CA4}"/>
              </a:ext>
            </a:extLst>
          </p:cNvPr>
          <p:cNvGrpSpPr/>
          <p:nvPr/>
        </p:nvGrpSpPr>
        <p:grpSpPr>
          <a:xfrm>
            <a:off x="5905076" y="4988971"/>
            <a:ext cx="400050" cy="400050"/>
            <a:chOff x="2933700" y="247650"/>
            <a:chExt cx="400050" cy="400050"/>
          </a:xfrm>
        </p:grpSpPr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3EDB8C48-4ACB-7130-7376-35E4B424322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>
              <a:extLst>
                <a:ext uri="{FF2B5EF4-FFF2-40B4-BE49-F238E27FC236}">
                  <a16:creationId xmlns:a16="http://schemas.microsoft.com/office/drawing/2014/main" id="{33E62F31-14E8-EE16-9B76-B41AEBCE4036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25" name="组合 524">
            <a:extLst>
              <a:ext uri="{FF2B5EF4-FFF2-40B4-BE49-F238E27FC236}">
                <a16:creationId xmlns:a16="http://schemas.microsoft.com/office/drawing/2014/main" id="{BFE51EA8-0AB8-B803-DBA8-0C183274FD2D}"/>
              </a:ext>
            </a:extLst>
          </p:cNvPr>
          <p:cNvGrpSpPr/>
          <p:nvPr/>
        </p:nvGrpSpPr>
        <p:grpSpPr>
          <a:xfrm>
            <a:off x="6305126" y="4988971"/>
            <a:ext cx="400050" cy="400050"/>
            <a:chOff x="2933700" y="247650"/>
            <a:chExt cx="400050" cy="400050"/>
          </a:xfrm>
        </p:grpSpPr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753CF47F-CE38-5770-CF4A-7BF8072BA331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>
              <a:extLst>
                <a:ext uri="{FF2B5EF4-FFF2-40B4-BE49-F238E27FC236}">
                  <a16:creationId xmlns:a16="http://schemas.microsoft.com/office/drawing/2014/main" id="{E02E0B08-85B8-14DC-E727-B2B80B9A76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id="{E1F4169A-E950-D04D-B5F3-96BBD375DAA6}"/>
              </a:ext>
            </a:extLst>
          </p:cNvPr>
          <p:cNvGrpSpPr/>
          <p:nvPr/>
        </p:nvGrpSpPr>
        <p:grpSpPr>
          <a:xfrm>
            <a:off x="6705176" y="4988970"/>
            <a:ext cx="400050" cy="400050"/>
            <a:chOff x="2933700" y="247650"/>
            <a:chExt cx="400050" cy="400050"/>
          </a:xfrm>
        </p:grpSpPr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F4ECB054-E74E-9503-0AD5-C568F03584E2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>
              <a:extLst>
                <a:ext uri="{FF2B5EF4-FFF2-40B4-BE49-F238E27FC236}">
                  <a16:creationId xmlns:a16="http://schemas.microsoft.com/office/drawing/2014/main" id="{45AA48EB-BEBD-ED76-9A09-B0C6B36C2270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id="{10C48BE9-CE5C-B72B-4153-52F47EA921A2}"/>
              </a:ext>
            </a:extLst>
          </p:cNvPr>
          <p:cNvGrpSpPr/>
          <p:nvPr/>
        </p:nvGrpSpPr>
        <p:grpSpPr>
          <a:xfrm>
            <a:off x="7105226" y="4988970"/>
            <a:ext cx="400050" cy="400050"/>
            <a:chOff x="2933700" y="247650"/>
            <a:chExt cx="400050" cy="400050"/>
          </a:xfrm>
        </p:grpSpPr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E46285CD-E252-6F0B-D001-7718E3D11D7B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9AEA6CDA-E3A5-40B9-8AE7-39F5634D55CF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4" name="组合 533">
            <a:extLst>
              <a:ext uri="{FF2B5EF4-FFF2-40B4-BE49-F238E27FC236}">
                <a16:creationId xmlns:a16="http://schemas.microsoft.com/office/drawing/2014/main" id="{B893F0A9-04EA-5C42-1A88-5B12220B1183}"/>
              </a:ext>
            </a:extLst>
          </p:cNvPr>
          <p:cNvGrpSpPr/>
          <p:nvPr/>
        </p:nvGrpSpPr>
        <p:grpSpPr>
          <a:xfrm>
            <a:off x="7505276" y="4988970"/>
            <a:ext cx="400050" cy="400050"/>
            <a:chOff x="2933700" y="247650"/>
            <a:chExt cx="400050" cy="400050"/>
          </a:xfrm>
        </p:grpSpPr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F99774A4-6E7C-6BB0-5A2A-40E1838856C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>
              <a:extLst>
                <a:ext uri="{FF2B5EF4-FFF2-40B4-BE49-F238E27FC236}">
                  <a16:creationId xmlns:a16="http://schemas.microsoft.com/office/drawing/2014/main" id="{F4C2474A-885F-20B1-12FF-0B76A803D4F4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7" name="组合 536">
            <a:extLst>
              <a:ext uri="{FF2B5EF4-FFF2-40B4-BE49-F238E27FC236}">
                <a16:creationId xmlns:a16="http://schemas.microsoft.com/office/drawing/2014/main" id="{09EEA3A5-B211-8646-C263-944945AA46B6}"/>
              </a:ext>
            </a:extLst>
          </p:cNvPr>
          <p:cNvGrpSpPr/>
          <p:nvPr/>
        </p:nvGrpSpPr>
        <p:grpSpPr>
          <a:xfrm>
            <a:off x="7905326" y="4988970"/>
            <a:ext cx="400050" cy="400050"/>
            <a:chOff x="2933700" y="247650"/>
            <a:chExt cx="400050" cy="400050"/>
          </a:xfrm>
        </p:grpSpPr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BAE97BD0-0249-7491-0C09-9F65B0D51D0A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>
              <a:extLst>
                <a:ext uri="{FF2B5EF4-FFF2-40B4-BE49-F238E27FC236}">
                  <a16:creationId xmlns:a16="http://schemas.microsoft.com/office/drawing/2014/main" id="{E5CA229A-A5AA-D133-A3D8-8134947F45FB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0" name="组合 539">
            <a:extLst>
              <a:ext uri="{FF2B5EF4-FFF2-40B4-BE49-F238E27FC236}">
                <a16:creationId xmlns:a16="http://schemas.microsoft.com/office/drawing/2014/main" id="{D142E7C9-6F2D-8BBC-1704-3C63B30F2293}"/>
              </a:ext>
            </a:extLst>
          </p:cNvPr>
          <p:cNvGrpSpPr/>
          <p:nvPr/>
        </p:nvGrpSpPr>
        <p:grpSpPr>
          <a:xfrm>
            <a:off x="8305376" y="4988969"/>
            <a:ext cx="400050" cy="400050"/>
            <a:chOff x="2933700" y="247650"/>
            <a:chExt cx="400050" cy="400050"/>
          </a:xfrm>
        </p:grpSpPr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221B2C09-462B-FADA-A759-827953DFBD05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>
              <a:extLst>
                <a:ext uri="{FF2B5EF4-FFF2-40B4-BE49-F238E27FC236}">
                  <a16:creationId xmlns:a16="http://schemas.microsoft.com/office/drawing/2014/main" id="{D2B3DD55-2E31-D33F-2081-17E77AD7FB2C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3" name="组合 542">
            <a:extLst>
              <a:ext uri="{FF2B5EF4-FFF2-40B4-BE49-F238E27FC236}">
                <a16:creationId xmlns:a16="http://schemas.microsoft.com/office/drawing/2014/main" id="{AC767FF1-89A5-A559-ED25-0F2EE77BCBA5}"/>
              </a:ext>
            </a:extLst>
          </p:cNvPr>
          <p:cNvGrpSpPr/>
          <p:nvPr/>
        </p:nvGrpSpPr>
        <p:grpSpPr>
          <a:xfrm>
            <a:off x="8705426" y="4988969"/>
            <a:ext cx="400050" cy="400050"/>
            <a:chOff x="2933700" y="247650"/>
            <a:chExt cx="400050" cy="400050"/>
          </a:xfrm>
        </p:grpSpPr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E12DD64A-3B60-164A-94B2-ADE5AF4BD55C}"/>
                </a:ext>
              </a:extLst>
            </p:cNvPr>
            <p:cNvSpPr/>
            <p:nvPr/>
          </p:nvSpPr>
          <p:spPr>
            <a:xfrm>
              <a:off x="2933700" y="247650"/>
              <a:ext cx="40005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>
              <a:extLst>
                <a:ext uri="{FF2B5EF4-FFF2-40B4-BE49-F238E27FC236}">
                  <a16:creationId xmlns:a16="http://schemas.microsoft.com/office/drawing/2014/main" id="{24D74882-49F3-52BD-4D04-54254A8FFF22}"/>
                </a:ext>
              </a:extLst>
            </p:cNvPr>
            <p:cNvSpPr/>
            <p:nvPr/>
          </p:nvSpPr>
          <p:spPr>
            <a:xfrm>
              <a:off x="3057525" y="37147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8692AD2-DA4E-D756-D1A0-807365D766B8}"/>
              </a:ext>
            </a:extLst>
          </p:cNvPr>
          <p:cNvCxnSpPr>
            <a:cxnSpLocks/>
          </p:cNvCxnSpPr>
          <p:nvPr/>
        </p:nvCxnSpPr>
        <p:spPr>
          <a:xfrm>
            <a:off x="2613422" y="1693334"/>
            <a:ext cx="7193094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DEB088-72B5-8FF7-CC6D-039BE1FEB906}"/>
              </a:ext>
            </a:extLst>
          </p:cNvPr>
          <p:cNvCxnSpPr>
            <a:cxnSpLocks/>
          </p:cNvCxnSpPr>
          <p:nvPr/>
        </p:nvCxnSpPr>
        <p:spPr>
          <a:xfrm>
            <a:off x="2613422" y="1693334"/>
            <a:ext cx="0" cy="45656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文本框 547">
            <a:extLst>
              <a:ext uri="{FF2B5EF4-FFF2-40B4-BE49-F238E27FC236}">
                <a16:creationId xmlns:a16="http://schemas.microsoft.com/office/drawing/2014/main" id="{52EA45C5-09D9-555C-6143-2013DC138CB5}"/>
              </a:ext>
            </a:extLst>
          </p:cNvPr>
          <p:cNvSpPr txBox="1"/>
          <p:nvPr/>
        </p:nvSpPr>
        <p:spPr>
          <a:xfrm>
            <a:off x="9466828" y="132400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49" name="文本框 548">
            <a:extLst>
              <a:ext uri="{FF2B5EF4-FFF2-40B4-BE49-F238E27FC236}">
                <a16:creationId xmlns:a16="http://schemas.microsoft.com/office/drawing/2014/main" id="{4C7CEB4B-D45B-4E43-C3AD-CB38ECA88EFC}"/>
              </a:ext>
            </a:extLst>
          </p:cNvPr>
          <p:cNvSpPr txBox="1"/>
          <p:nvPr/>
        </p:nvSpPr>
        <p:spPr>
          <a:xfrm>
            <a:off x="2185063" y="5889652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8AA751-6013-6C52-2926-72FF5BAE44EF}"/>
              </a:ext>
            </a:extLst>
          </p:cNvPr>
          <p:cNvSpPr txBox="1"/>
          <p:nvPr/>
        </p:nvSpPr>
        <p:spPr>
          <a:xfrm>
            <a:off x="3679203" y="646179"/>
            <a:ext cx="4426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1920 * 1080 / </a:t>
            </a:r>
            <a:r>
              <a:rPr lang="en-US" altLang="zh-CN" dirty="0" err="1"/>
              <a:t>chunk_size</a:t>
            </a:r>
            <a:r>
              <a:rPr lang="en-US" altLang="zh-CN" dirty="0"/>
              <a:t> = </a:t>
            </a:r>
            <a:r>
              <a:rPr lang="en-US" altLang="zh-CN" dirty="0" err="1"/>
              <a:t>task_count</a:t>
            </a:r>
            <a:endParaRPr lang="en-US" altLang="zh-CN" dirty="0"/>
          </a:p>
          <a:p>
            <a:r>
              <a:rPr lang="en-US" altLang="zh-CN" dirty="0" err="1"/>
              <a:t>task_count</a:t>
            </a:r>
            <a:r>
              <a:rPr lang="en-US" altLang="zh-CN" dirty="0"/>
              <a:t> = </a:t>
            </a:r>
            <a:r>
              <a:rPr lang="en-US" altLang="zh-CN" dirty="0" err="1"/>
              <a:t>thread_count</a:t>
            </a:r>
            <a:r>
              <a:rPr lang="en-US" altLang="zh-CN" dirty="0"/>
              <a:t> * 8;</a:t>
            </a:r>
          </a:p>
          <a:p>
            <a:r>
              <a:rPr lang="en-US" altLang="zh-CN" dirty="0" err="1"/>
              <a:t>chunk_size</a:t>
            </a:r>
            <a:r>
              <a:rPr lang="en-US" altLang="zh-CN" dirty="0"/>
              <a:t> = 1920 * 1080 / </a:t>
            </a:r>
            <a:r>
              <a:rPr lang="en-US" altLang="zh-CN" dirty="0" err="1"/>
              <a:t>task_count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741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轴对齐包围盒的数学定义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823740-C807-32D9-4166-E175A9D8A40A}"/>
              </a:ext>
            </a:extLst>
          </p:cNvPr>
          <p:cNvSpPr txBox="1"/>
          <p:nvPr/>
        </p:nvSpPr>
        <p:spPr>
          <a:xfrm>
            <a:off x="4846233" y="5049344"/>
            <a:ext cx="249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轴对齐包围盒</a:t>
            </a:r>
            <a:endParaRPr lang="en-US" altLang="zh-CN" dirty="0"/>
          </a:p>
          <a:p>
            <a:pPr algn="ctr"/>
            <a:r>
              <a:rPr lang="zh-CN" altLang="en-US" dirty="0"/>
              <a:t>最小值点</a:t>
            </a:r>
            <a:r>
              <a:rPr lang="en-US" altLang="zh-CN" b="1" dirty="0" err="1"/>
              <a:t>b_min</a:t>
            </a:r>
            <a:r>
              <a:rPr lang="en-US" altLang="zh-CN" b="1" dirty="0"/>
              <a:t> </a:t>
            </a:r>
            <a:r>
              <a:rPr lang="en-US" altLang="zh-CN" dirty="0"/>
              <a:t> vec3</a:t>
            </a:r>
          </a:p>
          <a:p>
            <a:pPr algn="ctr"/>
            <a:r>
              <a:rPr lang="zh-CN" altLang="en-US" dirty="0"/>
              <a:t>最大值点</a:t>
            </a:r>
            <a:r>
              <a:rPr lang="en-US" altLang="zh-CN" b="1" dirty="0" err="1"/>
              <a:t>b_max</a:t>
            </a:r>
            <a:r>
              <a:rPr lang="en-US" altLang="zh-CN" b="1" dirty="0"/>
              <a:t> </a:t>
            </a:r>
            <a:r>
              <a:rPr lang="en-US" altLang="zh-CN" dirty="0"/>
              <a:t> vec3</a:t>
            </a:r>
            <a:endParaRPr lang="en-US" altLang="zh-CN" b="1" dirty="0"/>
          </a:p>
        </p:txBody>
      </p:sp>
      <p:pic>
        <p:nvPicPr>
          <p:cNvPr id="2" name="Picture 2" descr="3D 碰撞检测- 游戏开发| MDN">
            <a:extLst>
              <a:ext uri="{FF2B5EF4-FFF2-40B4-BE49-F238E27FC236}">
                <a16:creationId xmlns:a16="http://schemas.microsoft.com/office/drawing/2014/main" id="{8670C27C-622C-15B9-6526-EC659CE6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1346991"/>
            <a:ext cx="5715000" cy="363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光线与轴对齐平面的相交测试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/>
              <p:nvPr/>
            </p:nvSpPr>
            <p:spPr>
              <a:xfrm>
                <a:off x="2169090" y="1312100"/>
                <a:ext cx="7853820" cy="388144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/>
                        <m:t>对于</m:t>
                      </m:r>
                      <m:r>
                        <a:rPr lang="zh-CN" altLang="en-US" b="0" i="1" dirty="0">
                          <a:latin typeface="Cambria Math" panose="02040503050406030204" pitchFamily="18" charset="0"/>
                        </a:rPr>
                        <m:t>垂直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b="0" i="1" dirty="0">
                          <a:latin typeface="Cambria Math" panose="02040503050406030204" pitchFamily="18" charset="0"/>
                        </a:rPr>
                        <m:t>轴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m:rPr>
                          <m:nor/>
                        </m:rPr>
                        <a:rPr lang="zh-CN" altLang="en-US" dirty="0"/>
                        <m:t>平面</m:t>
                      </m:r>
                      <m:r>
                        <m:rPr>
                          <m:nor/>
                        </m:rP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同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对于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垂直于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轴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平面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CC7FFDE-B29E-477A-3169-E9A5AF07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90" y="1312100"/>
                <a:ext cx="7853820" cy="3881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2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轴对齐平面对</a:t>
            </a:r>
          </a:p>
        </p:txBody>
      </p:sp>
      <p:pic>
        <p:nvPicPr>
          <p:cNvPr id="2056" name="Picture 8" descr="光线追踪加速总结- 爱莉希雅- 博客园">
            <a:extLst>
              <a:ext uri="{FF2B5EF4-FFF2-40B4-BE49-F238E27FC236}">
                <a16:creationId xmlns:a16="http://schemas.microsoft.com/office/drawing/2014/main" id="{05031A3C-D941-C715-E0BC-42E4443A9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5"/>
          <a:stretch/>
        </p:blipFill>
        <p:spPr bwMode="auto">
          <a:xfrm>
            <a:off x="1186145" y="1014548"/>
            <a:ext cx="5003800" cy="48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FD8F6B-0E06-1EC9-1AC3-034586C2D49A}"/>
              </a:ext>
            </a:extLst>
          </p:cNvPr>
          <p:cNvSpPr txBox="1"/>
          <p:nvPr/>
        </p:nvSpPr>
        <p:spPr>
          <a:xfrm>
            <a:off x="2547916" y="58434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平面对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CC9746-F47B-55C4-312A-4E7F729380DE}"/>
              </a:ext>
            </a:extLst>
          </p:cNvPr>
          <p:cNvCxnSpPr/>
          <p:nvPr/>
        </p:nvCxnSpPr>
        <p:spPr>
          <a:xfrm flipV="1">
            <a:off x="6964471" y="1202499"/>
            <a:ext cx="3638811" cy="3419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03024DF0-F61C-A776-8201-BC73DFB6E099}"/>
              </a:ext>
            </a:extLst>
          </p:cNvPr>
          <p:cNvSpPr/>
          <p:nvPr/>
        </p:nvSpPr>
        <p:spPr>
          <a:xfrm>
            <a:off x="6897456" y="4555089"/>
            <a:ext cx="134029" cy="134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D1E6BE-9D37-0666-58D5-D10A8B22330B}"/>
              </a:ext>
            </a:extLst>
          </p:cNvPr>
          <p:cNvCxnSpPr/>
          <p:nvPr/>
        </p:nvCxnSpPr>
        <p:spPr>
          <a:xfrm>
            <a:off x="8041710" y="1014548"/>
            <a:ext cx="0" cy="443421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A77C9AC-5D31-4D8B-0FC9-4F0CCBD68160}"/>
              </a:ext>
            </a:extLst>
          </p:cNvPr>
          <p:cNvCxnSpPr/>
          <p:nvPr/>
        </p:nvCxnSpPr>
        <p:spPr>
          <a:xfrm>
            <a:off x="9734811" y="1014548"/>
            <a:ext cx="0" cy="443421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184A774-7FE3-81F8-150C-7FC816D9D293}"/>
              </a:ext>
            </a:extLst>
          </p:cNvPr>
          <p:cNvSpPr txBox="1"/>
          <p:nvPr/>
        </p:nvSpPr>
        <p:spPr>
          <a:xfrm>
            <a:off x="8041710" y="299384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0932CC-58E9-3413-443B-27BDDE899F17}"/>
              </a:ext>
            </a:extLst>
          </p:cNvPr>
          <p:cNvSpPr txBox="1"/>
          <p:nvPr/>
        </p:nvSpPr>
        <p:spPr>
          <a:xfrm>
            <a:off x="9338363" y="17345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83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光线与轴对齐包围盒的相交测试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8ADAE2-8AED-F7FF-240D-56205FDC2FAA}"/>
              </a:ext>
            </a:extLst>
          </p:cNvPr>
          <p:cNvCxnSpPr/>
          <p:nvPr/>
        </p:nvCxnSpPr>
        <p:spPr>
          <a:xfrm flipV="1">
            <a:off x="1634646" y="1797485"/>
            <a:ext cx="3638811" cy="3419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036A2CB-0CED-CF34-58B9-30CB3ECFE005}"/>
              </a:ext>
            </a:extLst>
          </p:cNvPr>
          <p:cNvSpPr/>
          <p:nvPr/>
        </p:nvSpPr>
        <p:spPr>
          <a:xfrm>
            <a:off x="1567631" y="5150075"/>
            <a:ext cx="134029" cy="134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66D871-ED97-61F4-68A8-C201867FCB78}"/>
              </a:ext>
            </a:extLst>
          </p:cNvPr>
          <p:cNvSpPr txBox="1"/>
          <p:nvPr/>
        </p:nvSpPr>
        <p:spPr>
          <a:xfrm>
            <a:off x="2668044" y="35449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t1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E356AD-CC3D-51C8-815A-28D0B737F9B7}"/>
              </a:ext>
            </a:extLst>
          </p:cNvPr>
          <p:cNvSpPr txBox="1"/>
          <p:nvPr/>
        </p:nvSpPr>
        <p:spPr>
          <a:xfrm>
            <a:off x="4008538" y="23295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t2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21BFD3-97FA-5162-0344-20A8637141B6}"/>
              </a:ext>
            </a:extLst>
          </p:cNvPr>
          <p:cNvSpPr txBox="1"/>
          <p:nvPr/>
        </p:nvSpPr>
        <p:spPr>
          <a:xfrm>
            <a:off x="2262164" y="38687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1D15C7-11CC-4A67-B42D-DE69CC434E77}"/>
              </a:ext>
            </a:extLst>
          </p:cNvPr>
          <p:cNvSpPr txBox="1"/>
          <p:nvPr/>
        </p:nvSpPr>
        <p:spPr>
          <a:xfrm>
            <a:off x="2321490" y="458625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732F82-87B4-2DCF-784D-3DAF20F46199}"/>
              </a:ext>
            </a:extLst>
          </p:cNvPr>
          <p:cNvSpPr txBox="1"/>
          <p:nvPr/>
        </p:nvSpPr>
        <p:spPr>
          <a:xfrm>
            <a:off x="4758884" y="226982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178EE3-633E-71CD-01BB-5C80390BEC05}"/>
              </a:ext>
            </a:extLst>
          </p:cNvPr>
          <p:cNvSpPr txBox="1"/>
          <p:nvPr/>
        </p:nvSpPr>
        <p:spPr>
          <a:xfrm>
            <a:off x="3499146" y="282049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E8FB3D9-EA69-252E-FF81-7F693FC0C2A5}"/>
              </a:ext>
            </a:extLst>
          </p:cNvPr>
          <p:cNvCxnSpPr>
            <a:cxnSpLocks/>
          </p:cNvCxnSpPr>
          <p:nvPr/>
        </p:nvCxnSpPr>
        <p:spPr>
          <a:xfrm>
            <a:off x="2247273" y="4530748"/>
            <a:ext cx="108577" cy="120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57CA68-D602-106F-52F0-75351B7E8244}"/>
              </a:ext>
            </a:extLst>
          </p:cNvPr>
          <p:cNvCxnSpPr>
            <a:cxnSpLocks/>
          </p:cNvCxnSpPr>
          <p:nvPr/>
        </p:nvCxnSpPr>
        <p:spPr>
          <a:xfrm>
            <a:off x="4711073" y="2219348"/>
            <a:ext cx="108577" cy="120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2AD545D-8A80-0A5F-386B-3FB2DCA076A9}"/>
              </a:ext>
            </a:extLst>
          </p:cNvPr>
          <p:cNvCxnSpPr>
            <a:cxnSpLocks/>
          </p:cNvCxnSpPr>
          <p:nvPr/>
        </p:nvCxnSpPr>
        <p:spPr>
          <a:xfrm>
            <a:off x="4296206" y="2613048"/>
            <a:ext cx="108577" cy="1206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A4E712F-A79C-716E-742F-7E322ED01650}"/>
              </a:ext>
            </a:extLst>
          </p:cNvPr>
          <p:cNvCxnSpPr>
            <a:cxnSpLocks/>
          </p:cNvCxnSpPr>
          <p:nvPr/>
        </p:nvCxnSpPr>
        <p:spPr>
          <a:xfrm>
            <a:off x="2941539" y="3883048"/>
            <a:ext cx="108577" cy="1206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B96DE1-CAB5-5BCA-9056-672F5698FBC6}"/>
              </a:ext>
            </a:extLst>
          </p:cNvPr>
          <p:cNvCxnSpPr>
            <a:cxnSpLocks/>
          </p:cNvCxnSpPr>
          <p:nvPr/>
        </p:nvCxnSpPr>
        <p:spPr>
          <a:xfrm>
            <a:off x="2564772" y="4234414"/>
            <a:ext cx="108577" cy="12062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A5DE395-B282-7FE6-738F-57998D7056A0}"/>
              </a:ext>
            </a:extLst>
          </p:cNvPr>
          <p:cNvCxnSpPr>
            <a:cxnSpLocks/>
          </p:cNvCxnSpPr>
          <p:nvPr/>
        </p:nvCxnSpPr>
        <p:spPr>
          <a:xfrm>
            <a:off x="3754338" y="3129514"/>
            <a:ext cx="108577" cy="12062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D54CC4C-3EB3-9563-2C01-0ABA58CACDD4}"/>
              </a:ext>
            </a:extLst>
          </p:cNvPr>
          <p:cNvCxnSpPr>
            <a:cxnSpLocks/>
          </p:cNvCxnSpPr>
          <p:nvPr/>
        </p:nvCxnSpPr>
        <p:spPr>
          <a:xfrm flipH="1">
            <a:off x="2978150" y="3170777"/>
            <a:ext cx="698536" cy="63922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61ABB80-E054-FB26-4FFC-53FE811E2494}"/>
              </a:ext>
            </a:extLst>
          </p:cNvPr>
          <p:cNvSpPr txBox="1"/>
          <p:nvPr/>
        </p:nvSpPr>
        <p:spPr>
          <a:xfrm>
            <a:off x="6203583" y="2514200"/>
            <a:ext cx="4657044" cy="222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分别与三个轴对齐平面对进行相交测试，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得到三个</a:t>
            </a:r>
            <a:r>
              <a:rPr lang="en-US" altLang="zh-CN" dirty="0"/>
              <a:t>t1</a:t>
            </a:r>
            <a:r>
              <a:rPr lang="zh-CN" altLang="en-US" dirty="0"/>
              <a:t>到</a:t>
            </a:r>
            <a:r>
              <a:rPr lang="en-US" altLang="zh-CN" dirty="0"/>
              <a:t>t2</a:t>
            </a:r>
            <a:r>
              <a:rPr lang="zh-CN" altLang="en-US" dirty="0"/>
              <a:t>的范围（注意正负）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取三个范围的交集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若交集不为空，则有交点，</a:t>
            </a:r>
            <a:r>
              <a:rPr lang="en-US" altLang="zh-CN" dirty="0"/>
              <a:t>t</a:t>
            </a:r>
            <a:r>
              <a:rPr lang="zh-CN" altLang="en-US" dirty="0"/>
              <a:t>交集的非负端点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07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kMDIwMzk2MDA3NTJlMDQ4NWFlNWE0Y2ViMGY0M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214</Words>
  <Application>Microsoft Office PowerPoint</Application>
  <PresentationFormat>宽屏</PresentationFormat>
  <Paragraphs>39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MiSans Heavy</vt:lpstr>
      <vt:lpstr>MiSans Normal</vt:lpstr>
      <vt:lpstr>Arial</vt:lpstr>
      <vt:lpstr>Calibri</vt:lpstr>
      <vt:lpstr>Cambria Math</vt:lpstr>
      <vt:lpstr>Wingdings</vt:lpstr>
      <vt:lpstr>Office 主题</vt:lpstr>
      <vt:lpstr>CPU软渲染 路径追踪渲染器</vt:lpstr>
      <vt:lpstr>胶片</vt:lpstr>
      <vt:lpstr>胶片</vt:lpstr>
      <vt:lpstr>轴对齐包围盒的数学定义</vt:lpstr>
      <vt:lpstr>光线与轴对齐平面的相交测试</vt:lpstr>
      <vt:lpstr>轴对齐平面对</vt:lpstr>
      <vt:lpstr>光线与轴对齐包围盒的相交测试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骞深 姚</cp:lastModifiedBy>
  <cp:revision>151</cp:revision>
  <dcterms:created xsi:type="dcterms:W3CDTF">2023-08-09T12:44:00Z</dcterms:created>
  <dcterms:modified xsi:type="dcterms:W3CDTF">2024-08-14T23:30:41Z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