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2.xml" ContentType="application/vnd.openxmlformats-officedocument.them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7"/>
  </p:notesMasterIdLst>
  <p:sldIdLst>
    <p:sldId id="257" r:id="rId2"/>
    <p:sldId id="266" r:id="rId3"/>
    <p:sldId id="263" r:id="rId4"/>
    <p:sldId id="267" r:id="rId5"/>
    <p:sldId id="265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熊仪_aYju7RJj" initials="熊" lastIdx="0" clrIdx="0"/>
  <p:cmAuthor id="1" name="哒哒 熊猫" initials="哒哒" lastIdx="1" clrIdx="0"/>
  <p:cmAuthor id="8" name="yifei" initials="y" lastIdx="1" clrIdx="7"/>
  <p:cmAuthor id="2" name="kingsoft" initials="k" lastIdx="1" clrIdx="1"/>
  <p:cmAuthor id="9" name="ADMIN" initials="A" lastIdx="1" clrIdx="8"/>
  <p:cmAuthor id="3" name="zhouzean" initials="z" lastIdx="1" clrIdx="2"/>
  <p:cmAuthor id="4" name="李鹏飞_6bQfzI3a" initials="李" lastIdx="0" clrIdx="0"/>
  <p:cmAuthor id="5" name="李晓菲_MZFnUzi6" initials="李" lastIdx="0" clrIdx="0"/>
  <p:cmAuthor id="6" name="小珞_QjMfU7FR" initials="小" lastIdx="0" clrIdx="0"/>
  <p:cmAuthor id="2001" name="骆倩怡_Znauj26B" initials="authorId_38281410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85.xml"/><Relationship Id="rId16" Type="http://schemas.openxmlformats.org/officeDocument/2006/relationships/tags" Target="../tags/tag99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5" Type="http://schemas.openxmlformats.org/officeDocument/2006/relationships/tags" Target="../tags/tag88.xml"/><Relationship Id="rId15" Type="http://schemas.openxmlformats.org/officeDocument/2006/relationships/tags" Target="../tags/tag98.xml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tags" Target="../tags/tag9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1"/>
            </p:custDataLst>
          </p:nvPr>
        </p:nvSpPr>
        <p:spPr>
          <a:xfrm>
            <a:off x="-14605" y="0"/>
            <a:ext cx="6006465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2"/>
            </p:custDataLst>
          </p:nvPr>
        </p:nvSpPr>
        <p:spPr>
          <a:xfrm rot="16200000">
            <a:off x="-1383662" y="1369058"/>
            <a:ext cx="6857999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3"/>
            </p:custDataLst>
          </p:nvPr>
        </p:nvSpPr>
        <p:spPr>
          <a:xfrm rot="16200000">
            <a:off x="-1331245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4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11197590" y="300291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6"/>
            </p:custDataLst>
          </p:nvPr>
        </p:nvCxnSpPr>
        <p:spPr>
          <a:xfrm>
            <a:off x="11305540" y="193421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7"/>
            </p:custDataLst>
          </p:nvPr>
        </p:nvCxnSpPr>
        <p:spPr>
          <a:xfrm>
            <a:off x="11305540" y="347662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>
            <p:custDataLst>
              <p:tags r:id="rId8"/>
            </p:custDataLst>
          </p:nvPr>
        </p:nvSpPr>
        <p:spPr>
          <a:xfrm>
            <a:off x="10027285" y="4343400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1" name="椭圆 20"/>
          <p:cNvSpPr/>
          <p:nvPr>
            <p:custDataLst>
              <p:tags r:id="rId9"/>
            </p:custDataLst>
          </p:nvPr>
        </p:nvSpPr>
        <p:spPr>
          <a:xfrm>
            <a:off x="10133965" y="4450080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0" name="向下箭头"/>
          <p:cNvSpPr/>
          <p:nvPr>
            <p:custDataLst>
              <p:tags r:id="rId10"/>
            </p:custDataLst>
          </p:nvPr>
        </p:nvSpPr>
        <p:spPr>
          <a:xfrm>
            <a:off x="10238105" y="4542790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1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2273300" y="1901190"/>
            <a:ext cx="8413750" cy="17094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8" name="署名占位符 10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2273299" y="4275976"/>
            <a:ext cx="7589519" cy="6566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 userDrawn="1">
            <p:custDataLst>
              <p:tags r:id="rId1"/>
            </p:custDataLst>
          </p:nvPr>
        </p:nvSpPr>
        <p:spPr>
          <a:xfrm>
            <a:off x="-14605" y="-1"/>
            <a:ext cx="6006465" cy="685800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4" name="任意多边形 23"/>
          <p:cNvSpPr/>
          <p:nvPr userDrawn="1">
            <p:custDataLst>
              <p:tags r:id="rId2"/>
            </p:custDataLst>
          </p:nvPr>
        </p:nvSpPr>
        <p:spPr>
          <a:xfrm rot="16200000">
            <a:off x="-1383664" y="1369058"/>
            <a:ext cx="685800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6" name="任意多边形 25"/>
          <p:cNvSpPr/>
          <p:nvPr userDrawn="1">
            <p:custDataLst>
              <p:tags r:id="rId3"/>
            </p:custDataLst>
          </p:nvPr>
        </p:nvSpPr>
        <p:spPr>
          <a:xfrm rot="16200000">
            <a:off x="-1336642" y="2318743"/>
            <a:ext cx="4864351" cy="2220278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0" name="圆角矩形 29"/>
          <p:cNvSpPr/>
          <p:nvPr userDrawn="1">
            <p:custDataLst>
              <p:tags r:id="rId4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32" name="直接连接符 31"/>
          <p:cNvCxnSpPr/>
          <p:nvPr userDrawn="1">
            <p:custDataLst>
              <p:tags r:id="rId5"/>
            </p:custDataLst>
          </p:nvPr>
        </p:nvCxnSpPr>
        <p:spPr>
          <a:xfrm>
            <a:off x="11197590" y="298132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>
            <p:custDataLst>
              <p:tags r:id="rId6"/>
            </p:custDataLst>
          </p:nvPr>
        </p:nvCxnSpPr>
        <p:spPr>
          <a:xfrm>
            <a:off x="11305540" y="191262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>
            <p:custDataLst>
              <p:tags r:id="rId7"/>
            </p:custDataLst>
          </p:nvPr>
        </p:nvCxnSpPr>
        <p:spPr>
          <a:xfrm>
            <a:off x="11305540" y="345503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 userDrawn="1">
            <p:custDataLst>
              <p:tags r:id="rId8"/>
            </p:custDataLst>
          </p:nvPr>
        </p:nvSpPr>
        <p:spPr>
          <a:xfrm>
            <a:off x="10016490" y="4434205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8" name="椭圆 37"/>
          <p:cNvSpPr/>
          <p:nvPr userDrawn="1">
            <p:custDataLst>
              <p:tags r:id="rId9"/>
            </p:custDataLst>
          </p:nvPr>
        </p:nvSpPr>
        <p:spPr>
          <a:xfrm>
            <a:off x="10123170" y="4540885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9" name="向下箭头"/>
          <p:cNvSpPr/>
          <p:nvPr userDrawn="1">
            <p:custDataLst>
              <p:tags r:id="rId10"/>
            </p:custDataLst>
          </p:nvPr>
        </p:nvSpPr>
        <p:spPr>
          <a:xfrm>
            <a:off x="10227310" y="4633595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4" name="任意多边形 43"/>
          <p:cNvSpPr/>
          <p:nvPr userDrawn="1">
            <p:custDataLst>
              <p:tags r:id="rId11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2418715" y="1901190"/>
            <a:ext cx="8250555" cy="1705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8" name="署名占位符 10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2418715" y="4375145"/>
            <a:ext cx="7444103" cy="6566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1"/>
            </p:custDataLst>
          </p:nvPr>
        </p:nvSpPr>
        <p:spPr>
          <a:xfrm>
            <a:off x="695960" y="1245235"/>
            <a:ext cx="10800080" cy="493141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</a:p>
        </p:txBody>
      </p:sp>
      <p:sp>
        <p:nvSpPr>
          <p:cNvPr id="14" name="任意多边形 13"/>
          <p:cNvSpPr/>
          <p:nvPr userDrawn="1"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>
            <p:custDataLst>
              <p:tags r:id="rId1"/>
            </p:custDataLst>
          </p:nvPr>
        </p:nvCxnSpPr>
        <p:spPr>
          <a:xfrm>
            <a:off x="3509010" y="1475105"/>
            <a:ext cx="0" cy="4572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-18415" y="0"/>
            <a:ext cx="2251075" cy="8718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3"/>
            </p:custDataLst>
          </p:nvPr>
        </p:nvSpPr>
        <p:spPr>
          <a:xfrm>
            <a:off x="1166495" y="1793240"/>
            <a:ext cx="1375410" cy="3604895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 rot="16200000">
            <a:off x="977900" y="1336040"/>
            <a:ext cx="4351020" cy="43510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2"/>
            </p:custDataLst>
          </p:nvPr>
        </p:nvSpPr>
        <p:spPr>
          <a:xfrm rot="16200000">
            <a:off x="1828800" y="2186940"/>
            <a:ext cx="2649220" cy="26492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弧形 8"/>
          <p:cNvSpPr/>
          <p:nvPr>
            <p:custDataLst>
              <p:tags r:id="rId3"/>
            </p:custDataLst>
          </p:nvPr>
        </p:nvSpPr>
        <p:spPr>
          <a:xfrm>
            <a:off x="301625" y="659765"/>
            <a:ext cx="5703570" cy="5703570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4"/>
            </p:custDataLst>
          </p:nvPr>
        </p:nvSpPr>
        <p:spPr>
          <a:xfrm rot="10800000">
            <a:off x="6876415" y="3851910"/>
            <a:ext cx="2408555" cy="1593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5"/>
            </p:custDataLst>
          </p:nvPr>
        </p:nvSpPr>
        <p:spPr>
          <a:xfrm flipV="1">
            <a:off x="8945880" y="0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6"/>
            </p:custDataLst>
          </p:nvPr>
        </p:nvSpPr>
        <p:spPr>
          <a:xfrm>
            <a:off x="1828800" y="3004185"/>
            <a:ext cx="2649220" cy="120840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7"/>
            </p:custDataLst>
          </p:nvPr>
        </p:nvSpPr>
        <p:spPr>
          <a:xfrm>
            <a:off x="6732905" y="2092325"/>
            <a:ext cx="5005070" cy="16840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8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1"/>
            </p:custDataLst>
          </p:nvPr>
        </p:nvSpPr>
        <p:spPr>
          <a:xfrm>
            <a:off x="6400800" y="1245235"/>
            <a:ext cx="5095240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95960" y="1245235"/>
            <a:ext cx="5088890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</a:p>
        </p:txBody>
      </p:sp>
      <p:sp>
        <p:nvSpPr>
          <p:cNvPr id="14" name="任意多边形 13"/>
          <p:cNvSpPr/>
          <p:nvPr userDrawn="1"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标题"/>
          <p:cNvSpPr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1"/>
            </p:custDataLst>
          </p:nvPr>
        </p:nvSpPr>
        <p:spPr>
          <a:xfrm>
            <a:off x="6235065" y="1671955"/>
            <a:ext cx="5260975" cy="450469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2"/>
            </p:custDataLst>
          </p:nvPr>
        </p:nvSpPr>
        <p:spPr>
          <a:xfrm>
            <a:off x="6235065" y="1247140"/>
            <a:ext cx="5260975" cy="4000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3"/>
            </p:custDataLst>
          </p:nvPr>
        </p:nvSpPr>
        <p:spPr>
          <a:xfrm>
            <a:off x="695325" y="1671955"/>
            <a:ext cx="5255260" cy="450469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4"/>
            </p:custDataLst>
          </p:nvPr>
        </p:nvSpPr>
        <p:spPr>
          <a:xfrm>
            <a:off x="695325" y="1247140"/>
            <a:ext cx="5255260" cy="4000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11" name="任意多边形 10"/>
          <p:cNvSpPr/>
          <p:nvPr userDrawn="1">
            <p:custDataLst>
              <p:tags r:id="rId5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6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1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>
            <p:custDataLst>
              <p:tags r:id="rId1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2"/>
            <p:custDataLst>
              <p:tags r:id="rId1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14" name="任意多边形 13"/>
          <p:cNvSpPr/>
          <p:nvPr userDrawn="1"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tags" Target="../tags/tag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14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lt"/>
          <a:cs typeface="MiSans Normal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2273300" y="1108075"/>
            <a:ext cx="8413750" cy="2502535"/>
          </a:xfrm>
        </p:spPr>
        <p:txBody>
          <a:bodyPr>
            <a:normAutofit/>
          </a:bodyPr>
          <a:lstStyle/>
          <a:p>
            <a:r>
              <a:rPr lang="en-US" altLang="zh-CN" dirty="0"/>
              <a:t>CPU</a:t>
            </a:r>
            <a:r>
              <a:rPr dirty="0"/>
              <a:t>软渲染</a:t>
            </a:r>
            <a:br>
              <a:rPr dirty="0"/>
            </a:br>
            <a:r>
              <a:rPr dirty="0"/>
              <a:t>路径追踪渲染器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>
          <a:xfrm>
            <a:off x="2273299" y="4275976"/>
            <a:ext cx="7589519" cy="656600"/>
          </a:xfrm>
        </p:spPr>
        <p:txBody>
          <a:bodyPr>
            <a:normAutofit/>
          </a:bodyPr>
          <a:lstStyle/>
          <a:p>
            <a:r>
              <a:rPr lang="zh-CN" altLang="en-US"/>
              <a:t>模型渲染                </a:t>
            </a:r>
            <a:r>
              <a:rPr lang="en-US" altLang="zh-CN" dirty="0"/>
              <a:t>B</a:t>
            </a:r>
            <a:r>
              <a:rPr lang="zh-CN" altLang="en-US" dirty="0"/>
              <a:t>站：</a:t>
            </a:r>
            <a:r>
              <a:rPr lang="en-US" altLang="zh-CN" dirty="0"/>
              <a:t>HeaoYe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ACB55F2-E7BA-3FCD-33B7-42474E050CCE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zh-CN" altLang="en-US" dirty="0"/>
              <a:t>三角形的数学定义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823740-C807-32D9-4166-E175A9D8A40A}"/>
              </a:ext>
            </a:extLst>
          </p:cNvPr>
          <p:cNvSpPr txBox="1"/>
          <p:nvPr/>
        </p:nvSpPr>
        <p:spPr>
          <a:xfrm>
            <a:off x="1512670" y="4946912"/>
            <a:ext cx="3709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三角形</a:t>
            </a:r>
            <a:endParaRPr lang="en-US" altLang="zh-CN" dirty="0"/>
          </a:p>
          <a:p>
            <a:pPr algn="ctr"/>
            <a:r>
              <a:rPr lang="zh-CN" altLang="en-US" dirty="0"/>
              <a:t>三个顶点 </a:t>
            </a:r>
            <a:r>
              <a:rPr lang="en-US" altLang="zh-CN" dirty="0"/>
              <a:t>V1  V2  V3</a:t>
            </a:r>
          </a:p>
          <a:p>
            <a:pPr algn="ctr"/>
            <a:r>
              <a:rPr lang="zh-CN" altLang="en-US" dirty="0"/>
              <a:t>每个顶点包括：位置</a:t>
            </a:r>
            <a:r>
              <a:rPr lang="en-US" altLang="zh-CN" b="1" dirty="0"/>
              <a:t>p</a:t>
            </a:r>
            <a:r>
              <a:rPr lang="en-US" altLang="zh-CN" dirty="0"/>
              <a:t>   </a:t>
            </a:r>
            <a:r>
              <a:rPr lang="zh-CN" altLang="en-US" dirty="0"/>
              <a:t>法线方向</a:t>
            </a:r>
            <a:r>
              <a:rPr lang="en-US" altLang="zh-CN" b="1" dirty="0"/>
              <a:t>n</a:t>
            </a: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8A01F77C-B6C5-7C01-C3E7-50B0F80369A9}"/>
              </a:ext>
            </a:extLst>
          </p:cNvPr>
          <p:cNvSpPr/>
          <p:nvPr/>
        </p:nvSpPr>
        <p:spPr>
          <a:xfrm>
            <a:off x="1241209" y="1623860"/>
            <a:ext cx="4252586" cy="301251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Vertex Normals">
            <a:extLst>
              <a:ext uri="{FF2B5EF4-FFF2-40B4-BE49-F238E27FC236}">
                <a16:creationId xmlns:a16="http://schemas.microsoft.com/office/drawing/2014/main" id="{41711F86-8E77-624E-C315-53056CA7D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781" y="1316038"/>
            <a:ext cx="4546010" cy="380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12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ACB55F2-E7BA-3FCD-33B7-42474E050CCE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zh-CN" altLang="en-US" dirty="0"/>
              <a:t>模型：三角网络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3B7F31-0348-F995-5424-F70D02563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252" y="1447649"/>
            <a:ext cx="6518498" cy="44060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7AFE9F9-C7CC-1102-1059-8F9BB2F61201}"/>
              </a:ext>
            </a:extLst>
          </p:cNvPr>
          <p:cNvSpPr txBox="1"/>
          <p:nvPr/>
        </p:nvSpPr>
        <p:spPr>
          <a:xfrm>
            <a:off x="4900801" y="594995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dragon.obj </a:t>
            </a:r>
            <a:r>
              <a:rPr lang="zh-CN" altLang="en-US" dirty="0"/>
              <a:t>模型预览</a:t>
            </a:r>
          </a:p>
        </p:txBody>
      </p:sp>
    </p:spTree>
    <p:extLst>
      <p:ext uri="{BB962C8B-B14F-4D97-AF65-F5344CB8AC3E}">
        <p14:creationId xmlns:p14="http://schemas.microsoft.com/office/powerpoint/2010/main" val="62282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D8FC585-88D6-AA26-B9FE-1156A1968F29}"/>
              </a:ext>
            </a:extLst>
          </p:cNvPr>
          <p:cNvSpPr>
            <a:spLocks noGrp="1"/>
          </p:cNvSpPr>
          <p:nvPr>
            <p:ph idx="3"/>
          </p:nvPr>
        </p:nvSpPr>
        <p:spPr/>
        <p:txBody>
          <a:bodyPr/>
          <a:lstStyle/>
          <a:p>
            <a:r>
              <a:rPr lang="en-US" altLang="zh-CN" dirty="0"/>
              <a:t>positions</a:t>
            </a:r>
            <a:r>
              <a:rPr lang="zh-CN" altLang="en-US" dirty="0"/>
              <a:t> </a:t>
            </a:r>
            <a:r>
              <a:rPr lang="en-US" altLang="zh-CN" dirty="0"/>
              <a:t>[p0, p1, p2, p3, p4, p5, p6, …..]</a:t>
            </a:r>
          </a:p>
          <a:p>
            <a:r>
              <a:rPr lang="en-US" altLang="zh-CN" dirty="0" err="1"/>
              <a:t>normals</a:t>
            </a:r>
            <a:r>
              <a:rPr lang="zh-CN" altLang="en-US" dirty="0"/>
              <a:t> </a:t>
            </a:r>
            <a:r>
              <a:rPr lang="en-US" altLang="zh-CN"/>
              <a:t>[n0, n1, n2, n3, n4, n5, n6</a:t>
            </a:r>
            <a:r>
              <a:rPr lang="en-US" altLang="zh-CN" dirty="0"/>
              <a:t>, …..]</a:t>
            </a:r>
          </a:p>
          <a:p>
            <a:r>
              <a:rPr lang="en-US" altLang="zh-CN" dirty="0"/>
              <a:t>Triangle 1//2   2//3   3//1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ACB55F2-E7BA-3FCD-33B7-42474E050CCE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altLang="zh-CN" dirty="0"/>
              <a:t>OBJ</a:t>
            </a:r>
            <a:r>
              <a:rPr lang="zh-CN" altLang="en-US" dirty="0"/>
              <a:t>格式</a:t>
            </a:r>
          </a:p>
        </p:txBody>
      </p:sp>
    </p:spTree>
    <p:extLst>
      <p:ext uri="{BB962C8B-B14F-4D97-AF65-F5344CB8AC3E}">
        <p14:creationId xmlns:p14="http://schemas.microsoft.com/office/powerpoint/2010/main" val="81646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ACB55F2-E7BA-3FCD-33B7-42474E050CCE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zh-CN" altLang="en-US" dirty="0"/>
              <a:t>光线与三角形的相交测试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CC7FFDE-B29E-477A-3169-E9A5AF07F8A5}"/>
                  </a:ext>
                </a:extLst>
              </p:cNvPr>
              <p:cNvSpPr txBox="1"/>
              <p:nvPr/>
            </p:nvSpPr>
            <p:spPr>
              <a:xfrm>
                <a:off x="2169090" y="1312100"/>
                <a:ext cx="7853820" cy="5043368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eqAr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altLang="zh-CN" b="1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eqAr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eqArr>
                                <m:eqArr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其中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zh-CN" alt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zh-CN" alt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zh-CN" alt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altLang="zh-CN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CC7FFDE-B29E-477A-3169-E9A5AF07F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090" y="1312100"/>
                <a:ext cx="7853820" cy="50433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8628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RkMDIwMzk2MDA3NTJlMDQ4NWFlNWE0Y2ViMGY0MT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0314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0314"/>
  <p:tag name="KSO_WM_SLIDE_TYPE" val="title"/>
  <p:tag name="KSO_WM_SLIDE_SUBTYPE" val="pureTxt"/>
  <p:tag name="KSO_WM_SLIDE_LAYOUT" val="a_f"/>
  <p:tag name="KSO_WM_SLIDE_LAYOUT_CNT" val="1_1"/>
  <p:tag name="KSO_WM_SPECIAL_SOURCE" val="bdnull"/>
  <p:tag name="KSO_WM_TEMPLATE_THUMBS_INDEX" val="1、9"/>
  <p:tag name="KSO_WM_SLIDE_CONTENT_AREA" val="{&quot;left&quot;:&quot;173.7&quot;,&quot;top&quot;:&quot;78.5&quot;,&quot;width&quot;:&quot;702.55&quot;,&quot;height&quot;:&quot;350.15&quot;}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1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单击添加文档标题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1*f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汇报人：WP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3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3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3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3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3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3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UNIT_TYPE" val="i"/>
  <p:tag name="KSO_WM_UNIT_INDEX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UNIT_TYPE" val="i"/>
  <p:tag name="KSO_WM_UNIT_INDEX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UNIT_TYPE" val="i"/>
  <p:tag name="KSO_WM_UNIT_INDEX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UNIT_TYPE" val="i"/>
  <p:tag name="KSO_WM_UNIT_INDEX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UNIT_TYPE" val="i"/>
  <p:tag name="KSO_WM_UNIT_INDEX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  <p:tag name="KSO_WM_UNIT_CONTENT_GROUP_TYPE" val="titlestyl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  <p:tag name="KSO_WM_UNIT_CONTENT_GROUP_TYPE" val="titlesty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3.0"/>
  <p:tag name="KSO_WM_UNIT_TYPE" val="i"/>
  <p:tag name="KSO_WM_UNIT_INDEX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31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3.0"/>
  <p:tag name="KSO_WM_UNIT_TYPE" val="i"/>
  <p:tag name="KSO_WM_UNIT_INDEX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3.0"/>
  <p:tag name="KSO_WM_UNIT_CONTENT_GROUP_TYPE" val="titlestyle"/>
  <p:tag name="KSO_WM_UNIT_TYPE" val="i"/>
  <p:tag name="KSO_WM_UNIT_INDEX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CONTENT_GROUP_TYPE" val="titlesty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TEMPLATE_CATEGORY" val="custom"/>
  <p:tag name="KSO_WM_TEMPLATE_INDEX" val="2023031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  <p:tag name="KSO_WM_UNIT_CONTENT_GROUP_TYPE" val="titlesty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TYPE" val="i"/>
  <p:tag name="KSO_WM_UNIT_INDEX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UNIT_TYPE" val="i"/>
  <p:tag name="KSO_WM_UNIT_INDEX" val="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UNIT_TYPE" val="i"/>
  <p:tag name="KSO_WM_UNIT_INDEX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314"/>
  <p:tag name="KSO_WM_SPECIAL_SOURCE" val="bdnull"/>
  <p:tag name="KSO_WM_TEMPLATE_THUMBS_INDEX" val="1、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3.0"/>
  <p:tag name="KSO_WM_UNIT_TYPE" val="i"/>
  <p:tag name="KSO_WM_UNIT_INDEX" val="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3.0"/>
  <p:tag name="KSO_WM_UNIT_CONTENT_GROUP_TYPE" val="contentchip"/>
  <p:tag name="KSO_WM_UNIT_TYPE" val="i"/>
  <p:tag name="KSO_WM_UNIT_INDEX" val="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3.0"/>
  <p:tag name="KSO_WM_UNIT_CONTENT_GROUP_TYPE" val="contentchip"/>
  <p:tag name="KSO_WM_UNIT_TYPE" val="i"/>
  <p:tag name="KSO_WM_UNIT_INDEX" val="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3.0"/>
  <p:tag name="KSO_WM_UNIT_CONTENT_GROUP_TYPE" val="contentchip"/>
  <p:tag name="KSO_WM_UNIT_TYPE" val="i"/>
  <p:tag name="KSO_WM_UNIT_INDEX" val="1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3.0"/>
  <p:tag name="KSO_WM_UNIT_TYPE" val="i"/>
  <p:tag name="KSO_WM_UNIT_INDEX" val="1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heme/theme1.xml><?xml version="1.0" encoding="utf-8"?>
<a:theme xmlns:a="http://schemas.openxmlformats.org/drawingml/2006/main" name="Office 主题">
  <a:themeElements>
    <a:clrScheme name="自定义 23">
      <a:dk1>
        <a:srgbClr val="000000"/>
      </a:dk1>
      <a:lt1>
        <a:srgbClr val="FFFFFF"/>
      </a:lt1>
      <a:dk2>
        <a:srgbClr val="011163"/>
      </a:dk2>
      <a:lt2>
        <a:srgbClr val="FFFF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自定义 18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172</Words>
  <Application>Microsoft Office PowerPoint</Application>
  <PresentationFormat>宽屏</PresentationFormat>
  <Paragraphs>21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MiSans Heavy</vt:lpstr>
      <vt:lpstr>MiSans Normal</vt:lpstr>
      <vt:lpstr>Arial</vt:lpstr>
      <vt:lpstr>Calibri</vt:lpstr>
      <vt:lpstr>Cambria Math</vt:lpstr>
      <vt:lpstr>Wingdings</vt:lpstr>
      <vt:lpstr>Office 主题</vt:lpstr>
      <vt:lpstr>CPU软渲染 路径追踪渲染器</vt:lpstr>
      <vt:lpstr>三角形的数学定义</vt:lpstr>
      <vt:lpstr>模型：三角网络</vt:lpstr>
      <vt:lpstr>OBJ格式</vt:lpstr>
      <vt:lpstr>光线与三角形的相交测试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骞深 姚</cp:lastModifiedBy>
  <cp:revision>121</cp:revision>
  <dcterms:created xsi:type="dcterms:W3CDTF">2023-08-09T12:44:00Z</dcterms:created>
  <dcterms:modified xsi:type="dcterms:W3CDTF">2024-08-07T19:41:18Z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2052-12.1.0.17147</vt:lpwstr>
  </property>
</Properties>
</file>