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7" r:id="rId2"/>
    <p:sldId id="272" r:id="rId3"/>
    <p:sldId id="279" r:id="rId4"/>
    <p:sldId id="273" r:id="rId5"/>
    <p:sldId id="280" r:id="rId6"/>
    <p:sldId id="283" r:id="rId7"/>
    <p:sldId id="281" r:id="rId8"/>
    <p:sldId id="282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libili.com/video/BV1X7411F744?p=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lstStyle/>
          <a:p>
            <a:r>
              <a:rPr lang="zh-CN" altLang="en-US" dirty="0"/>
              <a:t>性能优化（中） 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推荐观看</a:t>
            </a:r>
            <a:r>
              <a:rPr lang="en-US" altLang="zh-CN" dirty="0"/>
              <a:t>Games101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F96F-EB8F-17DE-8FE1-2E5497705743}"/>
              </a:ext>
            </a:extLst>
          </p:cNvPr>
          <p:cNvSpPr txBox="1"/>
          <p:nvPr/>
        </p:nvSpPr>
        <p:spPr>
          <a:xfrm>
            <a:off x="2978150" y="54476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https://www.bilibili.com/video/BV1X7411F744</a:t>
            </a:r>
            <a:r>
              <a:rPr lang="en-US" altLang="zh-CN" dirty="0">
                <a:hlinkClick r:id="rId2"/>
              </a:rPr>
              <a:t>?p=14</a:t>
            </a:r>
            <a:endParaRPr lang="en-US" altLang="zh-CN" dirty="0"/>
          </a:p>
          <a:p>
            <a:pPr algn="ctr"/>
            <a:r>
              <a:rPr lang="en-US" altLang="zh-CN" dirty="0"/>
              <a:t>Lecture 14 Ray Tracing 2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88E401-CD31-F317-608D-DC405DFB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71" y="1358850"/>
            <a:ext cx="60960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上一讲的加速结构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56AB87-C7FC-37D2-20FD-D84B27D3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66" y="1173994"/>
            <a:ext cx="10315604" cy="4548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F8D8AB-6C48-543A-9805-A4169AB3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4" y="1135133"/>
            <a:ext cx="1846628" cy="21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altLang="zh-CN" dirty="0"/>
              <a:t>BVH</a:t>
            </a:r>
            <a:r>
              <a:rPr lang="zh-CN" altLang="en-US" dirty="0"/>
              <a:t>加速结构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85235-6CE5-B56B-9374-FA8F9BDE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42" y="1119483"/>
            <a:ext cx="5227227" cy="2305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40B58E-C4BE-5DA3-EB77-FF52EA75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03" y="1080000"/>
            <a:ext cx="5227227" cy="23840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9051CD-BF5A-1110-5C85-C0F3C9F71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96" y="3718501"/>
            <a:ext cx="5698490" cy="2330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981E41-A7E8-D080-D998-571F567AD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186" y="3613819"/>
            <a:ext cx="5522244" cy="23050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D478C2-2049-0A83-8E02-5FA58D49C16C}"/>
              </a:ext>
            </a:extLst>
          </p:cNvPr>
          <p:cNvSpPr txBox="1"/>
          <p:nvPr/>
        </p:nvSpPr>
        <p:spPr>
          <a:xfrm>
            <a:off x="4233797" y="5849057"/>
            <a:ext cx="263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O(n)</a:t>
            </a:r>
            <a:r>
              <a:rPr lang="zh-CN" altLang="en-US" sz="2000" dirty="0"/>
              <a:t>  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sym typeface="Wingdings" panose="05000000000000000000" pitchFamily="2" charset="2"/>
              </a:rPr>
              <a:t>O(log2(n))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246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BVH</a:t>
            </a:r>
            <a:r>
              <a:rPr lang="zh-CN" altLang="en-US" dirty="0"/>
              <a:t>数据结构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981E41-A7E8-D080-D998-571F567A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94" y="1208821"/>
            <a:ext cx="6080922" cy="2538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522CBD-70A5-D7FA-9BEB-1150AC9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25" y="3747071"/>
            <a:ext cx="5437535" cy="22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0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  <a:r>
              <a:rPr lang="zh-CN" altLang="en-US" dirty="0"/>
              <a:t>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B5631-0AD1-3573-1D0C-EB34907A0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25"/>
          <a:stretch/>
        </p:blipFill>
        <p:spPr>
          <a:xfrm flipH="1">
            <a:off x="1414397" y="5617923"/>
            <a:ext cx="9363205" cy="7809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1EB9AB-DDA6-188E-F0B9-B0FA796B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45" y="1477688"/>
            <a:ext cx="4728795" cy="33777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742145-9EFA-C60E-4AC0-4FA91288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28" y="1685950"/>
            <a:ext cx="4568569" cy="27729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353B74-6006-9FDC-E2F5-020A450B81E9}"/>
              </a:ext>
            </a:extLst>
          </p:cNvPr>
          <p:cNvSpPr txBox="1"/>
          <p:nvPr/>
        </p:nvSpPr>
        <p:spPr>
          <a:xfrm>
            <a:off x="2339417" y="44715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每像素包围盒检测次数</a:t>
            </a:r>
          </a:p>
        </p:txBody>
      </p:sp>
    </p:spTree>
    <p:extLst>
      <p:ext uri="{BB962C8B-B14F-4D97-AF65-F5344CB8AC3E}">
        <p14:creationId xmlns:p14="http://schemas.microsoft.com/office/powerpoint/2010/main" val="185535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Surface Area Heuristic</a:t>
            </a:r>
            <a:r>
              <a:rPr lang="zh-CN" altLang="en-US" dirty="0"/>
              <a:t>（</a:t>
            </a:r>
            <a:r>
              <a:rPr lang="en-US" altLang="zh-CN" dirty="0"/>
              <a:t>SAH</a:t>
            </a:r>
            <a:r>
              <a:rPr lang="zh-CN" altLang="en-US" dirty="0"/>
              <a:t>表面积启发式）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5162FC-08ED-DC29-D3A1-B37CB381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0" y="1207202"/>
            <a:ext cx="3419334" cy="5454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323A49-946C-6F3F-BA65-A1FCA6BE3EA6}"/>
                  </a:ext>
                </a:extLst>
              </p:cNvPr>
              <p:cNvSpPr txBox="1"/>
              <p:nvPr/>
            </p:nvSpPr>
            <p:spPr>
              <a:xfrm>
                <a:off x="5569955" y="4615305"/>
                <a:ext cx="502317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𝑡𝑟𝑎𝑣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𝑖𝑠𝑒𝑐𝑡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𝑖𝑠𝑒𝑐𝑡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323A49-946C-6F3F-BA65-A1FCA6BE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5" y="4615305"/>
                <a:ext cx="5023170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2B9A6CF-B488-411F-FCC5-B1E4C92B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05" y="2242695"/>
            <a:ext cx="6114469" cy="20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加速</a:t>
            </a:r>
            <a:r>
              <a:rPr lang="en-US" altLang="zh-CN" dirty="0"/>
              <a:t>SAH</a:t>
            </a:r>
            <a:r>
              <a:rPr lang="zh-CN" altLang="en-US" dirty="0"/>
              <a:t>的构建  </a:t>
            </a:r>
            <a:r>
              <a:rPr lang="en-US" altLang="zh-CN" dirty="0"/>
              <a:t>-- Buckets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BE8451-70E1-FF30-67AF-7BE72BE1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81" y="1793235"/>
            <a:ext cx="8710648" cy="42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7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98</Words>
  <Application>Microsoft Office PowerPoint</Application>
  <PresentationFormat>宽屏</PresentationFormat>
  <Paragraphs>15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MiSans Heavy</vt:lpstr>
      <vt:lpstr>MiSans Normal</vt:lpstr>
      <vt:lpstr>Arial</vt:lpstr>
      <vt:lpstr>Calibri</vt:lpstr>
      <vt:lpstr>Cambria Math</vt:lpstr>
      <vt:lpstr>Wingdings</vt:lpstr>
      <vt:lpstr>Office 主题</vt:lpstr>
      <vt:lpstr>CPU软渲染 路径追踪渲染器</vt:lpstr>
      <vt:lpstr>推荐观看Games101</vt:lpstr>
      <vt:lpstr>上一讲的加速结构</vt:lpstr>
      <vt:lpstr>BVH加速结构</vt:lpstr>
      <vt:lpstr>优化BVH数据结构</vt:lpstr>
      <vt:lpstr>Debug视图</vt:lpstr>
      <vt:lpstr>Surface Area Heuristic（SAH表面积启发式）</vt:lpstr>
      <vt:lpstr>加速SAH的构建  -- Buckets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192</cp:revision>
  <dcterms:created xsi:type="dcterms:W3CDTF">2023-08-09T12:44:00Z</dcterms:created>
  <dcterms:modified xsi:type="dcterms:W3CDTF">2024-08-17T11:55:30Z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