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7"/>
  </p:notesMasterIdLst>
  <p:sldIdLst>
    <p:sldId id="257" r:id="rId2"/>
    <p:sldId id="270" r:id="rId3"/>
    <p:sldId id="265" r:id="rId4"/>
    <p:sldId id="271" r:id="rId5"/>
    <p:sldId id="272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 dirty="0"/>
              <a:t>平面与场景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平面的数学定义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23740-C807-32D9-4166-E175A9D8A40A}"/>
              </a:ext>
            </a:extLst>
          </p:cNvPr>
          <p:cNvSpPr txBox="1"/>
          <p:nvPr/>
        </p:nvSpPr>
        <p:spPr>
          <a:xfrm>
            <a:off x="5029784" y="5144315"/>
            <a:ext cx="2132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平面</a:t>
            </a:r>
            <a:endParaRPr lang="en-US" altLang="zh-CN" dirty="0"/>
          </a:p>
          <a:p>
            <a:pPr algn="ctr"/>
            <a:r>
              <a:rPr lang="zh-CN" altLang="en-US" dirty="0"/>
              <a:t>平面上一点</a:t>
            </a:r>
            <a:r>
              <a:rPr lang="en-US" altLang="zh-CN" b="1" dirty="0"/>
              <a:t>p</a:t>
            </a:r>
            <a:r>
              <a:rPr lang="en-US" altLang="zh-CN" dirty="0"/>
              <a:t> vec3</a:t>
            </a:r>
          </a:p>
          <a:p>
            <a:pPr algn="ctr"/>
            <a:r>
              <a:rPr lang="zh-CN" altLang="en-US" dirty="0"/>
              <a:t>平面的法线</a:t>
            </a:r>
            <a:r>
              <a:rPr lang="en-US" altLang="zh-CN" b="1"/>
              <a:t>n </a:t>
            </a:r>
            <a:r>
              <a:rPr lang="en-US" altLang="zh-CN"/>
              <a:t>vec3</a:t>
            </a:r>
            <a:endParaRPr lang="en-US" altLang="zh-CN" b="1" dirty="0"/>
          </a:p>
        </p:txBody>
      </p:sp>
      <p:sp>
        <p:nvSpPr>
          <p:cNvPr id="4" name="AutoShape 2" descr="Lesson Explainer: Equation of a Plane: Vector, Scalar, and General Forms |  Nagwa">
            <a:extLst>
              <a:ext uri="{FF2B5EF4-FFF2-40B4-BE49-F238E27FC236}">
                <a16:creationId xmlns:a16="http://schemas.microsoft.com/office/drawing/2014/main" id="{129F7E5E-D0FC-4E02-E9EF-3DC71A741D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CB9618-DF3D-9065-2292-CC85FCEA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0" y="1137259"/>
            <a:ext cx="4070559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0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光线与平面的相交测试</a:t>
            </a:r>
          </a:p>
        </p:txBody>
      </p:sp>
      <p:pic>
        <p:nvPicPr>
          <p:cNvPr id="2060" name="Picture 12" descr="详解OpenGL中射线与平面的相交| 老牛的技术田地">
            <a:extLst>
              <a:ext uri="{FF2B5EF4-FFF2-40B4-BE49-F238E27FC236}">
                <a16:creationId xmlns:a16="http://schemas.microsoft.com/office/drawing/2014/main" id="{543740E8-33CE-3270-F5C3-95CE5611B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1430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7194480" y="2565400"/>
                <a:ext cx="4301560" cy="273703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80" y="2565400"/>
                <a:ext cx="4301560" cy="2737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光线与球体的相交测试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2169090" y="1669092"/>
                <a:ext cx="7853820" cy="388144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0" i="1" dirty="0">
                    <a:latin typeface="Cambria Math" panose="02040503050406030204" pitchFamily="18" charset="0"/>
                  </a:rPr>
                  <a:t>假设光线经过长度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后击中球体：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令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90" y="1669092"/>
                <a:ext cx="7853820" cy="3881447"/>
              </a:xfrm>
              <a:prstGeom prst="rect">
                <a:avLst/>
              </a:prstGeom>
              <a:blipFill>
                <a:blip r:embed="rId2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4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变换法线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5801639" y="1233813"/>
                <a:ext cx="4688910" cy="473527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𝑴𝒕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9" y="1233813"/>
                <a:ext cx="4688910" cy="4735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336EF0CB-C1B1-6FFF-DF91-1F12F9789407}"/>
              </a:ext>
            </a:extLst>
          </p:cNvPr>
          <p:cNvGrpSpPr/>
          <p:nvPr/>
        </p:nvGrpSpPr>
        <p:grpSpPr>
          <a:xfrm>
            <a:off x="830458" y="2108200"/>
            <a:ext cx="3528734" cy="3200400"/>
            <a:chOff x="582460" y="2316905"/>
            <a:chExt cx="1008780" cy="10210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D0593-D1C8-263D-7FB8-C63D39672E07}"/>
                </a:ext>
              </a:extLst>
            </p:cNvPr>
            <p:cNvSpPr/>
            <p:nvPr/>
          </p:nvSpPr>
          <p:spPr>
            <a:xfrm>
              <a:off x="802100" y="2548800"/>
              <a:ext cx="789140" cy="7891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8F8540E-14BE-3DDB-5125-6E15D930498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82460" y="2336981"/>
              <a:ext cx="335207" cy="327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D7B9E2A-0AAF-FE7A-7DB9-20C8E2C053E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V="1">
              <a:off x="917667" y="2316905"/>
              <a:ext cx="347462" cy="347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62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166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平面的数学定义</vt:lpstr>
      <vt:lpstr>光线与平面的相交测试</vt:lpstr>
      <vt:lpstr>光线与球体的相交测试</vt:lpstr>
      <vt:lpstr>变换法线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149</cp:revision>
  <dcterms:created xsi:type="dcterms:W3CDTF">2023-08-09T12:44:00Z</dcterms:created>
  <dcterms:modified xsi:type="dcterms:W3CDTF">2024-08-08T19:18:27Z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