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nipaste_2024-08-02_23-43-07"/>
          <p:cNvPicPr>
            <a:picLocks noGrp="1" noChangeAspect="1"/>
          </p:cNvPicPr>
          <p:nvPr>
            <p:ph idx="3"/>
          </p:nvPr>
        </p:nvPicPr>
        <p:blipFill>
          <a:blip r:embed="rId3"/>
          <a:srcRect l="24520" r="5781"/>
          <a:stretch>
            <a:fillRect/>
          </a:stretch>
        </p:blipFill>
        <p:spPr>
          <a:xfrm>
            <a:off x="2842260" y="995290"/>
            <a:ext cx="6676390" cy="53892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altLang="zh-CN"/>
              <a:t>最终效果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dirty="0"/>
              <a:t>需要有</a:t>
            </a:r>
            <a:r>
              <a:rPr lang="en-US" altLang="zh-CN" dirty="0"/>
              <a:t>C++</a:t>
            </a:r>
            <a:r>
              <a:rPr dirty="0"/>
              <a:t>编程基础，本课程会尽量避免类似模版元编程等语言特性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更</a:t>
            </a:r>
            <a:r>
              <a:t>偏向</a:t>
            </a:r>
            <a:r>
              <a:rPr lang="zh-CN" altLang="en-US"/>
              <a:t>实践</a:t>
            </a:r>
            <a:r>
              <a:t>，</a:t>
            </a:r>
            <a:r>
              <a:rPr dirty="0"/>
              <a:t>建议配合</a:t>
            </a:r>
            <a:r>
              <a:rPr lang="en-US" altLang="zh-CN" dirty="0"/>
              <a:t>Games101</a:t>
            </a:r>
            <a:r>
              <a:rPr dirty="0"/>
              <a:t>等理论课食用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dirty="0"/>
              <a:t>有不懂的地方可以发评论或私信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源码地址：</a:t>
            </a:r>
            <a:r>
              <a:rPr lang="en-US" altLang="zh-CN" dirty="0"/>
              <a:t>https://github.com/HeaoYe/CPUPathTracing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用了变声器，听不惯的话还请见谅</a:t>
            </a:r>
            <a:endParaRPr dirty="0"/>
          </a:p>
          <a:p>
            <a:r>
              <a:rPr dirty="0">
                <a:sym typeface="+mn-ea"/>
              </a:rPr>
              <a:t>不会烂尾的</a:t>
            </a:r>
            <a:r>
              <a:rPr lang="zh-CN" altLang="en-US" dirty="0"/>
              <a:t>！！</a:t>
            </a:r>
            <a:r>
              <a:rPr dirty="0">
                <a:sym typeface="+mn-ea"/>
              </a:rPr>
              <a:t>！！！！！</a:t>
            </a:r>
            <a:r>
              <a:rPr lang="zh-CN" altLang="en-US" dirty="0">
                <a:sym typeface="+mn-ea"/>
              </a:rPr>
              <a:t>！！</a:t>
            </a:r>
            <a:r>
              <a:rPr lang="en-US" altLang="zh-CN" dirty="0">
                <a:sym typeface="+mn-ea"/>
              </a:rPr>
              <a:t>(?)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altLang="zh-CN" dirty="0"/>
              <a:t>课程</a:t>
            </a:r>
            <a:r>
              <a:rPr lang="zh-CN" altLang="en-US" dirty="0"/>
              <a:t>介绍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3"/>
          </p:nvPr>
        </p:nvSpPr>
        <p:spPr>
          <a:xfrm>
            <a:off x="695960" y="1252220"/>
            <a:ext cx="10800080" cy="49390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Windows</a:t>
            </a:r>
            <a:r>
              <a:rPr dirty="0"/>
              <a:t>构建工具：</a:t>
            </a:r>
            <a:r>
              <a:rPr lang="en-US" altLang="zh-CN" dirty="0"/>
              <a:t>MSVC Build Tools</a:t>
            </a:r>
          </a:p>
          <a:p>
            <a:pPr lvl="1"/>
            <a:r>
              <a:rPr lang="en-US" altLang="zh-CN" dirty="0">
                <a:sym typeface="+mn-ea"/>
              </a:rPr>
              <a:t>https://visualstudio.microsoft.com/zh-hans/downloads/?q=build+tools</a:t>
            </a:r>
            <a:endParaRPr lang="en-US" altLang="zh-CN" dirty="0"/>
          </a:p>
          <a:p>
            <a:r>
              <a:rPr lang="en-US" altLang="zh-CN" dirty="0"/>
              <a:t>Clang</a:t>
            </a:r>
            <a:r>
              <a:rPr dirty="0"/>
              <a:t>编译器：</a:t>
            </a:r>
            <a:r>
              <a:rPr lang="en-US" altLang="zh-CN" dirty="0"/>
              <a:t>Clang+LLVM-18.1.8-x86_64-pc-windows-msvc</a:t>
            </a:r>
          </a:p>
          <a:p>
            <a:pPr lvl="1"/>
            <a:r>
              <a:rPr lang="en-US" altLang="zh-CN" dirty="0"/>
              <a:t>https://github.com/llvm/llvm-project/releases/tag/llvmorg-18.1.8</a:t>
            </a:r>
          </a:p>
          <a:p>
            <a:pPr lvl="1"/>
            <a:r>
              <a:rPr lang="zh-CN" altLang="en-US" dirty="0"/>
              <a:t>解压并添加到环境变量</a:t>
            </a:r>
            <a:endParaRPr lang="en-US" altLang="zh-CN" dirty="0"/>
          </a:p>
          <a:p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r>
              <a:rPr lang="en-US" altLang="zh-CN" dirty="0"/>
              <a:t>https://cmake.org/download/</a:t>
            </a:r>
          </a:p>
          <a:p>
            <a:r>
              <a:rPr dirty="0"/>
              <a:t>代码编辑器：</a:t>
            </a:r>
            <a:r>
              <a:rPr lang="en-US" altLang="zh-CN" dirty="0" err="1"/>
              <a:t>VSCode</a:t>
            </a:r>
            <a:endParaRPr lang="en-US" altLang="zh-CN" dirty="0"/>
          </a:p>
          <a:p>
            <a:pPr lvl="1"/>
            <a:r>
              <a:rPr lang="en-US" altLang="zh-CN" dirty="0"/>
              <a:t>https://code.visualstudio.com</a:t>
            </a:r>
          </a:p>
          <a:p>
            <a:pPr lvl="1"/>
            <a:r>
              <a:rPr lang="en-US" altLang="zh-CN" dirty="0" err="1"/>
              <a:t>clangd</a:t>
            </a:r>
            <a:r>
              <a:rPr lang="en-US" altLang="zh-CN" dirty="0"/>
              <a:t>   Setting: --compile-commands-</a:t>
            </a:r>
            <a:r>
              <a:rPr lang="en-US" altLang="zh-CN" dirty="0" err="1"/>
              <a:t>dir</a:t>
            </a:r>
            <a:r>
              <a:rPr lang="en-US" altLang="zh-CN" dirty="0"/>
              <a:t>=build</a:t>
            </a:r>
          </a:p>
          <a:p>
            <a:pPr lvl="1"/>
            <a:r>
              <a:rPr lang="en-US" altLang="zh-CN" dirty="0" err="1"/>
              <a:t>CMake</a:t>
            </a:r>
            <a:endParaRPr lang="en-US" altLang="zh-CN" dirty="0"/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Tools</a:t>
            </a:r>
          </a:p>
          <a:p>
            <a:pPr lvl="1"/>
            <a:r>
              <a:rPr lang="en-US" altLang="zh-CN" dirty="0" err="1"/>
              <a:t>Gruvbox</a:t>
            </a:r>
            <a:r>
              <a:rPr lang="en-US" altLang="zh-CN" dirty="0"/>
              <a:t> Theme</a:t>
            </a:r>
          </a:p>
          <a:p>
            <a:pPr lvl="1"/>
            <a:r>
              <a:rPr lang="en-US" altLang="zh-CN" dirty="0" err="1"/>
              <a:t>CodeLLDB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>
                <a:sym typeface="+mn-ea"/>
              </a:rPr>
              <a:t>环境搭建：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03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Office PowerPoint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MiSans Heavy</vt:lpstr>
      <vt:lpstr>MiSans Normal</vt:lpstr>
      <vt:lpstr>Arial</vt:lpstr>
      <vt:lpstr>Calibri</vt:lpstr>
      <vt:lpstr>Wingdings</vt:lpstr>
      <vt:lpstr>Office 主题</vt:lpstr>
      <vt:lpstr>CPU软渲染 路径追踪渲染器</vt:lpstr>
      <vt:lpstr>最终效果</vt:lpstr>
      <vt:lpstr>课程介绍</vt:lpstr>
      <vt:lpstr>环境搭建：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38</cp:revision>
  <dcterms:created xsi:type="dcterms:W3CDTF">2023-08-09T12:44:00Z</dcterms:created>
  <dcterms:modified xsi:type="dcterms:W3CDTF">2024-08-03T18:08:48Z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