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18"/>
    <p:restoredTop sz="94686"/>
  </p:normalViewPr>
  <p:slideViewPr>
    <p:cSldViewPr snapToGrid="0">
      <p:cViewPr varScale="1">
        <p:scale>
          <a:sx n="119" d="100"/>
          <a:sy n="119" d="100"/>
        </p:scale>
        <p:origin x="216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E879C-A1D7-E847-8E96-02597836E95B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E49460-047D-2E40-89AB-A818D3E143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39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41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12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83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54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24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95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66" algn="l" defTabSz="91434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49460-047D-2E40-89AB-A818D3E143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20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B0370-32EE-56C6-A947-23056038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35323-99B2-912D-6C64-F57E0F2DD6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EEC7B-9589-B781-0C18-5F9AD5C24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88285-595F-ED63-1EBB-F6E88CFC0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E49460-047D-2E40-89AB-A818D3E143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67A6-2E00-F2E3-6A1B-7D2112F2B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43464-1BDD-0D18-4C2A-FE388756E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7" indent="0" algn="ctr">
              <a:buNone/>
              <a:defRPr sz="2000"/>
            </a:lvl2pPr>
            <a:lvl3pPr marL="914473" indent="0" algn="ctr">
              <a:buNone/>
              <a:defRPr sz="1800"/>
            </a:lvl3pPr>
            <a:lvl4pPr marL="1371710" indent="0" algn="ctr">
              <a:buNone/>
              <a:defRPr sz="1600"/>
            </a:lvl4pPr>
            <a:lvl5pPr marL="1828946" indent="0" algn="ctr">
              <a:buNone/>
              <a:defRPr sz="1600"/>
            </a:lvl5pPr>
            <a:lvl6pPr marL="2286183" indent="0" algn="ctr">
              <a:buNone/>
              <a:defRPr sz="1600"/>
            </a:lvl6pPr>
            <a:lvl7pPr marL="2743419" indent="0" algn="ctr">
              <a:buNone/>
              <a:defRPr sz="1600"/>
            </a:lvl7pPr>
            <a:lvl8pPr marL="3200656" indent="0" algn="ctr">
              <a:buNone/>
              <a:defRPr sz="1600"/>
            </a:lvl8pPr>
            <a:lvl9pPr marL="36578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9844C-2427-7053-F08A-DEC81F7E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59DE-A9C2-E88F-F52F-B4BDD34F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F6FDA-9412-F056-8C82-5C479B595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08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4E133-B226-218E-7F1F-9C417B18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E20D8-5A1C-FD14-BEC2-E2AF5AD6C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3549F-41C6-A4C8-FEFF-D67C87078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3F763-2480-5BF6-B7FC-06205E15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1B7ED-A8EC-1343-079B-21AAA567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2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0D995C-2D07-7653-E34F-8DC8F16E2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D0C58E-01EE-5D57-6EAD-33E8F1418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2FBC9-10DF-2151-C39F-1F6B3BEE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A4360-B9DB-C13D-7CDF-EA88864A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B0B27-F053-D45C-89BF-438409DE2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07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4F082-61E1-1C72-BD0D-6FEB308F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3AA3A-DDEE-8196-2D6E-84570907F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421C8-0C9A-9AF6-413F-A8208E32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87100-4C49-DD33-9A40-A29F3B929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5EE6-ACB4-033E-6D47-7854AF8D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9B56-497A-02B9-E84C-AB911227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6E43B-F070-DC45-85A0-ED498896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37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73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71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9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18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41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65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89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9D973-BE46-546E-8AB7-FFE903D4D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8409C-3C0E-0975-F0C5-27D16290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D140-0DB9-DA88-883E-6FDB472A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1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DAF86-72AB-57B5-BA27-D1D4A340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63679-3611-F4EE-CBCD-336CE1B9C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220F4-8838-07D2-3C9C-D90341A9C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A5453-2A38-514B-444E-8F087449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2537FA-9D15-EEEA-D172-0FF5360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8A046-2826-E14C-8991-ACFB3A2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355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BFA19-C528-741A-20D1-2C02DF2B2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A86FC-7631-9D36-2A4E-030FCF4A9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10" indent="0">
              <a:buNone/>
              <a:defRPr sz="1600" b="1"/>
            </a:lvl4pPr>
            <a:lvl5pPr marL="1828946" indent="0">
              <a:buNone/>
              <a:defRPr sz="1600" b="1"/>
            </a:lvl5pPr>
            <a:lvl6pPr marL="2286183" indent="0">
              <a:buNone/>
              <a:defRPr sz="1600" b="1"/>
            </a:lvl6pPr>
            <a:lvl7pPr marL="2743419" indent="0">
              <a:buNone/>
              <a:defRPr sz="1600" b="1"/>
            </a:lvl7pPr>
            <a:lvl8pPr marL="3200656" indent="0">
              <a:buNone/>
              <a:defRPr sz="1600" b="1"/>
            </a:lvl8pPr>
            <a:lvl9pPr marL="36578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83F43-D923-CAA8-9102-3357D5D41C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FD6EF8-C0D1-E93C-0B15-39DB9C1BA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3" indent="0">
              <a:buNone/>
              <a:defRPr sz="1800" b="1"/>
            </a:lvl3pPr>
            <a:lvl4pPr marL="1371710" indent="0">
              <a:buNone/>
              <a:defRPr sz="1600" b="1"/>
            </a:lvl4pPr>
            <a:lvl5pPr marL="1828946" indent="0">
              <a:buNone/>
              <a:defRPr sz="1600" b="1"/>
            </a:lvl5pPr>
            <a:lvl6pPr marL="2286183" indent="0">
              <a:buNone/>
              <a:defRPr sz="1600" b="1"/>
            </a:lvl6pPr>
            <a:lvl7pPr marL="2743419" indent="0">
              <a:buNone/>
              <a:defRPr sz="1600" b="1"/>
            </a:lvl7pPr>
            <a:lvl8pPr marL="3200656" indent="0">
              <a:buNone/>
              <a:defRPr sz="1600" b="1"/>
            </a:lvl8pPr>
            <a:lvl9pPr marL="36578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FCA46-7468-C49B-4B08-06A33256A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0EDE78-2CBF-09BE-7991-8255EDA4E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C2634F-7736-798C-C637-666FF16D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0BA08-493B-793F-F49A-0333DAF9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1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1CCD0-01AB-B588-7F28-A3D61C40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1A6998-4157-91E9-A3A2-A126A3809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D5625-513D-DA1E-C4C9-6EE799424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C209C-15E9-E6CA-89B7-B48479BA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36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096E9-1092-B126-9921-BBA401E8D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1E19D-A4B1-1019-A120-18A73520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AF267-550E-1122-3E2A-8D9138043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3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FFC3-080F-F427-23C1-DBDA15CAD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7DFD5-EE90-1830-8BF4-F83FC1E8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02E46-0799-89AC-540A-25C42C7DC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3" indent="0">
              <a:buNone/>
              <a:defRPr sz="1200"/>
            </a:lvl3pPr>
            <a:lvl4pPr marL="1371710" indent="0">
              <a:buNone/>
              <a:defRPr sz="1000"/>
            </a:lvl4pPr>
            <a:lvl5pPr marL="1828946" indent="0">
              <a:buNone/>
              <a:defRPr sz="1000"/>
            </a:lvl5pPr>
            <a:lvl6pPr marL="2286183" indent="0">
              <a:buNone/>
              <a:defRPr sz="1000"/>
            </a:lvl6pPr>
            <a:lvl7pPr marL="2743419" indent="0">
              <a:buNone/>
              <a:defRPr sz="1000"/>
            </a:lvl7pPr>
            <a:lvl8pPr marL="3200656" indent="0">
              <a:buNone/>
              <a:defRPr sz="1000"/>
            </a:lvl8pPr>
            <a:lvl9pPr marL="36578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FCD98-42BA-5A00-3504-A1054203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D58A-2119-C338-D0EC-4AD6C394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78A9F-D837-4BDD-2D97-7A05E61CD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232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5D7B1-096B-4B25-ADF2-AACE5494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509DE-5840-04E9-F34A-94FB2649D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7" indent="0">
              <a:buNone/>
              <a:defRPr sz="2800"/>
            </a:lvl2pPr>
            <a:lvl3pPr marL="914473" indent="0">
              <a:buNone/>
              <a:defRPr sz="2400"/>
            </a:lvl3pPr>
            <a:lvl4pPr marL="1371710" indent="0">
              <a:buNone/>
              <a:defRPr sz="2000"/>
            </a:lvl4pPr>
            <a:lvl5pPr marL="1828946" indent="0">
              <a:buNone/>
              <a:defRPr sz="2000"/>
            </a:lvl5pPr>
            <a:lvl6pPr marL="2286183" indent="0">
              <a:buNone/>
              <a:defRPr sz="2000"/>
            </a:lvl6pPr>
            <a:lvl7pPr marL="2743419" indent="0">
              <a:buNone/>
              <a:defRPr sz="2000"/>
            </a:lvl7pPr>
            <a:lvl8pPr marL="3200656" indent="0">
              <a:buNone/>
              <a:defRPr sz="2000"/>
            </a:lvl8pPr>
            <a:lvl9pPr marL="3657893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65D2E-8B40-1319-3B30-3D34BB4D1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3" indent="0">
              <a:buNone/>
              <a:defRPr sz="1200"/>
            </a:lvl3pPr>
            <a:lvl4pPr marL="1371710" indent="0">
              <a:buNone/>
              <a:defRPr sz="1000"/>
            </a:lvl4pPr>
            <a:lvl5pPr marL="1828946" indent="0">
              <a:buNone/>
              <a:defRPr sz="1000"/>
            </a:lvl5pPr>
            <a:lvl6pPr marL="2286183" indent="0">
              <a:buNone/>
              <a:defRPr sz="1000"/>
            </a:lvl6pPr>
            <a:lvl7pPr marL="2743419" indent="0">
              <a:buNone/>
              <a:defRPr sz="1000"/>
            </a:lvl7pPr>
            <a:lvl8pPr marL="3200656" indent="0">
              <a:buNone/>
              <a:defRPr sz="1000"/>
            </a:lvl8pPr>
            <a:lvl9pPr marL="365789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2CE5B-FC34-86CA-9DAE-93224FDA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D535B-1476-1607-1FD1-8E5F44D8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441A8-B42E-E284-1B38-D10D599FE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505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25294-EFCB-2315-9EF1-0B53107A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D2554-73DF-848D-C84F-2DED00532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5BA5-BF37-5133-8031-18F771A9A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7EECD8-0F34-0E4C-B917-DE76176C7103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0159C-1DB6-63DA-EA64-98C947192A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3F54E4-D3A1-C260-42FB-6975C4EE1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E07085-B460-844A-BDF1-EB924C3A3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97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3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2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5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38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4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1" indent="-228618" algn="l" defTabSz="914473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7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0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6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19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56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3" algn="l" defTabSz="91447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iny.cc/cpbpbandt202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science objects&#10;&#10;Description automatically generated">
            <a:extLst>
              <a:ext uri="{FF2B5EF4-FFF2-40B4-BE49-F238E27FC236}">
                <a16:creationId xmlns:a16="http://schemas.microsoft.com/office/drawing/2014/main" id="{18729F72-4C17-AABD-BED2-06E08AA327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210" t="15625" r="34271"/>
          <a:stretch/>
        </p:blipFill>
        <p:spPr>
          <a:xfrm rot="16200000">
            <a:off x="3333976" y="-3333977"/>
            <a:ext cx="6858001" cy="135259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601330-BD8C-9ADE-B1F8-E7646277B3EA}"/>
              </a:ext>
            </a:extLst>
          </p:cNvPr>
          <p:cNvSpPr txBox="1"/>
          <p:nvPr/>
        </p:nvSpPr>
        <p:spPr>
          <a:xfrm>
            <a:off x="475130" y="1119199"/>
            <a:ext cx="6463552" cy="1723549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>
                <a:alpha val="73569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CPBP</a:t>
            </a:r>
            <a:r>
              <a:rPr lang="en-US" sz="6600" b="1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B&amp;T</a:t>
            </a:r>
            <a:r>
              <a:rPr lang="en-US" sz="6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2024</a:t>
            </a:r>
          </a:p>
          <a:p>
            <a:r>
              <a:rPr lang="en-US" sz="4000" b="1" dirty="0">
                <a:solidFill>
                  <a:srgbClr val="0070C0"/>
                </a:solidFill>
                <a:latin typeface="Lucida Console" panose="020B060904050402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 you ready fa dis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AE153-9139-DF02-EDBD-24A3263AF342}"/>
              </a:ext>
            </a:extLst>
          </p:cNvPr>
          <p:cNvSpPr txBox="1"/>
          <p:nvPr/>
        </p:nvSpPr>
        <p:spPr>
          <a:xfrm>
            <a:off x="475130" y="3257509"/>
            <a:ext cx="3946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December 5, 2024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A946A9-8B99-A509-878E-31A0595FCD71}"/>
              </a:ext>
            </a:extLst>
          </p:cNvPr>
          <p:cNvSpPr txBox="1"/>
          <p:nvPr/>
        </p:nvSpPr>
        <p:spPr>
          <a:xfrm>
            <a:off x="475130" y="4257045"/>
            <a:ext cx="34195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Light Hall 306A/B</a:t>
            </a:r>
          </a:p>
          <a:p>
            <a:r>
              <a:rPr lang="en-US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Nashville, Tennessee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59F00-FA01-8914-E52C-3B5412621E37}"/>
              </a:ext>
            </a:extLst>
          </p:cNvPr>
          <p:cNvSpPr txBox="1"/>
          <p:nvPr/>
        </p:nvSpPr>
        <p:spPr>
          <a:xfrm>
            <a:off x="475130" y="6207243"/>
            <a:ext cx="3333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http://tiny.cc/cpbpbandt2024</a:t>
            </a:r>
            <a:r>
              <a:rPr lang="en-US" b="1" dirty="0">
                <a:solidFill>
                  <a:srgbClr val="00B0F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C72D0F-A600-4941-A087-5BFC859E7B22}"/>
              </a:ext>
            </a:extLst>
          </p:cNvPr>
          <p:cNvSpPr txBox="1"/>
          <p:nvPr/>
        </p:nvSpPr>
        <p:spPr>
          <a:xfrm>
            <a:off x="4422044" y="6207243"/>
            <a:ext cx="18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#CPBPB&amp;T2024</a:t>
            </a:r>
          </a:p>
        </p:txBody>
      </p:sp>
    </p:spTree>
    <p:extLst>
      <p:ext uri="{BB962C8B-B14F-4D97-AF65-F5344CB8AC3E}">
        <p14:creationId xmlns:p14="http://schemas.microsoft.com/office/powerpoint/2010/main" val="4170552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67A68F-EC2B-E0A6-FE31-FB4EBC07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science objects&#10;&#10;Description automatically generated">
            <a:extLst>
              <a:ext uri="{FF2B5EF4-FFF2-40B4-BE49-F238E27FC236}">
                <a16:creationId xmlns:a16="http://schemas.microsoft.com/office/drawing/2014/main" id="{67828455-8F31-813E-F7C0-B272C2957E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210" t="15625" r="34271"/>
          <a:stretch/>
        </p:blipFill>
        <p:spPr>
          <a:xfrm rot="16200000">
            <a:off x="3333976" y="-3333977"/>
            <a:ext cx="6858001" cy="13525952"/>
          </a:xfrm>
          <a:prstGeom prst="rect">
            <a:avLst/>
          </a:prstGeom>
        </p:spPr>
      </p:pic>
      <p:pic>
        <p:nvPicPr>
          <p:cNvPr id="13" name="Picture 12" descr="A collage of people with names&#10;&#10;Description automatically generated">
            <a:extLst>
              <a:ext uri="{FF2B5EF4-FFF2-40B4-BE49-F238E27FC236}">
                <a16:creationId xmlns:a16="http://schemas.microsoft.com/office/drawing/2014/main" id="{B37A75CD-E043-F159-475F-437DC96D6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218" b="92714" l="5455" r="92448">
                        <a14:foregroundMark x1="8252" y1="29145" x2="7832" y2="37276"/>
                        <a14:foregroundMark x1="7832" y1="37276" x2="12587" y2="43295"/>
                        <a14:foregroundMark x1="12587" y1="43295" x2="22657" y2="43295"/>
                        <a14:foregroundMark x1="22657" y1="43295" x2="27273" y2="35480"/>
                        <a14:foregroundMark x1="27273" y1="35480" x2="25035" y2="28722"/>
                        <a14:foregroundMark x1="25035" y1="28722" x2="6993" y2="29039"/>
                        <a14:foregroundMark x1="11469" y1="20102" x2="11847" y2="20108"/>
                        <a14:foregroundMark x1="23904" y1="20187" x2="42378" y2="19219"/>
                        <a14:foregroundMark x1="42378" y1="19219" x2="47552" y2="12566"/>
                        <a14:foregroundMark x1="47552" y1="12566" x2="47972" y2="5385"/>
                        <a14:foregroundMark x1="47972" y1="5385" x2="28811" y2="5280"/>
                        <a14:foregroundMark x1="28811" y1="5280" x2="19441" y2="2851"/>
                        <a14:foregroundMark x1="19441" y1="2851" x2="10070" y2="2957"/>
                        <a14:foregroundMark x1="10070" y1="2957" x2="9369" y2="15580"/>
                        <a14:foregroundMark x1="49231" y1="17740" x2="59580" y2="17740"/>
                        <a14:foregroundMark x1="59580" y1="17740" x2="68951" y2="17529"/>
                        <a14:foregroundMark x1="68951" y1="17529" x2="88811" y2="20063"/>
                        <a14:foregroundMark x1="88811" y1="20063" x2="90350" y2="5491"/>
                        <a14:foregroundMark x1="90350" y1="5491" x2="81259" y2="2851"/>
                        <a14:foregroundMark x1="81259" y1="2851" x2="71888" y2="2323"/>
                        <a14:foregroundMark x1="71888" y1="2323" x2="70827" y2="3077"/>
                        <a14:foregroundMark x1="64576" y1="7392" x2="54965" y2="7392"/>
                        <a14:foregroundMark x1="54965" y1="7392" x2="49510" y2="18691"/>
                        <a14:foregroundMark x1="4755" y1="52270" x2="23357" y2="51742"/>
                        <a14:foregroundMark x1="23357" y1="51742" x2="28392" y2="58606"/>
                        <a14:foregroundMark x1="28392" y1="58606" x2="28112" y2="65787"/>
                        <a14:foregroundMark x1="28112" y1="65787" x2="8392" y2="68110"/>
                        <a14:foregroundMark x1="8392" y1="68110" x2="5594" y2="59979"/>
                        <a14:foregroundMark x1="5594" y1="59979" x2="6294" y2="52587"/>
                        <a14:foregroundMark x1="50629" y1="51954" x2="50909" y2="66526"/>
                        <a14:foregroundMark x1="50909" y1="66526" x2="60979" y2="66737"/>
                        <a14:foregroundMark x1="60979" y1="66737" x2="71049" y2="65998"/>
                        <a14:foregroundMark x1="71049" y1="65998" x2="80699" y2="66843"/>
                        <a14:foregroundMark x1="80699" y1="66843" x2="90490" y2="66526"/>
                        <a14:foregroundMark x1="90490" y1="66526" x2="94685" y2="59873"/>
                        <a14:foregroundMark x1="94685" y1="59873" x2="89650" y2="53326"/>
                        <a14:foregroundMark x1="89650" y1="53326" x2="79161" y2="53537"/>
                        <a14:foregroundMark x1="79161" y1="53537" x2="70070" y2="51637"/>
                        <a14:foregroundMark x1="70070" y1="51637" x2="50490" y2="51742"/>
                        <a14:foregroundMark x1="12028" y1="77297" x2="12867" y2="92503"/>
                        <a14:foregroundMark x1="12867" y1="92503" x2="23217" y2="92397"/>
                        <a14:foregroundMark x1="23217" y1="92397" x2="43916" y2="92714"/>
                        <a14:foregroundMark x1="43916" y1="92714" x2="64755" y2="92080"/>
                        <a14:foregroundMark x1="64755" y1="92080" x2="83916" y2="92714"/>
                        <a14:foregroundMark x1="83916" y1="92714" x2="87413" y2="85850"/>
                        <a14:foregroundMark x1="87413" y1="85850" x2="85594" y2="78564"/>
                        <a14:foregroundMark x1="85594" y1="78564" x2="65175" y2="76030"/>
                        <a14:foregroundMark x1="65175" y1="76030" x2="11469" y2="77825"/>
                        <a14:foregroundMark x1="8951" y1="16790" x2="8951" y2="17212"/>
                        <a14:foregroundMark x1="8671" y1="15523" x2="10629" y2="16895"/>
                        <a14:foregroundMark x1="84196" y1="28511" x2="82937" y2="43400"/>
                        <a14:foregroundMark x1="82937" y1="43400" x2="92168" y2="44562"/>
                        <a14:foregroundMark x1="92168" y1="44562" x2="92448" y2="30095"/>
                        <a14:foregroundMark x1="92448" y1="30095" x2="83916" y2="29039"/>
                        <a14:backgroundMark x1="63217" y1="5913" x2="63357" y2="6758"/>
                        <a14:backgroundMark x1="69231" y1="2957" x2="68951" y2="5069"/>
                        <a14:backgroundMark x1="68392" y1="5385" x2="67972" y2="5913"/>
                        <a14:backgroundMark x1="66294" y1="6125" x2="67273" y2="6547"/>
                        <a14:backgroundMark x1="23636" y1="21331" x2="13986" y2="21331"/>
                        <a14:backgroundMark x1="13986" y1="21331" x2="23497" y2="20697"/>
                        <a14:backgroundMark x1="23497" y1="20697" x2="13986" y2="21331"/>
                        <a14:backgroundMark x1="13986" y1="21331" x2="9843" y2="17384"/>
                        <a14:backgroundMark x1="8432" y1="17212" x2="9371" y2="21542"/>
                      </a14:backgroundRemoval>
                    </a14:imgEffect>
                  </a14:imgLayer>
                </a14:imgProps>
              </a:ext>
            </a:extLst>
          </a:blip>
          <a:srcRect b="8195"/>
          <a:stretch/>
        </p:blipFill>
        <p:spPr>
          <a:xfrm>
            <a:off x="580970" y="140111"/>
            <a:ext cx="4980733" cy="60562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A48C85C-4350-C4E4-942A-83ADAC6DDD3A}"/>
              </a:ext>
            </a:extLst>
          </p:cNvPr>
          <p:cNvSpPr txBox="1"/>
          <p:nvPr/>
        </p:nvSpPr>
        <p:spPr>
          <a:xfrm>
            <a:off x="1183341" y="1452281"/>
            <a:ext cx="67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Erika Cao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A0C24-BF51-D576-F4E0-5A8681BC8780}"/>
              </a:ext>
            </a:extLst>
          </p:cNvPr>
          <p:cNvSpPr txBox="1"/>
          <p:nvPr/>
        </p:nvSpPr>
        <p:spPr>
          <a:xfrm>
            <a:off x="1861073" y="1452281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Tonnar</a:t>
            </a:r>
            <a:endParaRPr lang="en-US" sz="1400" dirty="0"/>
          </a:p>
          <a:p>
            <a:pPr algn="ctr"/>
            <a:r>
              <a:rPr lang="en-US" sz="1400" dirty="0"/>
              <a:t>Castellano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ED8BDF-0F33-126C-B03C-C151687E39FA}"/>
              </a:ext>
            </a:extLst>
          </p:cNvPr>
          <p:cNvSpPr txBox="1"/>
          <p:nvPr/>
        </p:nvSpPr>
        <p:spPr>
          <a:xfrm>
            <a:off x="2949388" y="1452281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Aleksya</a:t>
            </a:r>
            <a:endParaRPr lang="en-US" sz="1400" dirty="0"/>
          </a:p>
          <a:p>
            <a:pPr algn="ctr"/>
            <a:r>
              <a:rPr lang="en-US" sz="1400" dirty="0" err="1"/>
              <a:t>Drobshoff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8BEDDA-9FDB-C767-6564-EA581C4B31D3}"/>
              </a:ext>
            </a:extLst>
          </p:cNvPr>
          <p:cNvSpPr txBox="1"/>
          <p:nvPr/>
        </p:nvSpPr>
        <p:spPr>
          <a:xfrm>
            <a:off x="4037703" y="1452281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Ethan Durham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2B4F6E-7BE2-1EF5-6E61-3E0C2E1BAA50}"/>
              </a:ext>
            </a:extLst>
          </p:cNvPr>
          <p:cNvSpPr txBox="1"/>
          <p:nvPr/>
        </p:nvSpPr>
        <p:spPr>
          <a:xfrm>
            <a:off x="844476" y="3069093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James </a:t>
            </a:r>
          </a:p>
          <a:p>
            <a:pPr algn="ctr"/>
            <a:r>
              <a:rPr lang="en-US" sz="1400" dirty="0"/>
              <a:t>Evans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0DF78A-361F-5B3A-AEBA-6E93894D9CEA}"/>
              </a:ext>
            </a:extLst>
          </p:cNvPr>
          <p:cNvSpPr txBox="1"/>
          <p:nvPr/>
        </p:nvSpPr>
        <p:spPr>
          <a:xfrm>
            <a:off x="1946237" y="3069093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Katie Jo</a:t>
            </a:r>
          </a:p>
          <a:p>
            <a:pPr algn="ctr"/>
            <a:r>
              <a:rPr lang="en-US" sz="1400" dirty="0" err="1"/>
              <a:t>Gelasco</a:t>
            </a:r>
            <a:endParaRPr 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7EB6FB-9835-71D7-A9F2-2361A2E2245F}"/>
              </a:ext>
            </a:extLst>
          </p:cNvPr>
          <p:cNvSpPr txBox="1"/>
          <p:nvPr/>
        </p:nvSpPr>
        <p:spPr>
          <a:xfrm>
            <a:off x="2951181" y="3069093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Porcia</a:t>
            </a:r>
            <a:endParaRPr lang="en-US" sz="1400" dirty="0"/>
          </a:p>
          <a:p>
            <a:pPr algn="ctr"/>
            <a:r>
              <a:rPr lang="en-US" sz="1400" dirty="0"/>
              <a:t>Haynes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27A664-7A24-088B-6F26-FCF2B8F29BFC}"/>
              </a:ext>
            </a:extLst>
          </p:cNvPr>
          <p:cNvSpPr txBox="1"/>
          <p:nvPr/>
        </p:nvSpPr>
        <p:spPr>
          <a:xfrm>
            <a:off x="4052942" y="3069093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Liane</a:t>
            </a:r>
          </a:p>
          <a:p>
            <a:pPr algn="ctr"/>
            <a:r>
              <a:rPr lang="en-US" sz="1400" dirty="0"/>
              <a:t>Lee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739355-4AED-24BD-12E8-CA3230347969}"/>
              </a:ext>
            </a:extLst>
          </p:cNvPr>
          <p:cNvSpPr txBox="1"/>
          <p:nvPr/>
        </p:nvSpPr>
        <p:spPr>
          <a:xfrm>
            <a:off x="844476" y="4581283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Morad</a:t>
            </a:r>
          </a:p>
          <a:p>
            <a:pPr algn="ctr"/>
            <a:r>
              <a:rPr lang="en-US" sz="1400" dirty="0"/>
              <a:t>Malek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B2019-CFF2-ABB6-7F1F-E48D4EE13DE5}"/>
              </a:ext>
            </a:extLst>
          </p:cNvPr>
          <p:cNvSpPr txBox="1"/>
          <p:nvPr/>
        </p:nvSpPr>
        <p:spPr>
          <a:xfrm>
            <a:off x="1925619" y="4581283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Kole </a:t>
            </a:r>
          </a:p>
          <a:p>
            <a:pPr algn="ctr"/>
            <a:r>
              <a:rPr lang="en-US" sz="1400" dirty="0"/>
              <a:t>Martin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A5677F-1DB6-2887-DE70-2D897818D276}"/>
              </a:ext>
            </a:extLst>
          </p:cNvPr>
          <p:cNvSpPr txBox="1"/>
          <p:nvPr/>
        </p:nvSpPr>
        <p:spPr>
          <a:xfrm>
            <a:off x="3006762" y="4581283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Jessica</a:t>
            </a:r>
          </a:p>
          <a:p>
            <a:pPr algn="ctr"/>
            <a:r>
              <a:rPr lang="en-US" sz="1400" dirty="0" err="1"/>
              <a:t>Myat</a:t>
            </a:r>
            <a:endParaRPr lang="en-US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22B03F-595C-2291-D347-2CBE4A6D43AA}"/>
              </a:ext>
            </a:extLst>
          </p:cNvPr>
          <p:cNvSpPr txBox="1"/>
          <p:nvPr/>
        </p:nvSpPr>
        <p:spPr>
          <a:xfrm>
            <a:off x="4175758" y="4581283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Ellie </a:t>
            </a:r>
          </a:p>
          <a:p>
            <a:pPr algn="ctr"/>
            <a:r>
              <a:rPr lang="en-US" sz="1400" dirty="0"/>
              <a:t>Pingry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C3D8AE-D0E3-7A9A-2D20-7715D3184C27}"/>
              </a:ext>
            </a:extLst>
          </p:cNvPr>
          <p:cNvSpPr txBox="1"/>
          <p:nvPr/>
        </p:nvSpPr>
        <p:spPr>
          <a:xfrm>
            <a:off x="1183341" y="6190289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Alexis Roberson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5A7B6-D2C7-3863-4B41-95EB4F1147D0}"/>
              </a:ext>
            </a:extLst>
          </p:cNvPr>
          <p:cNvSpPr txBox="1"/>
          <p:nvPr/>
        </p:nvSpPr>
        <p:spPr>
          <a:xfrm>
            <a:off x="2414138" y="6190289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Paige</a:t>
            </a:r>
          </a:p>
          <a:p>
            <a:pPr algn="ctr"/>
            <a:r>
              <a:rPr lang="en-US" sz="1400" dirty="0" err="1"/>
              <a:t>Schiebel</a:t>
            </a:r>
            <a:endParaRPr 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55348F-DD57-9B00-F8BF-B491AC1124A1}"/>
              </a:ext>
            </a:extLst>
          </p:cNvPr>
          <p:cNvSpPr txBox="1"/>
          <p:nvPr/>
        </p:nvSpPr>
        <p:spPr>
          <a:xfrm>
            <a:off x="3634292" y="6184172"/>
            <a:ext cx="1256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/>
              <a:t>Salimat</a:t>
            </a:r>
            <a:endParaRPr lang="en-US" sz="1400" dirty="0"/>
          </a:p>
          <a:p>
            <a:pPr algn="ctr"/>
            <a:r>
              <a:rPr lang="en-US" sz="1400" dirty="0" err="1"/>
              <a:t>Sofela</a:t>
            </a:r>
            <a:endParaRPr lang="en-US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2EDCC2-3AD7-66B2-633F-89187111BD07}"/>
              </a:ext>
            </a:extLst>
          </p:cNvPr>
          <p:cNvSpPr txBox="1"/>
          <p:nvPr/>
        </p:nvSpPr>
        <p:spPr>
          <a:xfrm>
            <a:off x="5929257" y="2060262"/>
            <a:ext cx="6463552" cy="110799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tx1">
                <a:alpha val="73569"/>
              </a:scheme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66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SPEAKERS</a:t>
            </a:r>
            <a:endParaRPr lang="en-US" sz="4000" b="1" dirty="0">
              <a:solidFill>
                <a:srgbClr val="0070C0"/>
              </a:solidFill>
              <a:latin typeface="Lucida Console" panose="020B060904050402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478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65</Words>
  <Application>Microsoft Macintosh PowerPoint</Application>
  <PresentationFormat>Widescreen</PresentationFormat>
  <Paragraphs>37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Lucida Console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Borycz, Joshua D</dc:creator>
  <cp:lastModifiedBy>Borycz, Joshua D</cp:lastModifiedBy>
  <cp:revision>4</cp:revision>
  <dcterms:created xsi:type="dcterms:W3CDTF">2024-11-26T16:59:54Z</dcterms:created>
  <dcterms:modified xsi:type="dcterms:W3CDTF">2024-11-26T17:50:32Z</dcterms:modified>
</cp:coreProperties>
</file>