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256" r:id="rId6"/>
    <p:sldId id="319" r:id="rId7"/>
    <p:sldId id="272" r:id="rId8"/>
    <p:sldId id="284" r:id="rId9"/>
    <p:sldId id="274" r:id="rId10"/>
    <p:sldId id="286" r:id="rId11"/>
    <p:sldId id="278" r:id="rId12"/>
    <p:sldId id="27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9" autoAdjust="0"/>
    <p:restoredTop sz="94692" autoAdjust="0"/>
  </p:normalViewPr>
  <p:slideViewPr>
    <p:cSldViewPr snapToGrid="0" snapToObjects="1">
      <p:cViewPr>
        <p:scale>
          <a:sx n="118" d="100"/>
          <a:sy n="118" d="100"/>
        </p:scale>
        <p:origin x="-20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3963-213C-B149-8F57-6F5C421A59A0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BF69-8414-CB44-9D0C-4A8927A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belkarchives</a:t>
            </a:r>
            <a:r>
              <a:rPr lang="en-US" dirty="0" smtClean="0"/>
              <a:t>/7365996856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6600"/>
            <a:ext cx="2057400" cy="53895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6600"/>
            <a:ext cx="6019800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06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0829"/>
            <a:ext cx="4040188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106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0829"/>
            <a:ext cx="4041775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8867"/>
            <a:ext cx="8229600" cy="418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94DF-47A7-AE45-8332-B46829B523A4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without Ontologies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Clifford  Anderson</a:t>
            </a:r>
          </a:p>
          <a:p>
            <a:r>
              <a:rPr lang="en-US" dirty="0" smtClean="0"/>
              <a:t>Suellen Stringer-Hye</a:t>
            </a:r>
          </a:p>
          <a:p>
            <a:r>
              <a:rPr lang="en-US" dirty="0"/>
              <a:t>Ed Warga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3142" y="5494613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suellenshye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mrwargames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andersoncliffb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Journals in Philosophy</a:t>
            </a:r>
            <a:endParaRPr lang="en-US" dirty="0"/>
          </a:p>
        </p:txBody>
      </p:sp>
      <p:pic>
        <p:nvPicPr>
          <p:cNvPr id="4" name="Picture 3" descr="Screen Shot 2015-07-27 at 6.5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3" y="3529893"/>
            <a:ext cx="8096427" cy="261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7-27 at 6.58.38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" y="1627874"/>
            <a:ext cx="7787938" cy="16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Papers with Most Co-Authors</a:t>
            </a:r>
            <a:endParaRPr lang="en-US" dirty="0"/>
          </a:p>
        </p:txBody>
      </p:sp>
      <p:pic>
        <p:nvPicPr>
          <p:cNvPr id="3" name="Picture 2" descr="Screen Shot 2015-07-27 at 7.0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7" y="3562164"/>
            <a:ext cx="6050012" cy="302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 Shot 2015-07-27 at 7.04.31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67"/>
            <a:ext cx="5526692" cy="16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endParaRPr lang="en-US" dirty="0"/>
          </a:p>
        </p:txBody>
      </p:sp>
      <p:pic>
        <p:nvPicPr>
          <p:cNvPr id="3" name="Picture 2" descr="Screen Shot 2015-07-27 at 7.14.29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" y="1653448"/>
            <a:ext cx="7219802" cy="1584606"/>
          </a:xfrm>
          <a:prstGeom prst="rect">
            <a:avLst/>
          </a:prstGeom>
        </p:spPr>
      </p:pic>
      <p:pic>
        <p:nvPicPr>
          <p:cNvPr id="4" name="Picture 3" descr="Screen Shot 2015-07-27 at 7.1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48" y="3076625"/>
            <a:ext cx="7465065" cy="336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61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Analysis</a:t>
            </a:r>
            <a:endParaRPr lang="en-US" dirty="0"/>
          </a:p>
        </p:txBody>
      </p:sp>
      <p:pic>
        <p:nvPicPr>
          <p:cNvPr id="4" name="Picture 3" descr="Screen Shot 2015-07-27 at 7.17.11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7" y="3082608"/>
            <a:ext cx="7895562" cy="3481943"/>
          </a:xfrm>
          <a:prstGeom prst="rect">
            <a:avLst/>
          </a:prstGeom>
        </p:spPr>
      </p:pic>
      <p:pic>
        <p:nvPicPr>
          <p:cNvPr id="5" name="Picture 4" descr="Screen Shot 2015-07-27 at 7.1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" y="1795614"/>
            <a:ext cx="8460790" cy="11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063" y="3196354"/>
            <a:ext cx="6730649" cy="12105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bg1"/>
                </a:solidFill>
              </a:rPr>
              <a:t>graph</a:t>
            </a:r>
            <a:r>
              <a:rPr lang="en-US" sz="2400" dirty="0">
                <a:solidFill>
                  <a:schemeClr val="bg1"/>
                </a:solidFill>
              </a:rPr>
              <a:t> is a representation of a set of objects where some pairs of objects are connected </a:t>
            </a:r>
            <a:r>
              <a:rPr lang="en-US" sz="2400" dirty="0" smtClean="0">
                <a:solidFill>
                  <a:schemeClr val="bg1"/>
                </a:solidFill>
              </a:rPr>
              <a:t>by links.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Property Graph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2455333"/>
            <a:ext cx="2046111" cy="2046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94002" y="2949222"/>
            <a:ext cx="3824112" cy="1100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 (Edge)</a:t>
            </a:r>
            <a:endParaRPr lang="en-US" dirty="0"/>
          </a:p>
        </p:txBody>
      </p:sp>
      <p:sp>
        <p:nvSpPr>
          <p:cNvPr id="5" name="Double Brace 4"/>
          <p:cNvSpPr/>
          <p:nvPr/>
        </p:nvSpPr>
        <p:spPr>
          <a:xfrm>
            <a:off x="457200" y="4649612"/>
            <a:ext cx="2370666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6618114" y="4679246"/>
            <a:ext cx="2370664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7445" y="2516012"/>
            <a:ext cx="2046111" cy="20461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3045177" y="2516012"/>
            <a:ext cx="2779889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Graph</a:t>
            </a:r>
            <a:endParaRPr lang="en-US" dirty="0"/>
          </a:p>
        </p:txBody>
      </p:sp>
      <p:pic>
        <p:nvPicPr>
          <p:cNvPr id="3" name="Picture 2" descr="data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997428"/>
            <a:ext cx="5842000" cy="4330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pic>
        <p:nvPicPr>
          <p:cNvPr id="3" name="Picture 14" descr="neo4j_notag_whitebg.png (534×28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3" y="2042783"/>
            <a:ext cx="3294219" cy="17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9710" y="2473279"/>
            <a:ext cx="483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Native Graph Database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ACID-Compliant*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Primarily Written in Java/</a:t>
            </a:r>
            <a:r>
              <a:rPr lang="en-US" sz="2400" dirty="0" err="1" smtClean="0"/>
              <a:t>Scala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Source: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Community Edition: GPLv3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Enterprise Edition: AGPLv3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Two Versions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Neo4j Embedded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Neo4j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4867" y="624016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*Atomicity</a:t>
            </a:r>
            <a:r>
              <a:rPr lang="en-US" dirty="0"/>
              <a:t>, Consistency, Isolation, Durability</a:t>
            </a:r>
          </a:p>
        </p:txBody>
      </p:sp>
    </p:spTree>
    <p:extLst>
      <p:ext uri="{BB962C8B-B14F-4D97-AF65-F5344CB8AC3E}">
        <p14:creationId xmlns:p14="http://schemas.microsoft.com/office/powerpoint/2010/main" val="400423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49" y="1690637"/>
            <a:ext cx="7057182" cy="280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977" y="4685289"/>
            <a:ext cx="7695525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atch 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)-[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r:RELATIONSHIP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]-&gt;(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b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a,r,b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5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Patterns</a:t>
            </a:r>
            <a:endParaRPr lang="en-US" dirty="0"/>
          </a:p>
        </p:txBody>
      </p:sp>
      <p:pic>
        <p:nvPicPr>
          <p:cNvPr id="3" name="Picture 2" descr="7365996856_c37fba0ca9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3" y="2070946"/>
            <a:ext cx="5530088" cy="44838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838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Interests</a:t>
            </a:r>
            <a:endParaRPr lang="en-US" dirty="0"/>
          </a:p>
        </p:txBody>
      </p:sp>
      <p:pic>
        <p:nvPicPr>
          <p:cNvPr id="4" name="Picture 3" descr="Screen Shot 2015-07-27 at 6.47.2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878"/>
            <a:ext cx="9144000" cy="50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 descr="Screen Shot 2015-07-27 at 6.42.17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338"/>
            <a:ext cx="9144000" cy="4123390"/>
          </a:xfrm>
          <a:prstGeom prst="rect">
            <a:avLst/>
          </a:prstGeom>
        </p:spPr>
      </p:pic>
      <p:pic>
        <p:nvPicPr>
          <p:cNvPr id="6" name="Picture 5" descr="Screen Shot 2015-07-27 at 6.50.11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FF6"/>
              </a:clrFrom>
              <a:clrTo>
                <a:srgbClr val="EAE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2" y="1919362"/>
            <a:ext cx="346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ab863d-d62f-42e7-b4ef-bb4b40e02bfd">74RQC2PY47YN-132-179</_dlc_DocId>
    <_dlc_DocIdUrl xmlns="85ab863d-d62f-42e7-b4ef-bb4b40e02bfd">
      <Url>https://int.vanderbilt.edu/admin/HR/HumanResources/hrcomm/_layouts/DocIdRedir.aspx?ID=74RQC2PY47YN-132-179</Url>
      <Description>74RQC2PY47YN-132-179</Description>
    </_dlc_DocIdUrl>
    <_dlc_DocIdPersistId xmlns="85ab863d-d62f-42e7-b4ef-bb4b40e02bfd">false</_dlc_DocIdPersis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9FE35BDF5D44D8B6CE54E8DBF27EC" ma:contentTypeVersion="0" ma:contentTypeDescription="Create a new document." ma:contentTypeScope="" ma:versionID="433a6a9a4aafb4eb818964759588923b">
  <xsd:schema xmlns:xsd="http://www.w3.org/2001/XMLSchema" xmlns:xs="http://www.w3.org/2001/XMLSchema" xmlns:p="http://schemas.microsoft.com/office/2006/metadata/properties" xmlns:ns2="85ab863d-d62f-42e7-b4ef-bb4b40e02bfd" targetNamespace="http://schemas.microsoft.com/office/2006/metadata/properties" ma:root="true" ma:fieldsID="058733e3fd903480a51089d30cbfbbdb" ns2:_="">
    <xsd:import namespace="85ab863d-d62f-42e7-b4ef-bb4b40e02bf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b863d-d62f-42e7-b4ef-bb4b40e02bf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CD927FC-5961-4F09-8B90-D3D4BA409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04FE-1DC8-4086-94A8-3A97D004F275}">
  <ds:schemaRefs>
    <ds:schemaRef ds:uri="http://schemas.microsoft.com/office/2006/documentManagement/types"/>
    <ds:schemaRef ds:uri="85ab863d-d62f-42e7-b4ef-bb4b40e02bfd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2A5317-880A-4EF9-B209-3D026B67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b863d-d62f-42e7-b4ef-bb4b40e02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7025B1F-36AE-4010-8947-2A27A4CEB9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146</Words>
  <Application>Microsoft Macintosh PowerPoint</Application>
  <PresentationFormat>On-screen Show (4:3)</PresentationFormat>
  <Paragraphs>43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Graphs without Ontologies</vt:lpstr>
      <vt:lpstr>PowerPoint Presentation</vt:lpstr>
      <vt:lpstr>Directed Property Graph</vt:lpstr>
      <vt:lpstr>Modeling the Graph</vt:lpstr>
      <vt:lpstr>Neo4J</vt:lpstr>
      <vt:lpstr>Pattern Matching</vt:lpstr>
      <vt:lpstr>Scholarly Patterns</vt:lpstr>
      <vt:lpstr>Faculty Interests</vt:lpstr>
      <vt:lpstr>Data Model</vt:lpstr>
      <vt:lpstr>Top Journals in Philosophy</vt:lpstr>
      <vt:lpstr>Show Papers with Most Co-Authors</vt:lpstr>
      <vt:lpstr>Recommendation Engine</vt:lpstr>
      <vt:lpstr>Shortest Path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Tite, Lacy</dc:creator>
  <cp:lastModifiedBy>Clifford Anderson</cp:lastModifiedBy>
  <cp:revision>75</cp:revision>
  <dcterms:created xsi:type="dcterms:W3CDTF">2010-07-12T22:17:09Z</dcterms:created>
  <dcterms:modified xsi:type="dcterms:W3CDTF">2015-07-28T00:19:44Z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dd3c0324-3b43-479e-b03b-0584465c8b95</vt:lpwstr>
  </property>
  <property fmtid="{D5CDD505-2E9C-101B-9397-08002B2CF9AE}" pid="3" name="ContentTypeId">
    <vt:lpwstr>0x010100BC89FE35BDF5D44D8B6CE54E8DBF27EC</vt:lpwstr>
  </property>
  <property fmtid="{D5CDD505-2E9C-101B-9397-08002B2CF9AE}" pid="4" name="TemplateUrl">
    <vt:lpwstr/>
  </property>
  <property fmtid="{D5CDD505-2E9C-101B-9397-08002B2CF9AE}" pid="5" name="Order">
    <vt:r8>17900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