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58-77D7-4282-B36F-462F42A79E3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1220930" y="380417"/>
            <a:ext cx="4271749" cy="83493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087898" y="784466"/>
            <a:ext cx="2638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 foaf:Person, schema:Person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58736" y="518336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http://orcid.org/0000-0003-2360-0589</a:t>
            </a:r>
          </a:p>
        </p:txBody>
      </p:sp>
      <p:sp>
        <p:nvSpPr>
          <p:cNvPr id="82" name="Oval 81"/>
          <p:cNvSpPr/>
          <p:nvPr/>
        </p:nvSpPr>
        <p:spPr>
          <a:xfrm>
            <a:off x="513330" y="4197411"/>
            <a:ext cx="5663820" cy="83783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906423" y="4663509"/>
            <a:ext cx="1001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[untyped]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2269" y="4361890"/>
            <a:ext cx="534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http://dx.doi.org/10.1002/9781118663202.wberen606</a:t>
            </a:r>
          </a:p>
        </p:txBody>
      </p:sp>
      <p:cxnSp>
        <p:nvCxnSpPr>
          <p:cNvPr id="79" name="Straight Arrow Connector 78"/>
          <p:cNvCxnSpPr>
            <a:cxnSpLocks/>
            <a:stCxn id="78" idx="4"/>
            <a:endCxn id="82" idx="0"/>
          </p:cNvCxnSpPr>
          <p:nvPr/>
        </p:nvCxnSpPr>
        <p:spPr>
          <a:xfrm flipH="1">
            <a:off x="3345240" y="1215353"/>
            <a:ext cx="11565" cy="298205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10143" y="2290883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foaf:made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35168" y="1275221"/>
            <a:ext cx="492634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datatype properties: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rdfs:label,foaf:name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(foaf:name used for alternatives)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foaf:givenName,schema:givenName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foaf:familyName,schema:familyName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dcterms:identifier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adhoc:identifierSource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(values: orcid,wikidata)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adhoc:status (values: student,employee)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adhoc:studentStart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adhoc:studentEnd (ORCID only)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adhoc:employeeStart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adhoc:employeeEnd (ORCID only)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dcterms:description (Wikidata only)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schema:birthdate (Wikidata only)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schema:gender (Wikidata only)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owl:sameAs (Wikidata only; link to ORCID URI)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97180" y="4388919"/>
            <a:ext cx="297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datatype properties: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dcterms:title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dcterms:publisher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dcterms:date (^^xsd:[various])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bibo:volume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bibo:pageStart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bibo:pageEnd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C11D21-AD95-42D8-800A-17CC79624AC8}"/>
              </a:ext>
            </a:extLst>
          </p:cNvPr>
          <p:cNvSpPr/>
          <p:nvPr/>
        </p:nvSpPr>
        <p:spPr>
          <a:xfrm>
            <a:off x="513330" y="5633776"/>
            <a:ext cx="4521966" cy="83783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4EB7F-ED4D-4E7C-9B18-B04DA9F7ABDB}"/>
              </a:ext>
            </a:extLst>
          </p:cNvPr>
          <p:cNvSpPr txBox="1"/>
          <p:nvPr/>
        </p:nvSpPr>
        <p:spPr>
          <a:xfrm>
            <a:off x="1458736" y="6073534"/>
            <a:ext cx="2481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 bibo:Book or bibo:Journal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88633-3EFF-43B5-B351-37ADE59FF438}"/>
              </a:ext>
            </a:extLst>
          </p:cNvPr>
          <p:cNvSpPr txBox="1"/>
          <p:nvPr/>
        </p:nvSpPr>
        <p:spPr>
          <a:xfrm>
            <a:off x="692269" y="5798255"/>
            <a:ext cx="423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http://id.crossref.org/isbn/9781118663202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32433-0605-4098-95DF-697B71B630C2}"/>
              </a:ext>
            </a:extLst>
          </p:cNvPr>
          <p:cNvSpPr txBox="1"/>
          <p:nvPr/>
        </p:nvSpPr>
        <p:spPr>
          <a:xfrm>
            <a:off x="5035296" y="6095441"/>
            <a:ext cx="34023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Journal/Book datatype properties: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dcterms:title (@en)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bibo:issn  (if serial)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550C-C5D0-4BD4-86CD-2190A2D7207E}"/>
              </a:ext>
            </a:extLst>
          </p:cNvPr>
          <p:cNvCxnSpPr>
            <a:cxnSpLocks/>
            <a:stCxn id="82" idx="4"/>
            <a:endCxn id="15" idx="0"/>
          </p:cNvCxnSpPr>
          <p:nvPr/>
        </p:nvCxnSpPr>
        <p:spPr>
          <a:xfrm flipH="1">
            <a:off x="2774313" y="5035250"/>
            <a:ext cx="570927" cy="59852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013770-E2E5-4330-9752-73EECDB30F95}"/>
              </a:ext>
            </a:extLst>
          </p:cNvPr>
          <p:cNvSpPr txBox="1"/>
          <p:nvPr/>
        </p:nvSpPr>
        <p:spPr>
          <a:xfrm>
            <a:off x="1022795" y="5115628"/>
            <a:ext cx="17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dcterms:isPartOf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189E37-329F-4386-8ABD-B2CDBE7E9E6C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flipV="1">
            <a:off x="1342777" y="1093079"/>
            <a:ext cx="503736" cy="3227031"/>
          </a:xfrm>
          <a:prstGeom prst="straightConnector1">
            <a:avLst/>
          </a:prstGeom>
          <a:ln w="63500">
            <a:solidFill>
              <a:schemeClr val="accent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BF3F0F-9DD9-454F-B84E-0ED7937BA671}"/>
              </a:ext>
            </a:extLst>
          </p:cNvPr>
          <p:cNvSpPr txBox="1"/>
          <p:nvPr/>
        </p:nvSpPr>
        <p:spPr>
          <a:xfrm>
            <a:off x="110384" y="1529439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dcterms:creator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E891D-5AD7-49CF-8DAE-E72EC50A52D3}"/>
              </a:ext>
            </a:extLst>
          </p:cNvPr>
          <p:cNvSpPr/>
          <p:nvPr/>
        </p:nvSpPr>
        <p:spPr>
          <a:xfrm>
            <a:off x="82483" y="132370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http://id.crossref.org/contributor/shaul-kelner-bw2aspu35zym</a:t>
            </a:r>
          </a:p>
        </p:txBody>
      </p:sp>
    </p:spTree>
    <p:extLst>
      <p:ext uri="{BB962C8B-B14F-4D97-AF65-F5344CB8AC3E}">
        <p14:creationId xmlns:p14="http://schemas.microsoft.com/office/powerpoint/2010/main" val="94638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225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89</cp:revision>
  <dcterms:created xsi:type="dcterms:W3CDTF">2016-10-02T21:16:50Z</dcterms:created>
  <dcterms:modified xsi:type="dcterms:W3CDTF">2018-03-18T21:53:00Z</dcterms:modified>
</cp:coreProperties>
</file>