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9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60BC-2AC1-2442-AA63-DFA0352DC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A4072-2C19-F247-8167-8CEA1B0DE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BE22-64E3-8A4F-A8B0-3311F4C5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F392-3F43-D745-A441-C138DF8470F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5B4EF-11CC-3B4E-8936-277FA234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568D1-BDBE-614B-B951-975C33AD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E1F7-24E9-5347-9930-B31E31BF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7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F861-7596-BF4E-A69B-32DC76BB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7FCC6-0C02-7744-8B51-1144F7F45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08C7-8B77-554C-8CFE-8C4FE705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F392-3F43-D745-A441-C138DF8470F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61B70-BDA3-B04F-9891-34F2ABE4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258A9-91C4-194E-B2A0-8C67B84F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E1F7-24E9-5347-9930-B31E31BF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7278E-4CB7-8548-AA19-C4C579F9F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B31ED-516D-B946-9AA6-3F16D677B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B14A-7A70-5342-B979-8ABBC0A6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F392-3F43-D745-A441-C138DF8470F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BD2C-79D9-9642-8447-1B2931C9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1AD7-94BE-354E-A7AE-B4049E9E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E1F7-24E9-5347-9930-B31E31BF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1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23C9-34DF-8E44-8B03-306E2805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E4D9-3B4B-F840-9949-71233AAD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AE3D3-5121-F040-A702-3CA74321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F392-3F43-D745-A441-C138DF8470F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25C7-1C0B-A24D-AE55-C6C280D2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23F0B-051D-BE48-8C78-C7C670DB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E1F7-24E9-5347-9930-B31E31BF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226F-E433-034A-9AE2-A799F486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78730-41F1-914B-A9B3-692179205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C30ED-A89F-5749-AC65-59500778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F392-3F43-D745-A441-C138DF8470F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FBBCF-2F5F-C64E-824D-EE5BCF32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AC984-3C1F-D44C-B7F4-FC4C5655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E1F7-24E9-5347-9930-B31E31BF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4F9C-FDFE-F342-ACF6-6CD337D9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D468-9177-1642-9490-F1B88E0FE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EE17B-E334-554A-8AD7-E22F94FD5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784B0-D8A9-FA42-B039-72EEDC0C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F392-3F43-D745-A441-C138DF8470F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D0537-480E-2B40-862E-2C807D1F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757AE-EF01-D24B-85CD-EB438850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E1F7-24E9-5347-9930-B31E31BF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4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FB0D-4A65-D94A-AAB8-54C3F0CA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2B1DE-6582-A74A-AFA9-602CE8D55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9C5E4-0C9A-C446-B545-B51F329F3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FC892-47B8-914E-BEE4-374FCF114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7FC0B-B2E3-1345-BFB3-A03466C1C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9E915-46BB-644D-8351-0503496F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F392-3F43-D745-A441-C138DF8470F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F5B7C-6B5E-F548-B085-818F537A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305F9F-1991-8945-AC0E-B13D6547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E1F7-24E9-5347-9930-B31E31BF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CA20-4709-6940-8FFE-B7B66214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734F3-5490-7446-AC94-3A4E90E3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F392-3F43-D745-A441-C138DF8470F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57B1F-6216-144E-A44B-C51F06A7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DD6F1-812C-0F4F-A475-EACDF8D8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E1F7-24E9-5347-9930-B31E31BF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EBCCC-183A-A44B-BE99-FEF951BC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F392-3F43-D745-A441-C138DF8470F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621FB-C1D7-194E-B304-9753CEF0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C53D1-DECB-EA46-B655-4513FA39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E1F7-24E9-5347-9930-B31E31BF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9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3CEE-11E3-B940-9761-F77D23F5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8775D-16EB-D649-99B3-D208D616D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F7656-A65C-C74B-8A82-9774B45CD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881D9-CFEA-934D-AD2F-EE0CE363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F392-3F43-D745-A441-C138DF8470F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3272-B668-ED4D-858A-4BA9D470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77080-A72A-EC4F-AE70-40ECF2B1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E1F7-24E9-5347-9930-B31E31BF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0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D028-1021-624D-9A77-8A67AFDA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9F143-A126-DF47-B756-2EC819970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B6B9F-ACFC-E147-B50D-9F6C42B79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0090-4603-0D4E-AA75-2898510C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F392-3F43-D745-A441-C138DF8470F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CD51A-F717-2640-B434-6EB7C1C0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34751-E5CB-784D-9A8D-C465E167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E1F7-24E9-5347-9930-B31E31BF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823C5-9CE7-CA44-BBA4-549D8441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05F05-CCCA-274D-9844-FD54AEB0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5E2E1-183A-2443-BD6F-7E8ED8A1A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2F392-3F43-D745-A441-C138DF8470F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AA2E0-908A-F240-BDD5-3E96459EB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F7A97-DCF2-7449-96F9-2DC96FA83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E1F7-24E9-5347-9930-B31E31BF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5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3B4465-5967-0F48-B91D-0AB20C23C5C1}"/>
              </a:ext>
            </a:extLst>
          </p:cNvPr>
          <p:cNvSpPr/>
          <p:nvPr/>
        </p:nvSpPr>
        <p:spPr>
          <a:xfrm>
            <a:off x="4229100" y="251460"/>
            <a:ext cx="3743325" cy="8486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Wikidata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7DE9A0-EFDE-A14D-8944-79F347453222}"/>
              </a:ext>
            </a:extLst>
          </p:cNvPr>
          <p:cNvSpPr/>
          <p:nvPr/>
        </p:nvSpPr>
        <p:spPr>
          <a:xfrm>
            <a:off x="4229099" y="5504498"/>
            <a:ext cx="3743325" cy="83915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Wikibase</a:t>
            </a:r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3E101957-3D22-5C46-8936-E42685C77997}"/>
              </a:ext>
            </a:extLst>
          </p:cNvPr>
          <p:cNvSpPr/>
          <p:nvPr/>
        </p:nvSpPr>
        <p:spPr>
          <a:xfrm>
            <a:off x="2709240" y="3008195"/>
            <a:ext cx="1771650" cy="842963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spreadsheet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5E30E60C-DDE6-E64F-B563-4954C4FFD360}"/>
              </a:ext>
            </a:extLst>
          </p:cNvPr>
          <p:cNvSpPr/>
          <p:nvPr/>
        </p:nvSpPr>
        <p:spPr>
          <a:xfrm>
            <a:off x="130037" y="2995135"/>
            <a:ext cx="1500187" cy="842963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human</a:t>
            </a: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57B1AB3F-31D5-254E-BF63-59D1F9BAAC6F}"/>
              </a:ext>
            </a:extLst>
          </p:cNvPr>
          <p:cNvSpPr/>
          <p:nvPr/>
        </p:nvSpPr>
        <p:spPr>
          <a:xfrm>
            <a:off x="5559906" y="2951045"/>
            <a:ext cx="2314575" cy="957262"/>
          </a:xfrm>
          <a:prstGeom prst="lightningBol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bot</a:t>
            </a:r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ED7220E0-7633-5049-884F-5F93F70FA2BB}"/>
              </a:ext>
            </a:extLst>
          </p:cNvPr>
          <p:cNvSpPr/>
          <p:nvPr/>
        </p:nvSpPr>
        <p:spPr>
          <a:xfrm>
            <a:off x="9537722" y="2909433"/>
            <a:ext cx="2314575" cy="957262"/>
          </a:xfrm>
          <a:prstGeom prst="lightningBol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bot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24BDF9-385A-C847-BC82-4156FF8AD8A7}"/>
              </a:ext>
            </a:extLst>
          </p:cNvPr>
          <p:cNvCxnSpPr>
            <a:cxnSpLocks/>
            <a:stCxn id="5" idx="7"/>
            <a:endCxn id="2" idx="1"/>
          </p:cNvCxnSpPr>
          <p:nvPr/>
        </p:nvCxnSpPr>
        <p:spPr>
          <a:xfrm flipV="1">
            <a:off x="1410527" y="675799"/>
            <a:ext cx="2818573" cy="24427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B3515E-5090-3347-921F-4FC2D92E12D4}"/>
              </a:ext>
            </a:extLst>
          </p:cNvPr>
          <p:cNvCxnSpPr>
            <a:cxnSpLocks/>
          </p:cNvCxnSpPr>
          <p:nvPr/>
        </p:nvCxnSpPr>
        <p:spPr>
          <a:xfrm flipV="1">
            <a:off x="3724554" y="1123492"/>
            <a:ext cx="1317451" cy="191458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5F4D9A-40C8-EC45-9DFB-0FC67CBB0C31}"/>
              </a:ext>
            </a:extLst>
          </p:cNvPr>
          <p:cNvCxnSpPr>
            <a:cxnSpLocks/>
          </p:cNvCxnSpPr>
          <p:nvPr/>
        </p:nvCxnSpPr>
        <p:spPr>
          <a:xfrm flipH="1">
            <a:off x="4252911" y="1157287"/>
            <a:ext cx="1225151" cy="184699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BC444A-90E3-084E-B75E-82714AC6FB92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279416" y="3714649"/>
            <a:ext cx="1821346" cy="178984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772FE9-EF94-B147-8FE7-8EBEE1D6C31D}"/>
              </a:ext>
            </a:extLst>
          </p:cNvPr>
          <p:cNvSpPr txBox="1"/>
          <p:nvPr/>
        </p:nvSpPr>
        <p:spPr>
          <a:xfrm>
            <a:off x="4775966" y="169225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SPARQL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DEFF05-6C50-8B43-8A6B-963B691BBBA2}"/>
              </a:ext>
            </a:extLst>
          </p:cNvPr>
          <p:cNvSpPr txBox="1"/>
          <p:nvPr/>
        </p:nvSpPr>
        <p:spPr>
          <a:xfrm>
            <a:off x="2965898" y="1961465"/>
            <a:ext cx="176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Quickstatements</a:t>
            </a:r>
          </a:p>
          <a:p>
            <a:r>
              <a:rPr lang="en-US" dirty="0"/>
              <a:t> OpenRefine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26AC95-8E16-6F4E-AC47-BD1910B4FF8E}"/>
              </a:ext>
            </a:extLst>
          </p:cNvPr>
          <p:cNvCxnSpPr>
            <a:cxnSpLocks/>
            <a:stCxn id="5" idx="5"/>
            <a:endCxn id="3" idx="1"/>
          </p:cNvCxnSpPr>
          <p:nvPr/>
        </p:nvCxnSpPr>
        <p:spPr>
          <a:xfrm>
            <a:off x="1410527" y="3714649"/>
            <a:ext cx="2818572" cy="220942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868E50-D5D2-B544-ADCE-0B3C11C2302F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1630224" y="3416617"/>
            <a:ext cx="1079016" cy="1306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B86B9F-2041-4547-B74A-BA52F7B5A074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H="1" flipV="1">
            <a:off x="6100763" y="1100138"/>
            <a:ext cx="366971" cy="185090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60E840-2447-0745-A836-1871C32CB04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595065" y="3795429"/>
            <a:ext cx="1914524" cy="167527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7F6B21F-3CD2-BE46-AEED-1F3F45D79C84}"/>
              </a:ext>
            </a:extLst>
          </p:cNvPr>
          <p:cNvSpPr txBox="1"/>
          <p:nvPr/>
        </p:nvSpPr>
        <p:spPr>
          <a:xfrm>
            <a:off x="2893833" y="4000579"/>
            <a:ext cx="176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Quickstatements</a:t>
            </a:r>
          </a:p>
          <a:p>
            <a:r>
              <a:rPr lang="en-US" dirty="0"/>
              <a:t> OpenRefine</a:t>
            </a:r>
          </a:p>
        </p:txBody>
      </p:sp>
      <p:sp>
        <p:nvSpPr>
          <p:cNvPr id="43" name="&quot;No&quot; Symbol 42">
            <a:extLst>
              <a:ext uri="{FF2B5EF4-FFF2-40B4-BE49-F238E27FC236}">
                <a16:creationId xmlns:a16="http://schemas.microsoft.com/office/drawing/2014/main" id="{734AA283-BA9F-134F-88F7-C6CEB0093E51}"/>
              </a:ext>
            </a:extLst>
          </p:cNvPr>
          <p:cNvSpPr/>
          <p:nvPr/>
        </p:nvSpPr>
        <p:spPr>
          <a:xfrm>
            <a:off x="4243385" y="4393982"/>
            <a:ext cx="789094" cy="61089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AF7B3E-CCB1-8F4E-80B1-79EEFEF3A53B}"/>
              </a:ext>
            </a:extLst>
          </p:cNvPr>
          <p:cNvSpPr txBox="1"/>
          <p:nvPr/>
        </p:nvSpPr>
        <p:spPr>
          <a:xfrm>
            <a:off x="5297538" y="485519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SPARQL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9B0237-D319-0740-9BAB-646E4CA21B0F}"/>
              </a:ext>
            </a:extLst>
          </p:cNvPr>
          <p:cNvSpPr txBox="1"/>
          <p:nvPr/>
        </p:nvSpPr>
        <p:spPr>
          <a:xfrm>
            <a:off x="5741822" y="2084419"/>
            <a:ext cx="124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  <a:p>
            <a:r>
              <a:rPr lang="en-US" dirty="0"/>
              <a:t>(pywikibot)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DEF971C-8DC8-6344-98AC-924E9B090368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6583246" y="1191865"/>
            <a:ext cx="752989" cy="22913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FDBC96-0B35-CE48-A956-9F154B9F4013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4480890" y="3381148"/>
            <a:ext cx="1617155" cy="4852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53ED4C-E44A-8E43-980E-09FD2015887E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467734" y="3612043"/>
            <a:ext cx="165020" cy="18924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0A467AE-819B-E146-905F-426CBB955804}"/>
              </a:ext>
            </a:extLst>
          </p:cNvPr>
          <p:cNvSpPr txBox="1"/>
          <p:nvPr/>
        </p:nvSpPr>
        <p:spPr>
          <a:xfrm>
            <a:off x="5726144" y="4173031"/>
            <a:ext cx="124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  <a:p>
            <a:r>
              <a:rPr lang="en-US" dirty="0"/>
              <a:t>(pywikibot)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B0F8DE-B295-3D4A-A0B8-B531B2B07433}"/>
              </a:ext>
            </a:extLst>
          </p:cNvPr>
          <p:cNvSpPr txBox="1"/>
          <p:nvPr/>
        </p:nvSpPr>
        <p:spPr>
          <a:xfrm>
            <a:off x="5024148" y="3302803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  <a:p>
            <a:r>
              <a:rPr lang="en-US" dirty="0"/>
              <a:t>(csv)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AD57C2-9857-5C40-80A2-5828CB1CB84F}"/>
              </a:ext>
            </a:extLst>
          </p:cNvPr>
          <p:cNvSpPr txBox="1"/>
          <p:nvPr/>
        </p:nvSpPr>
        <p:spPr>
          <a:xfrm>
            <a:off x="9124320" y="1015835"/>
            <a:ext cx="124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  <a:p>
            <a:r>
              <a:rPr lang="en-US" dirty="0"/>
              <a:t>(pywikibot)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3AB6EE5-510C-F14E-BCA7-FA73DE3E1566}"/>
              </a:ext>
            </a:extLst>
          </p:cNvPr>
          <p:cNvSpPr txBox="1"/>
          <p:nvPr/>
        </p:nvSpPr>
        <p:spPr>
          <a:xfrm>
            <a:off x="7891918" y="4626255"/>
            <a:ext cx="124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  <a:p>
            <a:r>
              <a:rPr lang="en-US" dirty="0"/>
              <a:t>(pywikibot)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9E6D839-0AF4-534B-B686-695727B3D11A}"/>
              </a:ext>
            </a:extLst>
          </p:cNvPr>
          <p:cNvCxnSpPr>
            <a:cxnSpLocks/>
          </p:cNvCxnSpPr>
          <p:nvPr/>
        </p:nvCxnSpPr>
        <p:spPr>
          <a:xfrm flipV="1">
            <a:off x="6955577" y="3795430"/>
            <a:ext cx="221484" cy="167164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39D1A5-8016-8547-A857-ED73869B8B47}"/>
              </a:ext>
            </a:extLst>
          </p:cNvPr>
          <p:cNvSpPr txBox="1"/>
          <p:nvPr/>
        </p:nvSpPr>
        <p:spPr>
          <a:xfrm>
            <a:off x="8558684" y="1993804"/>
            <a:ext cx="113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SPARQL</a:t>
            </a:r>
          </a:p>
          <a:p>
            <a:r>
              <a:rPr lang="en-US" dirty="0"/>
              <a:t>(requests)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3E86ED-CE9F-544C-94B2-B3FFFE1322F0}"/>
              </a:ext>
            </a:extLst>
          </p:cNvPr>
          <p:cNvCxnSpPr>
            <a:cxnSpLocks/>
          </p:cNvCxnSpPr>
          <p:nvPr/>
        </p:nvCxnSpPr>
        <p:spPr>
          <a:xfrm flipH="1">
            <a:off x="4480890" y="3547208"/>
            <a:ext cx="2020512" cy="648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F22F968-5813-5A42-A8CA-AF3C98D260A5}"/>
              </a:ext>
            </a:extLst>
          </p:cNvPr>
          <p:cNvSpPr txBox="1"/>
          <p:nvPr/>
        </p:nvSpPr>
        <p:spPr>
          <a:xfrm>
            <a:off x="6693837" y="4766440"/>
            <a:ext cx="113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SPARQL</a:t>
            </a:r>
          </a:p>
          <a:p>
            <a:r>
              <a:rPr lang="en-US" dirty="0"/>
              <a:t>(requests)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EB97C0-091A-A946-A60B-4EB8240F94C6}"/>
              </a:ext>
            </a:extLst>
          </p:cNvPr>
          <p:cNvSpPr txBox="1"/>
          <p:nvPr/>
        </p:nvSpPr>
        <p:spPr>
          <a:xfrm>
            <a:off x="1886841" y="169225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2CC68B-1926-AC46-AD86-40352AD56412}"/>
              </a:ext>
            </a:extLst>
          </p:cNvPr>
          <p:cNvSpPr txBox="1"/>
          <p:nvPr/>
        </p:nvSpPr>
        <p:spPr>
          <a:xfrm>
            <a:off x="1671945" y="336169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EF45FCC-CB3A-BF46-A3B7-2EB7928E97CC}"/>
              </a:ext>
            </a:extLst>
          </p:cNvPr>
          <p:cNvSpPr txBox="1"/>
          <p:nvPr/>
        </p:nvSpPr>
        <p:spPr>
          <a:xfrm>
            <a:off x="1320331" y="432708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F1F4E5-2B46-A942-9A17-34F38DC182AB}"/>
              </a:ext>
            </a:extLst>
          </p:cNvPr>
          <p:cNvSpPr txBox="1"/>
          <p:nvPr/>
        </p:nvSpPr>
        <p:spPr>
          <a:xfrm>
            <a:off x="9426452" y="3866695"/>
            <a:ext cx="2027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synchronizer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D32DA4-5F94-9847-A048-5DEB5323AB92}"/>
              </a:ext>
            </a:extLst>
          </p:cNvPr>
          <p:cNvSpPr txBox="1"/>
          <p:nvPr/>
        </p:nvSpPr>
        <p:spPr>
          <a:xfrm>
            <a:off x="7119433" y="3823061"/>
            <a:ext cx="162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reconciler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BA9E9C6-4AC2-F54E-A301-FD79ED677AFC}"/>
              </a:ext>
            </a:extLst>
          </p:cNvPr>
          <p:cNvSpPr txBox="1"/>
          <p:nvPr/>
        </p:nvSpPr>
        <p:spPr>
          <a:xfrm>
            <a:off x="6662253" y="2563716"/>
            <a:ext cx="113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SPARQL</a:t>
            </a:r>
          </a:p>
          <a:p>
            <a:r>
              <a:rPr lang="en-US" dirty="0"/>
              <a:t>(requests)</a:t>
            </a:r>
          </a:p>
        </p:txBody>
      </p: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7D11A77A-263C-B74A-9378-F39DF632DB17}"/>
              </a:ext>
            </a:extLst>
          </p:cNvPr>
          <p:cNvCxnSpPr>
            <a:cxnSpLocks/>
            <a:endCxn id="3" idx="3"/>
          </p:cNvCxnSpPr>
          <p:nvPr/>
        </p:nvCxnSpPr>
        <p:spPr>
          <a:xfrm rot="5400000">
            <a:off x="7489105" y="3564897"/>
            <a:ext cx="2842497" cy="1875858"/>
          </a:xfrm>
          <a:prstGeom prst="curvedConnector2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55E324ED-661A-3C43-BE82-6394546186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94905" y="1124273"/>
            <a:ext cx="2071526" cy="1775496"/>
          </a:xfrm>
          <a:prstGeom prst="curvedConnector3">
            <a:avLst>
              <a:gd name="adj1" fmla="val 50000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1EE302B8-D6FF-DC4C-B2DC-F1541DE0EDCF}"/>
              </a:ext>
            </a:extLst>
          </p:cNvPr>
          <p:cNvCxnSpPr>
            <a:cxnSpLocks/>
            <a:stCxn id="7" idx="0"/>
            <a:endCxn id="2" idx="3"/>
          </p:cNvCxnSpPr>
          <p:nvPr/>
        </p:nvCxnSpPr>
        <p:spPr>
          <a:xfrm rot="16200000" flipV="1">
            <a:off x="8092171" y="556053"/>
            <a:ext cx="2233634" cy="2473125"/>
          </a:xfrm>
          <a:prstGeom prst="curvedConnector2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5B002A77-B0C9-5D46-ABFB-5270D93275D6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 flipH="1" flipV="1">
            <a:off x="7593156" y="3348382"/>
            <a:ext cx="3291342" cy="2413445"/>
          </a:xfrm>
          <a:prstGeom prst="curvedConnector3">
            <a:avLst>
              <a:gd name="adj1" fmla="val 1460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BC20657-AAE0-C34B-B362-2A45E4B487EE}"/>
              </a:ext>
            </a:extLst>
          </p:cNvPr>
          <p:cNvSpPr txBox="1"/>
          <p:nvPr/>
        </p:nvSpPr>
        <p:spPr>
          <a:xfrm>
            <a:off x="9423210" y="5004872"/>
            <a:ext cx="113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SPARQL</a:t>
            </a:r>
          </a:p>
          <a:p>
            <a:r>
              <a:rPr lang="en-US" dirty="0"/>
              <a:t>(requests)</a:t>
            </a:r>
          </a:p>
        </p:txBody>
      </p:sp>
      <p:sp>
        <p:nvSpPr>
          <p:cNvPr id="132" name="Smiley Face 131">
            <a:extLst>
              <a:ext uri="{FF2B5EF4-FFF2-40B4-BE49-F238E27FC236}">
                <a16:creationId xmlns:a16="http://schemas.microsoft.com/office/drawing/2014/main" id="{3941EF24-ADE7-F04A-9FB8-5011832B5B54}"/>
              </a:ext>
            </a:extLst>
          </p:cNvPr>
          <p:cNvSpPr/>
          <p:nvPr/>
        </p:nvSpPr>
        <p:spPr>
          <a:xfrm>
            <a:off x="7882765" y="3179720"/>
            <a:ext cx="1188655" cy="563235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human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61D3862-C190-4D40-A639-42587CBF54E3}"/>
              </a:ext>
            </a:extLst>
          </p:cNvPr>
          <p:cNvCxnSpPr>
            <a:stCxn id="132" idx="2"/>
            <a:endCxn id="6" idx="5"/>
          </p:cNvCxnSpPr>
          <p:nvPr/>
        </p:nvCxnSpPr>
        <p:spPr>
          <a:xfrm flipH="1">
            <a:off x="7336235" y="3461338"/>
            <a:ext cx="546530" cy="21829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8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A05EE7526B54287E2EF38EE8D6038" ma:contentTypeVersion="6" ma:contentTypeDescription="Create a new document." ma:contentTypeScope="" ma:versionID="2156afd50a05d9216dcb0fe9eb414590">
  <xsd:schema xmlns:xsd="http://www.w3.org/2001/XMLSchema" xmlns:xs="http://www.w3.org/2001/XMLSchema" xmlns:p="http://schemas.microsoft.com/office/2006/metadata/properties" xmlns:ns2="1ced180d-3844-4e46-9cc1-3e2d6471f3bf" targetNamespace="http://schemas.microsoft.com/office/2006/metadata/properties" ma:root="true" ma:fieldsID="0a629c2cabb547dc5027e4f3dde33199" ns2:_="">
    <xsd:import namespace="1ced180d-3844-4e46-9cc1-3e2d6471f3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ed180d-3844-4e46-9cc1-3e2d6471f3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28F05D-290E-483D-BB58-C3E43D488B0F}"/>
</file>

<file path=customXml/itemProps2.xml><?xml version="1.0" encoding="utf-8"?>
<ds:datastoreItem xmlns:ds="http://schemas.openxmlformats.org/officeDocument/2006/customXml" ds:itemID="{09E874F6-FC11-4124-8CCB-8395E2F1DC6A}"/>
</file>

<file path=customXml/itemProps3.xml><?xml version="1.0" encoding="utf-8"?>
<ds:datastoreItem xmlns:ds="http://schemas.openxmlformats.org/officeDocument/2006/customXml" ds:itemID="{1F715521-6691-462C-8B9F-4B58F2FF0427}"/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56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Baskauf</dc:creator>
  <cp:lastModifiedBy>Steve Baskauf</cp:lastModifiedBy>
  <cp:revision>4</cp:revision>
  <dcterms:created xsi:type="dcterms:W3CDTF">2019-04-15T16:15:11Z</dcterms:created>
  <dcterms:modified xsi:type="dcterms:W3CDTF">2019-04-15T16:56:46Z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0x0101000E0A05EE7526B54287E2EF38EE8D6038</vt:lpwstr>
  </property>
</Properties>
</file>