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0758-77D7-4282-B36F-462F42A79E3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1220930" y="380417"/>
            <a:ext cx="4271749" cy="83493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087898" y="784466"/>
            <a:ext cx="2638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a foaf:Person, schema:Person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58736" y="518336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http://orcid.org/0000-0003-2360-0589</a:t>
            </a:r>
          </a:p>
        </p:txBody>
      </p:sp>
      <p:sp>
        <p:nvSpPr>
          <p:cNvPr id="82" name="Oval 81"/>
          <p:cNvSpPr/>
          <p:nvPr/>
        </p:nvSpPr>
        <p:spPr>
          <a:xfrm>
            <a:off x="524895" y="3366416"/>
            <a:ext cx="5663820" cy="83783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55312" y="3818707"/>
            <a:ext cx="1579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5"/>
                </a:solidFill>
              </a:rPr>
              <a:t>a foaf:Document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3834" y="3530895"/>
            <a:ext cx="534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http://dx.doi.org/10.1002/9781118663202.wberen606</a:t>
            </a:r>
          </a:p>
        </p:txBody>
      </p:sp>
      <p:cxnSp>
        <p:nvCxnSpPr>
          <p:cNvPr id="79" name="Straight Arrow Connector 78"/>
          <p:cNvCxnSpPr>
            <a:stCxn id="82" idx="0"/>
            <a:endCxn id="78" idx="4"/>
          </p:cNvCxnSpPr>
          <p:nvPr/>
        </p:nvCxnSpPr>
        <p:spPr>
          <a:xfrm flipV="1">
            <a:off x="3356805" y="1215353"/>
            <a:ext cx="0" cy="215106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58816" y="2106218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dcterms:creator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50772" y="1042420"/>
            <a:ext cx="38106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datatype properties: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rdfs:label,foaf:name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(foaf:name used for alternatives)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foaf:givenName,schema:givenName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foaf:familyName,schema:familyName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dcterms:identifier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adhoc:identifierSource (value: orcid)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adhoc:status (values: student,employee)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adhoc:studentStart, adhoc:studentEnd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adhoc:employeeStart, adhoc:employeeEnd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0772" y="4387013"/>
            <a:ext cx="265848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datatype properties: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rdfs:label (@en)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dcterms:title (@en)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dcterms:date (^^xsd:date)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bibo:pageStart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bibo:pageEnd</a:t>
            </a:r>
          </a:p>
        </p:txBody>
      </p:sp>
    </p:spTree>
    <p:extLst>
      <p:ext uri="{BB962C8B-B14F-4D97-AF65-F5344CB8AC3E}">
        <p14:creationId xmlns:p14="http://schemas.microsoft.com/office/powerpoint/2010/main" val="94638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131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84</cp:revision>
  <dcterms:created xsi:type="dcterms:W3CDTF">2016-10-02T21:16:50Z</dcterms:created>
  <dcterms:modified xsi:type="dcterms:W3CDTF">2018-03-12T02:40:01Z</dcterms:modified>
</cp:coreProperties>
</file>