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166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39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86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311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126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196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478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2385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586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542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030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79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141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407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665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96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03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0909A5-F913-4249-8A49-0012CBB263BC}" type="datetimeFigureOut">
              <a:rPr lang="es-PE" smtClean="0"/>
              <a:t>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0CC051-718A-4119-A2EE-2288B0997CE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1484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68662-EFBC-48EE-A81C-838C5607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726" y="537899"/>
            <a:ext cx="9440034" cy="1828801"/>
          </a:xfrm>
        </p:spPr>
        <p:txBody>
          <a:bodyPr/>
          <a:lstStyle/>
          <a:p>
            <a:r>
              <a:rPr lang="es-PE" dirty="0"/>
              <a:t>REGLAS DE TILDACIÓN </a:t>
            </a:r>
            <a:br>
              <a:rPr lang="es-PE" dirty="0"/>
            </a:b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3ABDF-7DE6-4ED7-AC09-FA45260B3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840" y="1897141"/>
            <a:ext cx="9440034" cy="4422960"/>
          </a:xfrm>
        </p:spPr>
        <p:txBody>
          <a:bodyPr/>
          <a:lstStyle/>
          <a:p>
            <a:pPr algn="l"/>
            <a:r>
              <a:rPr lang="es-PE" dirty="0"/>
              <a:t>INTEGRANTES:</a:t>
            </a:r>
          </a:p>
          <a:p>
            <a:pPr algn="l"/>
            <a:endParaRPr lang="es-P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0" i="0" dirty="0">
                <a:effectLst/>
                <a:latin typeface="+mj-lt"/>
              </a:rPr>
              <a:t>DANIEL DAVID GARRIAZO MARIÑOS</a:t>
            </a:r>
            <a:endParaRPr lang="es-PE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i="0" dirty="0">
                <a:effectLst/>
                <a:latin typeface="+mj-lt"/>
              </a:rPr>
              <a:t>HEARLY SEBASTIAN HUERTAS PEREZ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0" i="0" dirty="0">
                <a:effectLst/>
                <a:latin typeface="+mj-lt"/>
              </a:rPr>
              <a:t>KEVYN JOSEPH PILLACA CABEZAS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0" i="0" dirty="0">
                <a:effectLst/>
                <a:latin typeface="+mj-lt"/>
              </a:rPr>
              <a:t>PAOLO MARCIAL CHOQUE ANAHUA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0" i="0" dirty="0">
                <a:effectLst/>
                <a:latin typeface="+mj-lt"/>
              </a:rPr>
              <a:t>JOSE GUILLERMO VELASQUEZ PEREZ</a:t>
            </a:r>
          </a:p>
          <a:p>
            <a:pPr algn="l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001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89C5C-E5F7-4D9E-9974-4359614D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218" y="1081748"/>
            <a:ext cx="4162058" cy="970450"/>
          </a:xfrm>
        </p:spPr>
        <p:txBody>
          <a:bodyPr>
            <a:normAutofit/>
          </a:bodyPr>
          <a:lstStyle/>
          <a:p>
            <a:r>
              <a:rPr lang="es-PE" dirty="0"/>
              <a:t>MONOSÍLABOS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D885E-0740-4954-8CFB-077AC878A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744" y="2942749"/>
            <a:ext cx="5652511" cy="2233061"/>
          </a:xfrm>
        </p:spPr>
        <p:txBody>
          <a:bodyPr/>
          <a:lstStyle/>
          <a:p>
            <a:r>
              <a:rPr lang="es-MX" dirty="0"/>
              <a:t>Los monosílabos se tildan de acuerdo a una convención. Esta tilde tiene como finalidad evitar la confusión de uso de construcciones iguales. Por ello, se les coloca a algunas la tilde.</a:t>
            </a:r>
            <a:endParaRPr lang="es-PE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267E6FA-185F-444B-AB87-3E30784D3F6B}"/>
              </a:ext>
            </a:extLst>
          </p:cNvPr>
          <p:cNvCxnSpPr>
            <a:stCxn id="2" idx="2"/>
          </p:cNvCxnSpPr>
          <p:nvPr/>
        </p:nvCxnSpPr>
        <p:spPr>
          <a:xfrm flipH="1">
            <a:off x="6214246" y="2052198"/>
            <a:ext cx="1" cy="687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6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8C055-E255-488E-8DF7-3667C3A6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C4084-25A7-4638-8976-B88101FC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Jorge tiene que ir al Instituto 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tecnología,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él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sabe que debe llegar antes 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las 5 o 6 de la tarde,</a:t>
            </a:r>
            <a:r>
              <a:rPr lang="es-MX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entonces puede ir en autobús o puede ir en taxi. 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Él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quiere llegar temprano pero sabe que 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el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taxi es 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más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caro y 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el 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autobús es 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más 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lento, 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mas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sin embargo tiene esas dos opciones. Al no tener dinero necesario acude a su padre y le dice : “Padre 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tú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crees que me puedas prestar dinero para ir a 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mi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instituto, yo 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sé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que tienes en 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tu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billetera, 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te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prometo que 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te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lo devolveré, por lo qu</a:t>
            </a:r>
            <a:r>
              <a:rPr lang="es-MX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su papá saca dinero 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su billetera y 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lo da. Finalmente Jorge 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despide de </a:t>
            </a:r>
            <a:r>
              <a:rPr lang="es-MX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su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padre y 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</a:t>
            </a: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va al instituto.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9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109</TotalTime>
  <Words>196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Calisto MT</vt:lpstr>
      <vt:lpstr>Open Sans</vt:lpstr>
      <vt:lpstr>Wingdings 2</vt:lpstr>
      <vt:lpstr>Pizarra</vt:lpstr>
      <vt:lpstr>REGLAS DE TILDACIÓN  </vt:lpstr>
      <vt:lpstr>MONOSÍLABOS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DE TILDACIÓN  </dc:title>
  <dc:creator>Sebastian Huertas Perez</dc:creator>
  <cp:lastModifiedBy>Sebastian Huertas Perez</cp:lastModifiedBy>
  <cp:revision>1</cp:revision>
  <dcterms:created xsi:type="dcterms:W3CDTF">2022-04-09T01:49:00Z</dcterms:created>
  <dcterms:modified xsi:type="dcterms:W3CDTF">2022-04-09T03:38:01Z</dcterms:modified>
</cp:coreProperties>
</file>