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9E206-050D-455A-ABFD-CBF785F5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151" y="580337"/>
            <a:ext cx="7045376" cy="2268559"/>
          </a:xfrm>
        </p:spPr>
        <p:txBody>
          <a:bodyPr>
            <a:normAutofit fontScale="90000"/>
          </a:bodyPr>
          <a:lstStyle/>
          <a:p>
            <a:pPr algn="just"/>
            <a:r>
              <a:rPr lang="es-PE" dirty="0"/>
              <a:t>LA ADMINISTRACIÓN</a:t>
            </a:r>
            <a:br>
              <a:rPr lang="es-PE" dirty="0"/>
            </a:b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FAF5C0D-79BA-9FC4-2D9D-DFCCB0DBD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2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27AB-7085-4518-AC33-75BE8E69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la administración?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C333-E49E-4902-AD36-C91D8FDE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044" y="1973881"/>
            <a:ext cx="7796540" cy="2998834"/>
          </a:xfrm>
        </p:spPr>
        <p:txBody>
          <a:bodyPr>
            <a:normAutofit fontScale="92500" lnSpcReduction="20000"/>
          </a:bodyPr>
          <a:lstStyle/>
          <a:p>
            <a:r>
              <a:rPr lang="es-PE" b="0" i="0" dirty="0">
                <a:effectLst/>
                <a:latin typeface="Open Sans" panose="020B0606030504020204" pitchFamily="34" charset="0"/>
              </a:rPr>
              <a:t>La administración es la ciencia social 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la cual nos permite entender todo tipo de organización la cual se vale de técnicas y procedimientos para planificar su dirección y sentido </a:t>
            </a:r>
          </a:p>
          <a:p>
            <a:endParaRPr lang="es-MX" dirty="0">
              <a:latin typeface="Open Sans" panose="020B0606030504020204" pitchFamily="34" charset="0"/>
            </a:endParaRPr>
          </a:p>
          <a:p>
            <a:r>
              <a:rPr lang="es-MX" dirty="0">
                <a:latin typeface="Open Sans" panose="020B0606030504020204" pitchFamily="34" charset="0"/>
              </a:rPr>
              <a:t>L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a administración es el soporte de una empresa independientemente del rubro al que se dedique, ya que se encarga de organizar y dirigir diferentes procesos empresariales e institucionales y en la misma vida cotidiana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0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86586-A3DD-431D-89EB-37562546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IMPORTANCIA DE LA ADMINISTRACION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6BC0A-2B3A-4BEE-9CB5-5EAD238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s-MX" sz="1600" b="0" i="0" dirty="0">
              <a:effectLst/>
              <a:latin typeface="Open Sans" panose="020B0606030504020204" pitchFamily="34" charset="0"/>
            </a:endParaRPr>
          </a:p>
          <a:p>
            <a:pPr algn="l"/>
            <a:endParaRPr lang="es-MX" sz="1600" dirty="0">
              <a:latin typeface="Open Sans" panose="020B0606030504020204" pitchFamily="34" charset="0"/>
            </a:endParaRPr>
          </a:p>
          <a:p>
            <a:pPr algn="l"/>
            <a:r>
              <a:rPr lang="es-MX" sz="1600" b="0" i="0" dirty="0">
                <a:effectLst/>
                <a:latin typeface="Open Sans" panose="020B0606030504020204" pitchFamily="34" charset="0"/>
              </a:rPr>
              <a:t>1</a:t>
            </a:r>
            <a:r>
              <a:rPr lang="es-MX" sz="1700" b="0" i="0" dirty="0">
                <a:effectLst/>
                <a:latin typeface="Open Sans" panose="020B0606030504020204" pitchFamily="34" charset="0"/>
              </a:rPr>
              <a:t>. Optimiza y genera una cultura organizacional dentro de toda empresa.</a:t>
            </a:r>
          </a:p>
          <a:p>
            <a:pPr algn="l"/>
            <a:r>
              <a:rPr lang="es-MX" sz="1700" b="0" i="0" dirty="0">
                <a:effectLst/>
                <a:latin typeface="Open Sans" panose="020B0606030504020204" pitchFamily="34" charset="0"/>
              </a:rPr>
              <a:t>2. Mejora procesos productivos e implementa buenas practicas para los procesos dentro de una empresa.</a:t>
            </a:r>
          </a:p>
          <a:p>
            <a:pPr algn="l"/>
            <a:r>
              <a:rPr lang="es-MX" sz="1700" b="0" i="0" dirty="0">
                <a:effectLst/>
                <a:latin typeface="Open Sans" panose="020B0606030504020204" pitchFamily="34" charset="0"/>
              </a:rPr>
              <a:t>3. </a:t>
            </a:r>
            <a:r>
              <a:rPr lang="es-MX" sz="1700" dirty="0">
                <a:latin typeface="Open Sans" panose="020B0606030504020204" pitchFamily="34" charset="0"/>
              </a:rPr>
              <a:t>Busca la efectividad de la organización para obtener el mejor desempeño posible.</a:t>
            </a:r>
          </a:p>
          <a:p>
            <a:pPr algn="l"/>
            <a:r>
              <a:rPr lang="es-MX" sz="1700" b="0" i="0" dirty="0">
                <a:effectLst/>
                <a:latin typeface="Open Sans" panose="020B0606030504020204" pitchFamily="34" charset="0"/>
              </a:rPr>
              <a:t>4. Busca controlar la gestión de recursos logísticos, económicos y humanos.</a:t>
            </a:r>
          </a:p>
          <a:p>
            <a:pPr algn="l"/>
            <a:r>
              <a:rPr lang="es-MX" sz="1700" b="0" i="0" dirty="0">
                <a:effectLst/>
                <a:latin typeface="Open Sans" panose="020B0606030504020204" pitchFamily="34" charset="0"/>
              </a:rPr>
              <a:t>5. Busca el crecimiento de empresas u organizaciones ante un mundo que se encuentra en constante cambio.</a:t>
            </a:r>
          </a:p>
          <a:p>
            <a:pPr algn="l"/>
            <a:endParaRPr lang="es-MX" b="0" i="0" dirty="0">
              <a:effectLst/>
              <a:latin typeface="Open Sans" panose="020B0606030504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121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60</TotalTime>
  <Words>156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MS Shell Dlg 2</vt:lpstr>
      <vt:lpstr>Open Sans</vt:lpstr>
      <vt:lpstr>Wingdings</vt:lpstr>
      <vt:lpstr>Wingdings 3</vt:lpstr>
      <vt:lpstr>Madison</vt:lpstr>
      <vt:lpstr>LA ADMINISTRACIÓN </vt:lpstr>
      <vt:lpstr>¿Qué es la administración? </vt:lpstr>
      <vt:lpstr>IMPORTANCIA DE LA ADMINISTRACION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ADMINISTRACIÓN </dc:title>
  <dc:creator>Sebastian Huertas Perez</dc:creator>
  <cp:lastModifiedBy>I202210249 (Huertas Perez,Hearly Sebastian)</cp:lastModifiedBy>
  <cp:revision>2</cp:revision>
  <dcterms:created xsi:type="dcterms:W3CDTF">2022-03-26T22:15:11Z</dcterms:created>
  <dcterms:modified xsi:type="dcterms:W3CDTF">2024-04-28T17:06:28Z</dcterms:modified>
</cp:coreProperties>
</file>