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1"/>
  </p:notesMasterIdLst>
  <p:sldIdLst>
    <p:sldId id="282" r:id="rId2"/>
    <p:sldId id="292" r:id="rId3"/>
    <p:sldId id="293" r:id="rId4"/>
    <p:sldId id="295" r:id="rId5"/>
    <p:sldId id="297" r:id="rId6"/>
    <p:sldId id="299" r:id="rId7"/>
    <p:sldId id="294" r:id="rId8"/>
    <p:sldId id="314" r:id="rId9"/>
    <p:sldId id="300" r:id="rId10"/>
    <p:sldId id="313" r:id="rId11"/>
    <p:sldId id="286" r:id="rId12"/>
    <p:sldId id="285" r:id="rId13"/>
    <p:sldId id="311" r:id="rId14"/>
    <p:sldId id="312" r:id="rId15"/>
    <p:sldId id="287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CC"/>
    <a:srgbClr val="00FFFF"/>
    <a:srgbClr val="68A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BE5D-A44D-44AE-8100-54892A8B71B0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9392-94BC-4994-8310-8271C996C7F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50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0A50F-D955-4BE5-86A5-5E89B2166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05E1C-D0BE-428B-92AB-07E080ED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19220-14B7-4113-93F9-0555FA6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F616F-7B1A-4BED-A22E-71F59E6B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95E56-CD2A-4556-A1D0-3C8A4322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28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06130-C96C-4719-9912-1207F62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679D9-4B9E-4654-9252-69495CD9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F9C60-19C9-44C3-BE65-70C8ECD1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1E3A1-7327-43DB-A1A2-F8822988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82EC6-D56F-4CCB-9F5B-26522241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43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BD90E-CF35-421F-9B1E-D2FD3B54E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626B3A-8986-41FA-B33B-C4DBB1C21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A11620-5525-423A-BB08-A2FFB3F1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9349F-9701-4253-8BAA-5B4CC09F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26A76-0660-4EC6-A6A2-59F28D16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667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3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D6E2D01-809B-C5CE-92D0-39B614B31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9160" y="5619024"/>
            <a:ext cx="1132840" cy="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1A51A-8091-48DC-9170-1D4D0E42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9C906B-398D-43F3-951E-B2174911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ADA03E-0A1A-4E6E-B75B-553C940C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45F387-8680-4FF8-87DC-F65CFECE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B7DE86-ACC5-4BD7-A0C5-F548FA9E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3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AE961-4761-4DF6-96CA-65BA6F59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AABBDC-BCF7-4B75-8F82-05B4EEE0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B7498-D0C9-4BBC-A3A5-A8894DFE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B9AB4-C5C3-4A2A-9467-4D1BF54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7FA9B-428F-449A-9282-917FF1A3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06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BD1C2-F197-477C-B48E-09C1E83B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59D19-2B26-4743-AB20-7D6D5E22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898F1-409E-4596-97F0-EECB82A8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70C3A-8847-4707-91F5-CFBEBDCB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C07EB3-981A-40B9-9EE8-69F8D645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B64FA-1FA4-4EBF-BB11-D3C0CDEC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72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31EFE-3682-428E-B629-BE7C8251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20CF84-6DA4-4CD9-840D-C296B885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34A23-E254-459F-B62E-A9F9BEFD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0A05C-D29A-44AC-9311-A5EA1F489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BBDFC9-9B6E-4979-86ED-BB55EB84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FC393-F7B0-4023-97E4-D8B3B11D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6E0B9-25E8-485A-B25C-5D0C1695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A83B-7637-4781-B8A5-1364E028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21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E8A4F-C97E-430D-86FE-6F30BD2B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1C274-B4A4-422C-8384-01C6F572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2C2CF8-BBA9-4E8D-83EA-A29CA4DD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D86D4-5B0C-4114-8B34-9F686E7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3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C1DFEF-B40C-4285-9AB7-B5B6ECB9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27A32D-FD4F-4DBE-A10B-8A693C30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5138A9-88CB-41B3-A251-FA2D7F5F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A279-E448-4477-A557-B180C93E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72A92-10AF-4D09-9F68-C42DB07E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521482-9B3D-4730-B235-F6ECEC40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DB47DB-CC93-4A99-9B7C-882CD1B9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778DA-8329-4EBA-8B7E-D0BD3EA9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F479B-37B9-4B70-80D9-A45CC9BA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96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8AA7-D36C-4181-B0DD-9DEA3C5B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08888C-86FF-4614-A0C0-76B1E385B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054BF-421F-4ADE-AB83-5DCF3CF26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D6279B-292C-45FC-97E5-2165704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81E72-E9E6-4997-9859-10F1913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60EE-9E89-451F-A52B-DBA63C7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44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1EC373-2D02-43BC-9FD4-F12A9257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10452-769C-4529-B2E6-0D65ECF5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3E22E-D0BE-44E2-B016-D0FD8F6BA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B8D2-F204-4D8A-8B01-88D44CDAB444}" type="datetimeFigureOut">
              <a:rPr lang="es-PE" smtClean="0"/>
              <a:t>29/08/2022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15902-AD4E-4608-AF30-C124BC0E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7D932-160B-478C-82E8-3C8E4A1AE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EEC0-6685-4704-BD09-87B291811C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09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0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.png"/><Relationship Id="rId17" Type="http://schemas.openxmlformats.org/officeDocument/2006/relationships/image" Target="../media/image144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13.png"/><Relationship Id="rId18" Type="http://schemas.openxmlformats.org/officeDocument/2006/relationships/image" Target="../media/image165.png"/><Relationship Id="rId3" Type="http://schemas.openxmlformats.org/officeDocument/2006/relationships/image" Target="../media/image150.png"/><Relationship Id="rId21" Type="http://schemas.openxmlformats.org/officeDocument/2006/relationships/image" Target="../media/image168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149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3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4.png"/><Relationship Id="rId11" Type="http://schemas.openxmlformats.org/officeDocument/2006/relationships/image" Target="../media/image135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196.png"/><Relationship Id="rId2" Type="http://schemas.openxmlformats.org/officeDocument/2006/relationships/image" Target="../media/image51.png"/><Relationship Id="rId16" Type="http://schemas.openxmlformats.org/officeDocument/2006/relationships/image" Target="../media/image179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0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186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180.png"/><Relationship Id="rId27" Type="http://schemas.openxmlformats.org/officeDocument/2006/relationships/image" Target="../media/image2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210.png"/><Relationship Id="rId16" Type="http://schemas.openxmlformats.org/officeDocument/2006/relationships/image" Target="../media/image2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10" Type="http://schemas.openxmlformats.org/officeDocument/2006/relationships/image" Target="../media/image203.png"/><Relationship Id="rId4" Type="http://schemas.openxmlformats.org/officeDocument/2006/relationships/image" Target="../media/image20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00132" y="2863740"/>
            <a:ext cx="9191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latin typeface="Segoe Print" panose="02000600000000000000" pitchFamily="2" charset="0"/>
                <a:cs typeface="Arial" pitchFamily="34" charset="0"/>
              </a:rPr>
              <a:t>Inecuaciones de 2 grado  </a:t>
            </a:r>
          </a:p>
        </p:txBody>
      </p:sp>
    </p:spTree>
    <p:extLst>
      <p:ext uri="{BB962C8B-B14F-4D97-AF65-F5344CB8AC3E}">
        <p14:creationId xmlns:p14="http://schemas.microsoft.com/office/powerpoint/2010/main" val="3784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CE2473C1-D2BD-86B4-E2D4-98FE819ACF36}"/>
                  </a:ext>
                </a:extLst>
              </p:cNvPr>
              <p:cNvSpPr txBox="1"/>
              <p:nvPr/>
            </p:nvSpPr>
            <p:spPr>
              <a:xfrm>
                <a:off x="1128584" y="263399"/>
                <a:ext cx="9598557" cy="19134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4000" b="1" dirty="0">
                    <a:solidFill>
                      <a:prstClr val="black"/>
                    </a:solidFill>
                    <a:latin typeface="Miriam" panose="020B0502050101010101" pitchFamily="34" charset="-79"/>
                    <a:cs typeface="Miriam" panose="020B0502050101010101" pitchFamily="34" charset="-79"/>
                  </a:rPr>
                  <a:t>                       Resuelva: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</m:ctrlPr>
                        </m:fPr>
                        <m:num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(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𝟒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𝒙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+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𝟏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)(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𝒙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+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𝟑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)</m:t>
                          </m:r>
                        </m:num>
                        <m:den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𝟑</m:t>
                          </m:r>
                        </m:den>
                      </m:f>
                      <m:r>
                        <a:rPr lang="es-PE" sz="4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" panose="020B0502050101010101" pitchFamily="34" charset="-79"/>
                        </a:rPr>
                        <m:t>+</m:t>
                      </m:r>
                      <m:r>
                        <a:rPr lang="es-PE" sz="4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" panose="020B0502050101010101" pitchFamily="34" charset="-79"/>
                        </a:rPr>
                        <m:t>𝟏</m:t>
                      </m:r>
                      <m:r>
                        <a:rPr lang="es-PE" sz="4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Miriam" panose="020B0502050101010101" pitchFamily="34" charset="-79"/>
                        </a:rPr>
                        <m:t>≤</m:t>
                      </m:r>
                      <m:f>
                        <m:fPr>
                          <m:ctrlP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</m:ctrlPr>
                        </m:fPr>
                        <m:num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(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𝟓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𝒙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+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𝟏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)(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𝒙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+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𝟐</m:t>
                          </m:r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)</m:t>
                          </m:r>
                        </m:num>
                        <m:den>
                          <m:r>
                            <a:rPr lang="es-PE" sz="4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Miriam" panose="020B0502050101010101" pitchFamily="34" charset="-79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s-PE" sz="4000" b="1" dirty="0">
                  <a:solidFill>
                    <a:prstClr val="black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CE2473C1-D2BD-86B4-E2D4-98FE819A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84" y="263399"/>
                <a:ext cx="9598557" cy="1913473"/>
              </a:xfrm>
              <a:prstGeom prst="rect">
                <a:avLst/>
              </a:prstGeom>
              <a:blipFill>
                <a:blip r:embed="rId2"/>
                <a:stretch>
                  <a:fillRect t="-5016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423A5256-463F-89E9-A431-BEB312875629}"/>
                  </a:ext>
                </a:extLst>
              </p:cNvPr>
              <p:cNvSpPr txBox="1"/>
              <p:nvPr/>
            </p:nvSpPr>
            <p:spPr>
              <a:xfrm>
                <a:off x="129196" y="2223785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423A5256-463F-89E9-A431-BEB31287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6" y="2223785"/>
                <a:ext cx="19929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4 CuadroTexto">
            <a:extLst>
              <a:ext uri="{FF2B5EF4-FFF2-40B4-BE49-F238E27FC236}">
                <a16:creationId xmlns:a16="http://schemas.microsoft.com/office/drawing/2014/main" id="{A071B24C-7150-F899-383A-6D7382935FE9}"/>
              </a:ext>
            </a:extLst>
          </p:cNvPr>
          <p:cNvSpPr txBox="1"/>
          <p:nvPr/>
        </p:nvSpPr>
        <p:spPr>
          <a:xfrm>
            <a:off x="1143382" y="227974"/>
            <a:ext cx="29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6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</a:t>
            </a:r>
            <a:endParaRPr lang="es-PE" sz="4000" b="1" u="sng" kern="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F1C2F1E1-0A09-CEC2-FFB3-7D4A8EA44147}"/>
              </a:ext>
            </a:extLst>
          </p:cNvPr>
          <p:cNvSpPr/>
          <p:nvPr/>
        </p:nvSpPr>
        <p:spPr>
          <a:xfrm>
            <a:off x="8159389" y="4330701"/>
            <a:ext cx="1473495" cy="1462915"/>
          </a:xfrm>
          <a:prstGeom prst="arc">
            <a:avLst>
              <a:gd name="adj1" fmla="val 10808502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14 CuadroTexto">
            <a:extLst>
              <a:ext uri="{FF2B5EF4-FFF2-40B4-BE49-F238E27FC236}">
                <a16:creationId xmlns:a16="http://schemas.microsoft.com/office/drawing/2014/main" id="{E86AF8E5-6C86-99CB-CE6D-438F9E09CD77}"/>
              </a:ext>
            </a:extLst>
          </p:cNvPr>
          <p:cNvSpPr txBox="1"/>
          <p:nvPr/>
        </p:nvSpPr>
        <p:spPr>
          <a:xfrm>
            <a:off x="2629852" y="2223785"/>
            <a:ext cx="3538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m.c.m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3-4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=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12 </a:t>
            </a:r>
          </a:p>
        </p:txBody>
      </p:sp>
      <p:sp>
        <p:nvSpPr>
          <p:cNvPr id="7" name="Flecha derecha 7">
            <a:extLst>
              <a:ext uri="{FF2B5EF4-FFF2-40B4-BE49-F238E27FC236}">
                <a16:creationId xmlns:a16="http://schemas.microsoft.com/office/drawing/2014/main" id="{EE14CE5C-C90D-9739-C791-28CDAE229927}"/>
              </a:ext>
            </a:extLst>
          </p:cNvPr>
          <p:cNvSpPr/>
          <p:nvPr/>
        </p:nvSpPr>
        <p:spPr>
          <a:xfrm>
            <a:off x="359501" y="2910209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90625619-E548-E100-F9DC-6838CF046843}"/>
              </a:ext>
            </a:extLst>
          </p:cNvPr>
          <p:cNvSpPr txBox="1"/>
          <p:nvPr/>
        </p:nvSpPr>
        <p:spPr>
          <a:xfrm>
            <a:off x="1016499" y="2830274"/>
            <a:ext cx="241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(4x+1)(x+3) +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sp>
        <p:nvSpPr>
          <p:cNvPr id="9" name="14 CuadroTexto">
            <a:extLst>
              <a:ext uri="{FF2B5EF4-FFF2-40B4-BE49-F238E27FC236}">
                <a16:creationId xmlns:a16="http://schemas.microsoft.com/office/drawing/2014/main" id="{1A688A22-DC57-FAF8-3D31-5CAADA796005}"/>
              </a:ext>
            </a:extLst>
          </p:cNvPr>
          <p:cNvSpPr txBox="1"/>
          <p:nvPr/>
        </p:nvSpPr>
        <p:spPr>
          <a:xfrm>
            <a:off x="789303" y="2818810"/>
            <a:ext cx="45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0" name="14 CuadroTexto">
            <a:extLst>
              <a:ext uri="{FF2B5EF4-FFF2-40B4-BE49-F238E27FC236}">
                <a16:creationId xmlns:a16="http://schemas.microsoft.com/office/drawing/2014/main" id="{614AC8A3-846A-C946-BC76-B7910643E2ED}"/>
              </a:ext>
            </a:extLst>
          </p:cNvPr>
          <p:cNvSpPr txBox="1"/>
          <p:nvPr/>
        </p:nvSpPr>
        <p:spPr>
          <a:xfrm>
            <a:off x="3129355" y="2836774"/>
            <a:ext cx="157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12(1)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≤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sp>
        <p:nvSpPr>
          <p:cNvPr id="11" name="14 CuadroTexto">
            <a:extLst>
              <a:ext uri="{FF2B5EF4-FFF2-40B4-BE49-F238E27FC236}">
                <a16:creationId xmlns:a16="http://schemas.microsoft.com/office/drawing/2014/main" id="{8D5C7EA6-C714-D079-8866-30149E605B48}"/>
              </a:ext>
            </a:extLst>
          </p:cNvPr>
          <p:cNvSpPr txBox="1"/>
          <p:nvPr/>
        </p:nvSpPr>
        <p:spPr>
          <a:xfrm>
            <a:off x="4495530" y="2830275"/>
            <a:ext cx="45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2" name="14 CuadroTexto">
            <a:extLst>
              <a:ext uri="{FF2B5EF4-FFF2-40B4-BE49-F238E27FC236}">
                <a16:creationId xmlns:a16="http://schemas.microsoft.com/office/drawing/2014/main" id="{952DCD7D-0821-8A12-623A-09EE59EF2E02}"/>
              </a:ext>
            </a:extLst>
          </p:cNvPr>
          <p:cNvSpPr txBox="1"/>
          <p:nvPr/>
        </p:nvSpPr>
        <p:spPr>
          <a:xfrm>
            <a:off x="4744695" y="2872514"/>
            <a:ext cx="246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(5x+1)(x+2) </a:t>
            </a:r>
          </a:p>
        </p:txBody>
      </p:sp>
      <p:sp>
        <p:nvSpPr>
          <p:cNvPr id="13" name="Flecha derecha 14">
            <a:extLst>
              <a:ext uri="{FF2B5EF4-FFF2-40B4-BE49-F238E27FC236}">
                <a16:creationId xmlns:a16="http://schemas.microsoft.com/office/drawing/2014/main" id="{789982D2-3341-896A-71A9-1A460A5005B7}"/>
              </a:ext>
            </a:extLst>
          </p:cNvPr>
          <p:cNvSpPr/>
          <p:nvPr/>
        </p:nvSpPr>
        <p:spPr>
          <a:xfrm>
            <a:off x="359501" y="3546648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14 CuadroTexto">
            <a:extLst>
              <a:ext uri="{FF2B5EF4-FFF2-40B4-BE49-F238E27FC236}">
                <a16:creationId xmlns:a16="http://schemas.microsoft.com/office/drawing/2014/main" id="{C023FE15-34A0-DD6E-0076-3F18C1C94686}"/>
              </a:ext>
            </a:extLst>
          </p:cNvPr>
          <p:cNvSpPr txBox="1"/>
          <p:nvPr/>
        </p:nvSpPr>
        <p:spPr>
          <a:xfrm>
            <a:off x="789303" y="3439119"/>
            <a:ext cx="45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6F88398-AEEE-484A-3D21-921DBB116F93}"/>
              </a:ext>
            </a:extLst>
          </p:cNvPr>
          <p:cNvSpPr/>
          <p:nvPr/>
        </p:nvSpPr>
        <p:spPr>
          <a:xfrm>
            <a:off x="1128584" y="2923739"/>
            <a:ext cx="1912561" cy="515519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C17CAB40-E098-2269-438D-F66FE9827CFB}"/>
                  </a:ext>
                </a:extLst>
              </p:cNvPr>
              <p:cNvSpPr txBox="1"/>
              <p:nvPr/>
            </p:nvSpPr>
            <p:spPr>
              <a:xfrm>
                <a:off x="1009055" y="3460321"/>
                <a:ext cx="3056369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(4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+13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+3)+</a:t>
                </a:r>
              </a:p>
            </p:txBody>
          </p:sp>
        </mc:Choice>
        <mc:Fallback xmlns="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C17CAB40-E098-2269-438D-F66FE9827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55" y="3460321"/>
                <a:ext cx="3056369" cy="595932"/>
              </a:xfrm>
              <a:prstGeom prst="rect">
                <a:avLst/>
              </a:prstGeom>
              <a:blipFill>
                <a:blip r:embed="rId4"/>
                <a:stretch>
                  <a:fillRect l="-5190" t="-10309" b="-350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14 CuadroTexto">
            <a:extLst>
              <a:ext uri="{FF2B5EF4-FFF2-40B4-BE49-F238E27FC236}">
                <a16:creationId xmlns:a16="http://schemas.microsoft.com/office/drawing/2014/main" id="{086ACB6B-532F-D9BE-B19E-765C98ACD70D}"/>
              </a:ext>
            </a:extLst>
          </p:cNvPr>
          <p:cNvSpPr txBox="1"/>
          <p:nvPr/>
        </p:nvSpPr>
        <p:spPr>
          <a:xfrm>
            <a:off x="3459653" y="3434632"/>
            <a:ext cx="168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12(1)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≤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</p:txBody>
      </p:sp>
      <p:sp>
        <p:nvSpPr>
          <p:cNvPr id="18" name="14 CuadroTexto">
            <a:extLst>
              <a:ext uri="{FF2B5EF4-FFF2-40B4-BE49-F238E27FC236}">
                <a16:creationId xmlns:a16="http://schemas.microsoft.com/office/drawing/2014/main" id="{83669643-6E92-740F-88BD-D41919068501}"/>
              </a:ext>
            </a:extLst>
          </p:cNvPr>
          <p:cNvSpPr txBox="1"/>
          <p:nvPr/>
        </p:nvSpPr>
        <p:spPr>
          <a:xfrm>
            <a:off x="4820316" y="3441386"/>
            <a:ext cx="45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0732CC10-C664-6582-67E8-B3A2F316AD54}"/>
                  </a:ext>
                </a:extLst>
              </p:cNvPr>
              <p:cNvSpPr txBox="1"/>
              <p:nvPr/>
            </p:nvSpPr>
            <p:spPr>
              <a:xfrm>
                <a:off x="5080536" y="3450725"/>
                <a:ext cx="2848521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(5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+11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+2)</a:t>
                </a: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0732CC10-C664-6582-67E8-B3A2F316A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36" y="3450725"/>
                <a:ext cx="2848521" cy="595932"/>
              </a:xfrm>
              <a:prstGeom prst="rect">
                <a:avLst/>
              </a:prstGeom>
              <a:blipFill>
                <a:blip r:embed="rId5"/>
                <a:stretch>
                  <a:fillRect l="-5342" t="-10204" b="-336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40E2CF10-59B0-0807-FB83-9BFE0230FD0C}"/>
              </a:ext>
            </a:extLst>
          </p:cNvPr>
          <p:cNvSpPr/>
          <p:nvPr/>
        </p:nvSpPr>
        <p:spPr>
          <a:xfrm>
            <a:off x="4831133" y="2948450"/>
            <a:ext cx="1984468" cy="470726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Flecha derecha 23">
            <a:extLst>
              <a:ext uri="{FF2B5EF4-FFF2-40B4-BE49-F238E27FC236}">
                <a16:creationId xmlns:a16="http://schemas.microsoft.com/office/drawing/2014/main" id="{49EEC9C6-C7E1-1A0E-39FD-C7E0D035F5F4}"/>
              </a:ext>
            </a:extLst>
          </p:cNvPr>
          <p:cNvSpPr/>
          <p:nvPr/>
        </p:nvSpPr>
        <p:spPr>
          <a:xfrm>
            <a:off x="344977" y="4120875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7FFA1CAE-7F3F-82D1-F096-96D3DD2678F4}"/>
                  </a:ext>
                </a:extLst>
              </p:cNvPr>
              <p:cNvSpPr txBox="1"/>
              <p:nvPr/>
            </p:nvSpPr>
            <p:spPr>
              <a:xfrm>
                <a:off x="789303" y="4001726"/>
                <a:ext cx="2870357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16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+52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+12</a:t>
                </a: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7FFA1CAE-7F3F-82D1-F096-96D3DD26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3" y="4001726"/>
                <a:ext cx="2870357" cy="595932"/>
              </a:xfrm>
              <a:prstGeom prst="rect">
                <a:avLst/>
              </a:prstGeom>
              <a:blipFill>
                <a:blip r:embed="rId6"/>
                <a:stretch>
                  <a:fillRect l="-5308" t="-10204" b="-336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14 CuadroTexto">
            <a:extLst>
              <a:ext uri="{FF2B5EF4-FFF2-40B4-BE49-F238E27FC236}">
                <a16:creationId xmlns:a16="http://schemas.microsoft.com/office/drawing/2014/main" id="{79AACE5E-D65C-09D7-74F4-E369537F45E1}"/>
              </a:ext>
            </a:extLst>
          </p:cNvPr>
          <p:cNvSpPr txBox="1"/>
          <p:nvPr/>
        </p:nvSpPr>
        <p:spPr>
          <a:xfrm>
            <a:off x="3026619" y="3976526"/>
            <a:ext cx="143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+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12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≤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3FD3FB11-491E-709E-3526-68DC9A4414C4}"/>
                  </a:ext>
                </a:extLst>
              </p:cNvPr>
              <p:cNvSpPr txBox="1"/>
              <p:nvPr/>
            </p:nvSpPr>
            <p:spPr>
              <a:xfrm>
                <a:off x="4086346" y="4024911"/>
                <a:ext cx="2882948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+33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+6</a:t>
                </a:r>
              </a:p>
            </p:txBody>
          </p:sp>
        </mc:Choice>
        <mc:Fallback xmlns="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3FD3FB11-491E-709E-3526-68DC9A441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346" y="4024911"/>
                <a:ext cx="2882948" cy="595932"/>
              </a:xfrm>
              <a:prstGeom prst="rect">
                <a:avLst/>
              </a:prstGeom>
              <a:blipFill>
                <a:blip r:embed="rId7"/>
                <a:stretch>
                  <a:fillRect l="-5285" t="-10204" b="-336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echa derecha 28">
            <a:extLst>
              <a:ext uri="{FF2B5EF4-FFF2-40B4-BE49-F238E27FC236}">
                <a16:creationId xmlns:a16="http://schemas.microsoft.com/office/drawing/2014/main" id="{9920098A-BFBB-591B-06F8-E59596197B7B}"/>
              </a:ext>
            </a:extLst>
          </p:cNvPr>
          <p:cNvSpPr/>
          <p:nvPr/>
        </p:nvSpPr>
        <p:spPr>
          <a:xfrm>
            <a:off x="359501" y="4684242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15ED697E-3D4E-1367-FE1C-15E96D276E24}"/>
                  </a:ext>
                </a:extLst>
              </p:cNvPr>
              <p:cNvSpPr txBox="1"/>
              <p:nvPr/>
            </p:nvSpPr>
            <p:spPr>
              <a:xfrm>
                <a:off x="852290" y="4555166"/>
                <a:ext cx="2807370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+19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+18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≤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15ED697E-3D4E-1367-FE1C-15E96D276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90" y="4555166"/>
                <a:ext cx="2807370" cy="595932"/>
              </a:xfrm>
              <a:prstGeom prst="rect">
                <a:avLst/>
              </a:prstGeom>
              <a:blipFill>
                <a:blip r:embed="rId8"/>
                <a:stretch>
                  <a:fillRect t="-10204" r="-870" b="-336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echa derecha 30">
            <a:extLst>
              <a:ext uri="{FF2B5EF4-FFF2-40B4-BE49-F238E27FC236}">
                <a16:creationId xmlns:a16="http://schemas.microsoft.com/office/drawing/2014/main" id="{7693D109-790D-81F7-24F1-D8A20A2EBFC0}"/>
              </a:ext>
            </a:extLst>
          </p:cNvPr>
          <p:cNvSpPr/>
          <p:nvPr/>
        </p:nvSpPr>
        <p:spPr>
          <a:xfrm>
            <a:off x="359501" y="5226654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10BC4AAF-A0E5-8E2E-EF88-C3E9AA3E3DC3}"/>
                  </a:ext>
                </a:extLst>
              </p:cNvPr>
              <p:cNvSpPr txBox="1"/>
              <p:nvPr/>
            </p:nvSpPr>
            <p:spPr>
              <a:xfrm>
                <a:off x="755326" y="5106957"/>
                <a:ext cx="36501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𝟏𝟖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)(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≤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10BC4AAF-A0E5-8E2E-EF88-C3E9AA3E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26" y="5106957"/>
                <a:ext cx="3650102" cy="646331"/>
              </a:xfrm>
              <a:prstGeom prst="rect">
                <a:avLst/>
              </a:prstGeom>
              <a:blipFill>
                <a:blip r:embed="rId9"/>
                <a:stretch>
                  <a:fillRect t="-15094" r="-1169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14 CuadroTexto">
            <a:extLst>
              <a:ext uri="{FF2B5EF4-FFF2-40B4-BE49-F238E27FC236}">
                <a16:creationId xmlns:a16="http://schemas.microsoft.com/office/drawing/2014/main" id="{3EB564F2-8DFD-7639-4033-ADBCEF9BD909}"/>
              </a:ext>
            </a:extLst>
          </p:cNvPr>
          <p:cNvSpPr txBox="1"/>
          <p:nvPr/>
        </p:nvSpPr>
        <p:spPr>
          <a:xfrm>
            <a:off x="237594" y="5801827"/>
            <a:ext cx="289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Puntos críticos: </a:t>
            </a:r>
          </a:p>
        </p:txBody>
      </p:sp>
      <p:sp>
        <p:nvSpPr>
          <p:cNvPr id="30" name="Abrir llave 29">
            <a:extLst>
              <a:ext uri="{FF2B5EF4-FFF2-40B4-BE49-F238E27FC236}">
                <a16:creationId xmlns:a16="http://schemas.microsoft.com/office/drawing/2014/main" id="{D73C6F4E-960F-99F3-19F6-EBB956F3E368}"/>
              </a:ext>
            </a:extLst>
          </p:cNvPr>
          <p:cNvSpPr/>
          <p:nvPr/>
        </p:nvSpPr>
        <p:spPr>
          <a:xfrm>
            <a:off x="3217660" y="5713706"/>
            <a:ext cx="362857" cy="827638"/>
          </a:xfrm>
          <a:prstGeom prst="lef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75F6110B-667E-E6B8-6422-6C3C571FCB81}"/>
                  </a:ext>
                </a:extLst>
              </p:cNvPr>
              <p:cNvSpPr txBox="1"/>
              <p:nvPr/>
            </p:nvSpPr>
            <p:spPr>
              <a:xfrm>
                <a:off x="3422446" y="5557400"/>
                <a:ext cx="155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+18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75F6110B-667E-E6B8-6422-6C3C571F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6" y="5557400"/>
                <a:ext cx="1555218" cy="584775"/>
              </a:xfrm>
              <a:prstGeom prst="rect">
                <a:avLst/>
              </a:prstGeom>
              <a:blipFill>
                <a:blip r:embed="rId10"/>
                <a:stretch>
                  <a:fillRect t="-12500" r="-8594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04F4D504-BFFE-1E35-63D4-966092100856}"/>
                  </a:ext>
                </a:extLst>
              </p:cNvPr>
              <p:cNvSpPr txBox="1"/>
              <p:nvPr/>
            </p:nvSpPr>
            <p:spPr>
              <a:xfrm>
                <a:off x="3428739" y="6016560"/>
                <a:ext cx="1500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+ 1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04F4D504-BFFE-1E35-63D4-966092100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739" y="6016560"/>
                <a:ext cx="1500019" cy="584775"/>
              </a:xfrm>
              <a:prstGeom prst="rect">
                <a:avLst/>
              </a:prstGeom>
              <a:blipFill>
                <a:blip r:embed="rId11"/>
                <a:stretch>
                  <a:fillRect t="-12500" r="-5263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echa derecha 37">
            <a:extLst>
              <a:ext uri="{FF2B5EF4-FFF2-40B4-BE49-F238E27FC236}">
                <a16:creationId xmlns:a16="http://schemas.microsoft.com/office/drawing/2014/main" id="{ADC8B563-D9EB-66A8-E384-C4B7657B80BA}"/>
              </a:ext>
            </a:extLst>
          </p:cNvPr>
          <p:cNvSpPr/>
          <p:nvPr/>
        </p:nvSpPr>
        <p:spPr>
          <a:xfrm>
            <a:off x="4982468" y="5696678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02F2BB89-93FE-1CF2-0950-2D58AD80FAA4}"/>
                  </a:ext>
                </a:extLst>
              </p:cNvPr>
              <p:cNvSpPr txBox="1"/>
              <p:nvPr/>
            </p:nvSpPr>
            <p:spPr>
              <a:xfrm>
                <a:off x="5323020" y="5509982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-18</a:t>
                </a:r>
              </a:p>
            </p:txBody>
          </p:sp>
        </mc:Choice>
        <mc:Fallback xmlns="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02F2BB89-93FE-1CF2-0950-2D58AD80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020" y="5509982"/>
                <a:ext cx="1293143" cy="584775"/>
              </a:xfrm>
              <a:prstGeom prst="rect">
                <a:avLst/>
              </a:prstGeom>
              <a:blipFill>
                <a:blip r:embed="rId12"/>
                <a:stretch>
                  <a:fillRect t="-12500" r="-9434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echa derecha 39">
            <a:extLst>
              <a:ext uri="{FF2B5EF4-FFF2-40B4-BE49-F238E27FC236}">
                <a16:creationId xmlns:a16="http://schemas.microsoft.com/office/drawing/2014/main" id="{97B1DF9A-976E-5F1D-F488-14EA43C4BFAD}"/>
              </a:ext>
            </a:extLst>
          </p:cNvPr>
          <p:cNvSpPr/>
          <p:nvPr/>
        </p:nvSpPr>
        <p:spPr>
          <a:xfrm>
            <a:off x="4992109" y="6147970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F2D3B9B6-C94A-912B-5194-CD4C681C1DA3}"/>
                  </a:ext>
                </a:extLst>
              </p:cNvPr>
              <p:cNvSpPr txBox="1"/>
              <p:nvPr/>
            </p:nvSpPr>
            <p:spPr>
              <a:xfrm>
                <a:off x="5339874" y="5977598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-1</a:t>
                </a:r>
              </a:p>
            </p:txBody>
          </p:sp>
        </mc:Choice>
        <mc:Fallback xmlns="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F2D3B9B6-C94A-912B-5194-CD4C681C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74" y="5977598"/>
                <a:ext cx="1293143" cy="584775"/>
              </a:xfrm>
              <a:prstGeom prst="rect">
                <a:avLst/>
              </a:prstGeom>
              <a:blipFill>
                <a:blip r:embed="rId13"/>
                <a:stretch>
                  <a:fillRect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5CF6B54-9441-DB75-9C42-F84854F978CB}"/>
              </a:ext>
            </a:extLst>
          </p:cNvPr>
          <p:cNvCxnSpPr/>
          <p:nvPr/>
        </p:nvCxnSpPr>
        <p:spPr>
          <a:xfrm>
            <a:off x="6815601" y="5066155"/>
            <a:ext cx="4174020" cy="377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8" name="14 CuadroTexto">
            <a:extLst>
              <a:ext uri="{FF2B5EF4-FFF2-40B4-BE49-F238E27FC236}">
                <a16:creationId xmlns:a16="http://schemas.microsoft.com/office/drawing/2014/main" id="{28F1CB1D-8C24-65D6-F917-B51DD6FC631A}"/>
              </a:ext>
            </a:extLst>
          </p:cNvPr>
          <p:cNvSpPr txBox="1"/>
          <p:nvPr/>
        </p:nvSpPr>
        <p:spPr>
          <a:xfrm>
            <a:off x="9355971" y="5061531"/>
            <a:ext cx="58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-1</a:t>
            </a:r>
          </a:p>
        </p:txBody>
      </p:sp>
      <p:sp>
        <p:nvSpPr>
          <p:cNvPr id="39" name="14 CuadroTexto">
            <a:extLst>
              <a:ext uri="{FF2B5EF4-FFF2-40B4-BE49-F238E27FC236}">
                <a16:creationId xmlns:a16="http://schemas.microsoft.com/office/drawing/2014/main" id="{869C62CD-73C1-5C3A-E3F9-4D377F108C51}"/>
              </a:ext>
            </a:extLst>
          </p:cNvPr>
          <p:cNvSpPr txBox="1"/>
          <p:nvPr/>
        </p:nvSpPr>
        <p:spPr>
          <a:xfrm>
            <a:off x="7786407" y="5061532"/>
            <a:ext cx="80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-18</a:t>
            </a:r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3E346F84-E02C-7519-2829-2FA9BE5E6EA8}"/>
              </a:ext>
            </a:extLst>
          </p:cNvPr>
          <p:cNvSpPr/>
          <p:nvPr/>
        </p:nvSpPr>
        <p:spPr>
          <a:xfrm>
            <a:off x="9646839" y="4371681"/>
            <a:ext cx="2109576" cy="1342024"/>
          </a:xfrm>
          <a:prstGeom prst="arc">
            <a:avLst>
              <a:gd name="adj1" fmla="val 10814353"/>
              <a:gd name="adj2" fmla="val 1630239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6C8BB52C-DD50-4E15-5B87-B69FDCCA293C}"/>
              </a:ext>
            </a:extLst>
          </p:cNvPr>
          <p:cNvSpPr/>
          <p:nvPr/>
        </p:nvSpPr>
        <p:spPr>
          <a:xfrm>
            <a:off x="8133605" y="4299691"/>
            <a:ext cx="1512595" cy="1490597"/>
          </a:xfrm>
          <a:prstGeom prst="arc">
            <a:avLst>
              <a:gd name="adj1" fmla="val 10713943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F6F8AABA-F06E-5FBE-865F-E6E7F60533A2}"/>
              </a:ext>
            </a:extLst>
          </p:cNvPr>
          <p:cNvSpPr/>
          <p:nvPr/>
        </p:nvSpPr>
        <p:spPr>
          <a:xfrm>
            <a:off x="5896976" y="4330701"/>
            <a:ext cx="2218466" cy="1430146"/>
          </a:xfrm>
          <a:prstGeom prst="arc">
            <a:avLst>
              <a:gd name="adj1" fmla="val 16137396"/>
              <a:gd name="adj2" fmla="val 3215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2F2776AC-8B4C-0D6C-0354-DD47A7C097F1}"/>
                  </a:ext>
                </a:extLst>
              </p:cNvPr>
              <p:cNvSpPr txBox="1"/>
              <p:nvPr/>
            </p:nvSpPr>
            <p:spPr>
              <a:xfrm>
                <a:off x="10045533" y="4459215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2F2776AC-8B4C-0D6C-0354-DD47A7C0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533" y="4459215"/>
                <a:ext cx="68160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14 CuadroTexto">
                <a:extLst>
                  <a:ext uri="{FF2B5EF4-FFF2-40B4-BE49-F238E27FC236}">
                    <a16:creationId xmlns:a16="http://schemas.microsoft.com/office/drawing/2014/main" id="{85DCC753-1526-A5E8-DF4C-B6C739E2A8CE}"/>
                  </a:ext>
                </a:extLst>
              </p:cNvPr>
              <p:cNvSpPr txBox="1"/>
              <p:nvPr/>
            </p:nvSpPr>
            <p:spPr>
              <a:xfrm>
                <a:off x="8618547" y="4450366"/>
                <a:ext cx="568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14 CuadroTexto">
                <a:extLst>
                  <a:ext uri="{FF2B5EF4-FFF2-40B4-BE49-F238E27FC236}">
                    <a16:creationId xmlns:a16="http://schemas.microsoft.com/office/drawing/2014/main" id="{85DCC753-1526-A5E8-DF4C-B6C739E2A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547" y="4450366"/>
                <a:ext cx="568127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14 CuadroTexto">
                <a:extLst>
                  <a:ext uri="{FF2B5EF4-FFF2-40B4-BE49-F238E27FC236}">
                    <a16:creationId xmlns:a16="http://schemas.microsoft.com/office/drawing/2014/main" id="{4E539011-82F2-50BB-38C9-020504A796C1}"/>
                  </a:ext>
                </a:extLst>
              </p:cNvPr>
              <p:cNvSpPr txBox="1"/>
              <p:nvPr/>
            </p:nvSpPr>
            <p:spPr>
              <a:xfrm>
                <a:off x="6998796" y="4429148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5" name="14 CuadroTexto">
                <a:extLst>
                  <a:ext uri="{FF2B5EF4-FFF2-40B4-BE49-F238E27FC236}">
                    <a16:creationId xmlns:a16="http://schemas.microsoft.com/office/drawing/2014/main" id="{4E539011-82F2-50BB-38C9-020504A7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96" y="4429148"/>
                <a:ext cx="847681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ector 50">
            <a:extLst>
              <a:ext uri="{FF2B5EF4-FFF2-40B4-BE49-F238E27FC236}">
                <a16:creationId xmlns:a16="http://schemas.microsoft.com/office/drawing/2014/main" id="{B0CF82EA-C6CD-65DB-51D7-00A59715D698}"/>
              </a:ext>
            </a:extLst>
          </p:cNvPr>
          <p:cNvSpPr/>
          <p:nvPr/>
        </p:nvSpPr>
        <p:spPr>
          <a:xfrm>
            <a:off x="9560554" y="4984948"/>
            <a:ext cx="238810" cy="172771"/>
          </a:xfrm>
          <a:prstGeom prst="flowChartConnector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7" name="Conector 51">
            <a:extLst>
              <a:ext uri="{FF2B5EF4-FFF2-40B4-BE49-F238E27FC236}">
                <a16:creationId xmlns:a16="http://schemas.microsoft.com/office/drawing/2014/main" id="{A03A4FAA-2966-5DCE-FE4C-9E7A7F85CE0C}"/>
              </a:ext>
            </a:extLst>
          </p:cNvPr>
          <p:cNvSpPr/>
          <p:nvPr/>
        </p:nvSpPr>
        <p:spPr>
          <a:xfrm>
            <a:off x="8009992" y="4965549"/>
            <a:ext cx="238810" cy="172771"/>
          </a:xfrm>
          <a:prstGeom prst="flowChartConnector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18147A7-07BD-7591-236D-D1B777D1EE81}"/>
              </a:ext>
            </a:extLst>
          </p:cNvPr>
          <p:cNvSpPr txBox="1"/>
          <p:nvPr/>
        </p:nvSpPr>
        <p:spPr>
          <a:xfrm>
            <a:off x="7034745" y="5748432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14 CuadroTexto">
                <a:extLst>
                  <a:ext uri="{FF2B5EF4-FFF2-40B4-BE49-F238E27FC236}">
                    <a16:creationId xmlns:a16="http://schemas.microsoft.com/office/drawing/2014/main" id="{80CF7E66-8F2E-F983-37DC-7841EE8E52EE}"/>
                  </a:ext>
                </a:extLst>
              </p:cNvPr>
              <p:cNvSpPr txBox="1"/>
              <p:nvPr/>
            </p:nvSpPr>
            <p:spPr>
              <a:xfrm>
                <a:off x="7515405" y="5693394"/>
                <a:ext cx="2287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𝟏𝟖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49" name="14 CuadroTexto">
                <a:extLst>
                  <a:ext uri="{FF2B5EF4-FFF2-40B4-BE49-F238E27FC236}">
                    <a16:creationId xmlns:a16="http://schemas.microsoft.com/office/drawing/2014/main" id="{80CF7E66-8F2E-F983-37DC-7841EE8E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05" y="5693394"/>
                <a:ext cx="2287442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/>
      <p:bldP spid="35" grpId="0" animBg="1"/>
      <p:bldP spid="36" grpId="0"/>
      <p:bldP spid="38" grpId="0"/>
      <p:bldP spid="39" grpId="0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 animBg="1"/>
      <p:bldP spid="47" grpId="0" animBg="1"/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2A19B22A-E084-5C99-1983-ED7CDACE7AD0}"/>
              </a:ext>
            </a:extLst>
          </p:cNvPr>
          <p:cNvSpPr/>
          <p:nvPr/>
        </p:nvSpPr>
        <p:spPr>
          <a:xfrm>
            <a:off x="6347333" y="4129044"/>
            <a:ext cx="1518722" cy="1128814"/>
          </a:xfrm>
          <a:prstGeom prst="arc">
            <a:avLst>
              <a:gd name="adj1" fmla="val 16130338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E889FF0C-6947-9851-4B61-0E604EDCAB3A}"/>
              </a:ext>
            </a:extLst>
          </p:cNvPr>
          <p:cNvSpPr/>
          <p:nvPr/>
        </p:nvSpPr>
        <p:spPr>
          <a:xfrm>
            <a:off x="9271302" y="4134981"/>
            <a:ext cx="1232395" cy="1178295"/>
          </a:xfrm>
          <a:prstGeom prst="arc">
            <a:avLst>
              <a:gd name="adj1" fmla="val 10796096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14 CuadroTexto">
            <a:extLst>
              <a:ext uri="{FF2B5EF4-FFF2-40B4-BE49-F238E27FC236}">
                <a16:creationId xmlns:a16="http://schemas.microsoft.com/office/drawing/2014/main" id="{3B9D9C20-C2B9-2489-077B-F0A4E6B7A768}"/>
              </a:ext>
            </a:extLst>
          </p:cNvPr>
          <p:cNvSpPr txBox="1"/>
          <p:nvPr/>
        </p:nvSpPr>
        <p:spPr>
          <a:xfrm>
            <a:off x="660927" y="934153"/>
            <a:ext cx="1066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 su resolución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no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se requiere hacer restricciones a su incógnita.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    </a:t>
            </a:r>
          </a:p>
        </p:txBody>
      </p:sp>
      <p:sp>
        <p:nvSpPr>
          <p:cNvPr id="5" name="14 CuadroTexto">
            <a:extLst>
              <a:ext uri="{FF2B5EF4-FFF2-40B4-BE49-F238E27FC236}">
                <a16:creationId xmlns:a16="http://schemas.microsoft.com/office/drawing/2014/main" id="{22D2C866-2192-941B-7187-4B75F7ED7332}"/>
              </a:ext>
            </a:extLst>
          </p:cNvPr>
          <p:cNvSpPr txBox="1"/>
          <p:nvPr/>
        </p:nvSpPr>
        <p:spPr>
          <a:xfrm>
            <a:off x="264728" y="2117276"/>
            <a:ext cx="1780827" cy="646331"/>
          </a:xfrm>
          <a:prstGeom prst="rect">
            <a:avLst/>
          </a:prstGeom>
          <a:solidFill>
            <a:srgbClr val="ECEDD1">
              <a:lumMod val="5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Ejemplo</a:t>
            </a: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9201053C-9F5E-0887-DB53-20C6FE0AA873}"/>
                  </a:ext>
                </a:extLst>
              </p:cNvPr>
              <p:cNvSpPr txBox="1"/>
              <p:nvPr/>
            </p:nvSpPr>
            <p:spPr>
              <a:xfrm>
                <a:off x="241637" y="2491349"/>
                <a:ext cx="6944225" cy="918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Resuelva</a:t>
                </a:r>
                <a:r>
                  <a:rPr kumimoji="0" lang="es-PE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deg>
                      <m:e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ctrlPr>
                              <a:rPr kumimoji="0" lang="es-PE" sz="4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kumimoji="0" lang="es-PE" sz="4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s-PE" sz="4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s-PE" sz="4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s-PE" sz="40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s-PE" sz="40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s-PE" sz="40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0" lang="es-PE" sz="4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9201053C-9F5E-0887-DB53-20C6FE0AA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37" y="2491349"/>
                <a:ext cx="6944225" cy="918713"/>
              </a:xfrm>
              <a:prstGeom prst="rect">
                <a:avLst/>
              </a:prstGeom>
              <a:blipFill>
                <a:blip r:embed="rId2"/>
                <a:stretch>
                  <a:fillRect l="-2722" b="-24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14 CuadroTexto">
            <a:extLst>
              <a:ext uri="{FF2B5EF4-FFF2-40B4-BE49-F238E27FC236}">
                <a16:creationId xmlns:a16="http://schemas.microsoft.com/office/drawing/2014/main" id="{D396CE00-5123-00CD-D0D9-55532A9B0CEA}"/>
              </a:ext>
            </a:extLst>
          </p:cNvPr>
          <p:cNvSpPr txBox="1"/>
          <p:nvPr/>
        </p:nvSpPr>
        <p:spPr>
          <a:xfrm>
            <a:off x="231435" y="3330988"/>
            <a:ext cx="481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Elevando a la 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quinta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    </a:t>
            </a:r>
          </a:p>
        </p:txBody>
      </p:sp>
      <p:sp>
        <p:nvSpPr>
          <p:cNvPr id="8" name="Flecha derecha 39">
            <a:extLst>
              <a:ext uri="{FF2B5EF4-FFF2-40B4-BE49-F238E27FC236}">
                <a16:creationId xmlns:a16="http://schemas.microsoft.com/office/drawing/2014/main" id="{0C054FC7-EF80-E8BF-501A-851A99FB7444}"/>
              </a:ext>
            </a:extLst>
          </p:cNvPr>
          <p:cNvSpPr/>
          <p:nvPr/>
        </p:nvSpPr>
        <p:spPr>
          <a:xfrm>
            <a:off x="338115" y="4127801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F78C7176-D96E-6F8B-1E3D-E40354538ACA}"/>
                  </a:ext>
                </a:extLst>
              </p:cNvPr>
              <p:cNvSpPr txBox="1"/>
              <p:nvPr/>
            </p:nvSpPr>
            <p:spPr>
              <a:xfrm>
                <a:off x="868744" y="3912878"/>
                <a:ext cx="4176261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F78C7176-D96E-6F8B-1E3D-E4035453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4" y="3912878"/>
                <a:ext cx="4176261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41">
            <a:extLst>
              <a:ext uri="{FF2B5EF4-FFF2-40B4-BE49-F238E27FC236}">
                <a16:creationId xmlns:a16="http://schemas.microsoft.com/office/drawing/2014/main" id="{B2CBD5B8-9012-5A10-5D00-4E16BD16B47D}"/>
              </a:ext>
            </a:extLst>
          </p:cNvPr>
          <p:cNvSpPr/>
          <p:nvPr/>
        </p:nvSpPr>
        <p:spPr>
          <a:xfrm>
            <a:off x="351969" y="4903656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7B98CE04-46F9-56F4-58E0-A17B39A7770B}"/>
                  </a:ext>
                </a:extLst>
              </p:cNvPr>
              <p:cNvSpPr txBox="1"/>
              <p:nvPr/>
            </p:nvSpPr>
            <p:spPr>
              <a:xfrm>
                <a:off x="868745" y="4716443"/>
                <a:ext cx="3705208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7B98CE04-46F9-56F4-58E0-A17B39A7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45" y="4716443"/>
                <a:ext cx="3705208" cy="72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4 CuadroTexto">
            <a:extLst>
              <a:ext uri="{FF2B5EF4-FFF2-40B4-BE49-F238E27FC236}">
                <a16:creationId xmlns:a16="http://schemas.microsoft.com/office/drawing/2014/main" id="{800A068B-2585-B36A-5986-BFE047C7AB3F}"/>
              </a:ext>
            </a:extLst>
          </p:cNvPr>
          <p:cNvSpPr txBox="1"/>
          <p:nvPr/>
        </p:nvSpPr>
        <p:spPr>
          <a:xfrm>
            <a:off x="231434" y="5339897"/>
            <a:ext cx="417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Elevando al cubo: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E858120B-B0C5-A1E3-6ED7-CCF3270C8C71}"/>
                  </a:ext>
                </a:extLst>
              </p:cNvPr>
              <p:cNvSpPr txBox="1"/>
              <p:nvPr/>
            </p:nvSpPr>
            <p:spPr>
              <a:xfrm>
                <a:off x="245290" y="5894078"/>
                <a:ext cx="5838808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    </a:t>
                </a: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E858120B-B0C5-A1E3-6ED7-CCF3270C8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90" y="5894078"/>
                <a:ext cx="5838808" cy="658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30 Conector recto">
            <a:extLst>
              <a:ext uri="{FF2B5EF4-FFF2-40B4-BE49-F238E27FC236}">
                <a16:creationId xmlns:a16="http://schemas.microsoft.com/office/drawing/2014/main" id="{26A84BEF-9552-8738-7453-CD67F8635CAC}"/>
              </a:ext>
            </a:extLst>
          </p:cNvPr>
          <p:cNvCxnSpPr/>
          <p:nvPr/>
        </p:nvCxnSpPr>
        <p:spPr>
          <a:xfrm flipV="1">
            <a:off x="253728" y="6089463"/>
            <a:ext cx="432869" cy="245463"/>
          </a:xfrm>
          <a:prstGeom prst="line">
            <a:avLst/>
          </a:prstGeom>
          <a:noFill/>
          <a:ln w="57150" cap="flat" cmpd="sng" algn="ctr">
            <a:solidFill>
              <a:srgbClr val="D20CC9"/>
            </a:solidFill>
            <a:prstDash val="solid"/>
          </a:ln>
          <a:effectLst/>
        </p:spPr>
      </p:cxnSp>
      <p:cxnSp>
        <p:nvCxnSpPr>
          <p:cNvPr id="15" name="30 Conector recto">
            <a:extLst>
              <a:ext uri="{FF2B5EF4-FFF2-40B4-BE49-F238E27FC236}">
                <a16:creationId xmlns:a16="http://schemas.microsoft.com/office/drawing/2014/main" id="{5AF724A0-221B-4F65-3220-409A27176461}"/>
              </a:ext>
            </a:extLst>
          </p:cNvPr>
          <p:cNvCxnSpPr/>
          <p:nvPr/>
        </p:nvCxnSpPr>
        <p:spPr>
          <a:xfrm flipV="1">
            <a:off x="2158728" y="6065217"/>
            <a:ext cx="432869" cy="245463"/>
          </a:xfrm>
          <a:prstGeom prst="line">
            <a:avLst/>
          </a:prstGeom>
          <a:noFill/>
          <a:ln w="57150" cap="flat" cmpd="sng" algn="ctr">
            <a:solidFill>
              <a:srgbClr val="D20CC9"/>
            </a:solidFill>
            <a:prstDash val="solid"/>
          </a:ln>
          <a:effectLst/>
        </p:spPr>
      </p:cxnSp>
      <p:cxnSp>
        <p:nvCxnSpPr>
          <p:cNvPr id="16" name="23 Conector recto">
            <a:extLst>
              <a:ext uri="{FF2B5EF4-FFF2-40B4-BE49-F238E27FC236}">
                <a16:creationId xmlns:a16="http://schemas.microsoft.com/office/drawing/2014/main" id="{E8A49762-463B-6FC3-D241-64B706F17DAF}"/>
              </a:ext>
            </a:extLst>
          </p:cNvPr>
          <p:cNvCxnSpPr/>
          <p:nvPr/>
        </p:nvCxnSpPr>
        <p:spPr>
          <a:xfrm>
            <a:off x="6578242" y="2378094"/>
            <a:ext cx="29029" cy="404948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B3DF33E9-CEC8-65E2-1CBD-1A0A5F44A176}"/>
                  </a:ext>
                </a:extLst>
              </p:cNvPr>
              <p:cNvSpPr txBox="1"/>
              <p:nvPr/>
            </p:nvSpPr>
            <p:spPr>
              <a:xfrm>
                <a:off x="6693922" y="2665473"/>
                <a:ext cx="4291220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    </a:t>
                </a:r>
              </a:p>
            </p:txBody>
          </p:sp>
        </mc:Choice>
        <mc:Fallback xmlns="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B3DF33E9-CEC8-65E2-1CBD-1A0A5F44A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22" y="2665473"/>
                <a:ext cx="4291220" cy="717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D860BB1D-CC41-80E5-CF24-16C8818D64CE}"/>
                  </a:ext>
                </a:extLst>
              </p:cNvPr>
              <p:cNvSpPr txBox="1"/>
              <p:nvPr/>
            </p:nvSpPr>
            <p:spPr>
              <a:xfrm>
                <a:off x="6706622" y="3236973"/>
                <a:ext cx="42912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    </a:t>
                </a: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D860BB1D-CC41-80E5-CF24-16C8818D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22" y="3236973"/>
                <a:ext cx="429122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6186B54A-E18A-4530-8D01-CD16FF6CB448}"/>
                  </a:ext>
                </a:extLst>
              </p:cNvPr>
              <p:cNvSpPr txBox="1"/>
              <p:nvPr/>
            </p:nvSpPr>
            <p:spPr>
              <a:xfrm>
                <a:off x="10845837" y="4140236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6186B54A-E18A-4530-8D01-CD16FF6CB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837" y="4140236"/>
                <a:ext cx="68160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CC0FC07-F0ED-6703-97A2-E745AD203E32}"/>
                  </a:ext>
                </a:extLst>
              </p:cNvPr>
              <p:cNvSpPr txBox="1"/>
              <p:nvPr/>
            </p:nvSpPr>
            <p:spPr>
              <a:xfrm>
                <a:off x="9482979" y="4194243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CC0FC07-F0ED-6703-97A2-E745AD203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79" y="4194243"/>
                <a:ext cx="68160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14 CuadroTexto">
                <a:extLst>
                  <a:ext uri="{FF2B5EF4-FFF2-40B4-BE49-F238E27FC236}">
                    <a16:creationId xmlns:a16="http://schemas.microsoft.com/office/drawing/2014/main" id="{F9C91B67-BBB1-677E-8A37-D046C338AD19}"/>
                  </a:ext>
                </a:extLst>
              </p:cNvPr>
              <p:cNvSpPr txBox="1"/>
              <p:nvPr/>
            </p:nvSpPr>
            <p:spPr>
              <a:xfrm>
                <a:off x="8213473" y="4140236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14 CuadroTexto">
                <a:extLst>
                  <a:ext uri="{FF2B5EF4-FFF2-40B4-BE49-F238E27FC236}">
                    <a16:creationId xmlns:a16="http://schemas.microsoft.com/office/drawing/2014/main" id="{F9C91B67-BBB1-677E-8A37-D046C338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473" y="4140236"/>
                <a:ext cx="68160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6C0D96B5-E1AC-5BF8-BEF7-572A6C0DC6D0}"/>
                  </a:ext>
                </a:extLst>
              </p:cNvPr>
              <p:cNvSpPr txBox="1"/>
              <p:nvPr/>
            </p:nvSpPr>
            <p:spPr>
              <a:xfrm>
                <a:off x="7127707" y="4138824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6C0D96B5-E1AC-5BF8-BEF7-572A6C0DC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7" y="4138824"/>
                <a:ext cx="68160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ector 56">
            <a:extLst>
              <a:ext uri="{FF2B5EF4-FFF2-40B4-BE49-F238E27FC236}">
                <a16:creationId xmlns:a16="http://schemas.microsoft.com/office/drawing/2014/main" id="{099D6C1C-B814-0577-D280-FAFD97AB864F}"/>
              </a:ext>
            </a:extLst>
          </p:cNvPr>
          <p:cNvSpPr/>
          <p:nvPr/>
        </p:nvSpPr>
        <p:spPr>
          <a:xfrm>
            <a:off x="7800184" y="4637501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Conector 57">
            <a:extLst>
              <a:ext uri="{FF2B5EF4-FFF2-40B4-BE49-F238E27FC236}">
                <a16:creationId xmlns:a16="http://schemas.microsoft.com/office/drawing/2014/main" id="{01E79FA9-6824-10CA-3731-FCC01CEE671F}"/>
              </a:ext>
            </a:extLst>
          </p:cNvPr>
          <p:cNvSpPr/>
          <p:nvPr/>
        </p:nvSpPr>
        <p:spPr>
          <a:xfrm>
            <a:off x="9088656" y="4651356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" name="Conector 58">
            <a:extLst>
              <a:ext uri="{FF2B5EF4-FFF2-40B4-BE49-F238E27FC236}">
                <a16:creationId xmlns:a16="http://schemas.microsoft.com/office/drawing/2014/main" id="{98425B10-5222-6241-56ED-643FE886AB4E}"/>
              </a:ext>
            </a:extLst>
          </p:cNvPr>
          <p:cNvSpPr/>
          <p:nvPr/>
        </p:nvSpPr>
        <p:spPr>
          <a:xfrm>
            <a:off x="10418693" y="4665210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6EF50AE-FE69-A2AF-6CA2-74CC2F06C043}"/>
              </a:ext>
            </a:extLst>
          </p:cNvPr>
          <p:cNvSpPr txBox="1"/>
          <p:nvPr/>
        </p:nvSpPr>
        <p:spPr>
          <a:xfrm>
            <a:off x="6701319" y="5457597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AC716A3E-EFD3-C6B6-DF0E-F1E37736B7BE}"/>
                  </a:ext>
                </a:extLst>
              </p:cNvPr>
              <p:cNvSpPr txBox="1"/>
              <p:nvPr/>
            </p:nvSpPr>
            <p:spPr>
              <a:xfrm>
                <a:off x="7379635" y="5451461"/>
                <a:ext cx="3442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&lt;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&gt;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rPr>
                      <m:t>U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1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;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3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&gt;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AC716A3E-EFD3-C6B6-DF0E-F1E37736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35" y="5451461"/>
                <a:ext cx="3442716" cy="646331"/>
              </a:xfrm>
              <a:prstGeom prst="rect">
                <a:avLst/>
              </a:prstGeom>
              <a:blipFill>
                <a:blip r:embed="rId12"/>
                <a:stretch>
                  <a:fillRect l="-2482" t="-14151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14 CuadroTexto">
            <a:extLst>
              <a:ext uri="{FF2B5EF4-FFF2-40B4-BE49-F238E27FC236}">
                <a16:creationId xmlns:a16="http://schemas.microsoft.com/office/drawing/2014/main" id="{16642AF8-030A-EC5D-4CBB-CC61913F42F0}"/>
              </a:ext>
            </a:extLst>
          </p:cNvPr>
          <p:cNvSpPr txBox="1"/>
          <p:nvPr/>
        </p:nvSpPr>
        <p:spPr>
          <a:xfrm>
            <a:off x="1061884" y="271234"/>
            <a:ext cx="9356809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lang="es-PE" sz="3200" b="1" u="sng" kern="0" dirty="0"/>
              <a:t>SI LOS ÍNDICES DE LOS RADICALES SON IMPARES</a:t>
            </a:r>
            <a:endParaRPr kumimoji="0" lang="es-PE" sz="32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CE194748-B297-910A-90A5-A3C31807837E}"/>
                  </a:ext>
                </a:extLst>
              </p:cNvPr>
              <p:cNvSpPr txBox="1"/>
              <p:nvPr/>
            </p:nvSpPr>
            <p:spPr>
              <a:xfrm>
                <a:off x="7506862" y="4687655"/>
                <a:ext cx="768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s-PE" sz="3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CE194748-B297-910A-90A5-A3C31807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62" y="4687655"/>
                <a:ext cx="768963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263EB989-3244-D39C-C67A-D5F2398E666D}"/>
                  </a:ext>
                </a:extLst>
              </p:cNvPr>
              <p:cNvSpPr txBox="1"/>
              <p:nvPr/>
            </p:nvSpPr>
            <p:spPr>
              <a:xfrm>
                <a:off x="8839532" y="4699239"/>
                <a:ext cx="768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s-PE" sz="3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263EB989-3244-D39C-C67A-D5F2398E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532" y="4699239"/>
                <a:ext cx="768963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2B0EE7B1-88F2-0176-9D49-A1EE5F94D233}"/>
                  </a:ext>
                </a:extLst>
              </p:cNvPr>
              <p:cNvSpPr txBox="1"/>
              <p:nvPr/>
            </p:nvSpPr>
            <p:spPr>
              <a:xfrm>
                <a:off x="10177116" y="4737741"/>
                <a:ext cx="768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s-PE" sz="3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m:t> 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2B0EE7B1-88F2-0176-9D49-A1EE5F94D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116" y="4737741"/>
                <a:ext cx="768963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28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CuadroTexto">
            <a:extLst>
              <a:ext uri="{FF2B5EF4-FFF2-40B4-BE49-F238E27FC236}">
                <a16:creationId xmlns:a16="http://schemas.microsoft.com/office/drawing/2014/main" id="{9E5ED018-93F7-0C39-F226-D3838603A9F0}"/>
              </a:ext>
            </a:extLst>
          </p:cNvPr>
          <p:cNvSpPr txBox="1"/>
          <p:nvPr/>
        </p:nvSpPr>
        <p:spPr>
          <a:xfrm>
            <a:off x="846340" y="893079"/>
            <a:ext cx="1066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 su resolución  se requiere hacer restricciones a su incógnita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    </a:t>
            </a:r>
          </a:p>
        </p:txBody>
      </p:sp>
      <p:sp>
        <p:nvSpPr>
          <p:cNvPr id="3" name="14 CuadroTexto">
            <a:extLst>
              <a:ext uri="{FF2B5EF4-FFF2-40B4-BE49-F238E27FC236}">
                <a16:creationId xmlns:a16="http://schemas.microsoft.com/office/drawing/2014/main" id="{51D6E52B-29CE-5BDA-2927-6A9EA4A36092}"/>
              </a:ext>
            </a:extLst>
          </p:cNvPr>
          <p:cNvSpPr txBox="1"/>
          <p:nvPr/>
        </p:nvSpPr>
        <p:spPr>
          <a:xfrm>
            <a:off x="930721" y="2205282"/>
            <a:ext cx="2217187" cy="646331"/>
          </a:xfrm>
          <a:prstGeom prst="rect">
            <a:avLst/>
          </a:prstGeom>
          <a:solidFill>
            <a:srgbClr val="ECEDD1">
              <a:lumMod val="5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Ejemplo 1</a:t>
            </a:r>
            <a:r>
              <a:rPr kumimoji="0" lang="es-PE" sz="3600" b="1" i="0" u="sng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 </a:t>
            </a:r>
            <a:r>
              <a:rPr kumimoji="0" lang="es-PE" sz="3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9F9E050E-2DA6-B521-79B8-E1F5290AA346}"/>
                  </a:ext>
                </a:extLst>
              </p:cNvPr>
              <p:cNvSpPr txBox="1"/>
              <p:nvPr/>
            </p:nvSpPr>
            <p:spPr>
              <a:xfrm>
                <a:off x="1091393" y="2781685"/>
                <a:ext cx="5159933" cy="69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Resuelva: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9F9E050E-2DA6-B521-79B8-E1F5290AA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93" y="2781685"/>
                <a:ext cx="5159933" cy="698589"/>
              </a:xfrm>
              <a:prstGeom prst="rect">
                <a:avLst/>
              </a:prstGeom>
              <a:blipFill>
                <a:blip r:embed="rId2"/>
                <a:stretch>
                  <a:fillRect l="-3546" t="-5217" b="-321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4 CuadroTexto">
            <a:extLst>
              <a:ext uri="{FF2B5EF4-FFF2-40B4-BE49-F238E27FC236}">
                <a16:creationId xmlns:a16="http://schemas.microsoft.com/office/drawing/2014/main" id="{BE2389AA-AABA-6FE8-3395-FAEC368F06DF}"/>
              </a:ext>
            </a:extLst>
          </p:cNvPr>
          <p:cNvSpPr txBox="1"/>
          <p:nvPr/>
        </p:nvSpPr>
        <p:spPr>
          <a:xfrm>
            <a:off x="883577" y="3543686"/>
            <a:ext cx="302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Restringiendo: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C764EAD2-3F39-3300-3AF8-A0161511F51C}"/>
                  </a:ext>
                </a:extLst>
              </p:cNvPr>
              <p:cNvSpPr txBox="1"/>
              <p:nvPr/>
            </p:nvSpPr>
            <p:spPr>
              <a:xfrm>
                <a:off x="3931576" y="3529833"/>
                <a:ext cx="22781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00FF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C764EAD2-3F39-3300-3AF8-A0161511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76" y="3529833"/>
                <a:ext cx="227818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25">
            <a:extLst>
              <a:ext uri="{FF2B5EF4-FFF2-40B4-BE49-F238E27FC236}">
                <a16:creationId xmlns:a16="http://schemas.microsoft.com/office/drawing/2014/main" id="{26F73935-0365-7FCB-21B7-49F59B467A12}"/>
              </a:ext>
            </a:extLst>
          </p:cNvPr>
          <p:cNvSpPr/>
          <p:nvPr/>
        </p:nvSpPr>
        <p:spPr>
          <a:xfrm>
            <a:off x="380654" y="3675480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Flecha derecha 26">
            <a:extLst>
              <a:ext uri="{FF2B5EF4-FFF2-40B4-BE49-F238E27FC236}">
                <a16:creationId xmlns:a16="http://schemas.microsoft.com/office/drawing/2014/main" id="{F00B7BFF-97E8-9763-E2DB-1D454ADD131B}"/>
              </a:ext>
            </a:extLst>
          </p:cNvPr>
          <p:cNvSpPr/>
          <p:nvPr/>
        </p:nvSpPr>
        <p:spPr>
          <a:xfrm>
            <a:off x="394508" y="4354353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12C86242-4B28-85AD-C420-9312E2D5FB84}"/>
                  </a:ext>
                </a:extLst>
              </p:cNvPr>
              <p:cNvSpPr txBox="1"/>
              <p:nvPr/>
            </p:nvSpPr>
            <p:spPr>
              <a:xfrm>
                <a:off x="994413" y="4194851"/>
                <a:ext cx="1488478" cy="64633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00FF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12C86242-4B28-85AD-C420-9312E2D5F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13" y="4194851"/>
                <a:ext cx="148847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3333CC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4 CuadroTexto">
            <a:extLst>
              <a:ext uri="{FF2B5EF4-FFF2-40B4-BE49-F238E27FC236}">
                <a16:creationId xmlns:a16="http://schemas.microsoft.com/office/drawing/2014/main" id="{BB5170D2-18D5-6377-9E57-67B784D8E61E}"/>
              </a:ext>
            </a:extLst>
          </p:cNvPr>
          <p:cNvSpPr txBox="1"/>
          <p:nvPr/>
        </p:nvSpPr>
        <p:spPr>
          <a:xfrm>
            <a:off x="2486386" y="4294750"/>
            <a:ext cx="18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…..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α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14 CuadroTexto">
            <a:extLst>
              <a:ext uri="{FF2B5EF4-FFF2-40B4-BE49-F238E27FC236}">
                <a16:creationId xmlns:a16="http://schemas.microsoft.com/office/drawing/2014/main" id="{66ADA52B-23DC-D3CD-C9CA-32926A9C7E38}"/>
              </a:ext>
            </a:extLst>
          </p:cNvPr>
          <p:cNvSpPr txBox="1"/>
          <p:nvPr/>
        </p:nvSpPr>
        <p:spPr>
          <a:xfrm>
            <a:off x="523359" y="5053832"/>
            <a:ext cx="267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Elevando al cuadrado:  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CB1D25CE-D926-B2F0-B5EE-99CDF1893406}"/>
                  </a:ext>
                </a:extLst>
              </p:cNvPr>
              <p:cNvSpPr txBox="1"/>
              <p:nvPr/>
            </p:nvSpPr>
            <p:spPr>
              <a:xfrm>
                <a:off x="2476847" y="5358633"/>
                <a:ext cx="3580515" cy="69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CB1D25CE-D926-B2F0-B5EE-99CDF189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47" y="5358633"/>
                <a:ext cx="3580515" cy="698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 derecha 31">
            <a:extLst>
              <a:ext uri="{FF2B5EF4-FFF2-40B4-BE49-F238E27FC236}">
                <a16:creationId xmlns:a16="http://schemas.microsoft.com/office/drawing/2014/main" id="{6F4C8D1A-4208-E477-9C34-DDC02364DCB8}"/>
              </a:ext>
            </a:extLst>
          </p:cNvPr>
          <p:cNvSpPr/>
          <p:nvPr/>
        </p:nvSpPr>
        <p:spPr>
          <a:xfrm>
            <a:off x="6615859" y="2511698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3F53DE2-5A6B-19EA-F4F7-9954A6E72F41}"/>
                  </a:ext>
                </a:extLst>
              </p:cNvPr>
              <p:cNvSpPr txBox="1"/>
              <p:nvPr/>
            </p:nvSpPr>
            <p:spPr>
              <a:xfrm>
                <a:off x="7370802" y="2324487"/>
                <a:ext cx="2486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00FF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3F53DE2-5A6B-19EA-F4F7-9954A6E7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02" y="2324487"/>
                <a:ext cx="248600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23 Conector recto">
            <a:extLst>
              <a:ext uri="{FF2B5EF4-FFF2-40B4-BE49-F238E27FC236}">
                <a16:creationId xmlns:a16="http://schemas.microsoft.com/office/drawing/2014/main" id="{92F6337A-2B6D-6B1C-D7FC-17A2CD27007B}"/>
              </a:ext>
            </a:extLst>
          </p:cNvPr>
          <p:cNvCxnSpPr/>
          <p:nvPr/>
        </p:nvCxnSpPr>
        <p:spPr>
          <a:xfrm>
            <a:off x="6310703" y="2328214"/>
            <a:ext cx="29029" cy="404948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6" name="Flecha derecha 34">
            <a:extLst>
              <a:ext uri="{FF2B5EF4-FFF2-40B4-BE49-F238E27FC236}">
                <a16:creationId xmlns:a16="http://schemas.microsoft.com/office/drawing/2014/main" id="{5CA62901-E4B0-B8CF-3E33-856E2C197CEA}"/>
              </a:ext>
            </a:extLst>
          </p:cNvPr>
          <p:cNvSpPr/>
          <p:nvPr/>
        </p:nvSpPr>
        <p:spPr>
          <a:xfrm>
            <a:off x="6658083" y="3149667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8263864F-EADA-EE6B-F6CD-D27A7F3D6BBA}"/>
                  </a:ext>
                </a:extLst>
              </p:cNvPr>
              <p:cNvSpPr txBox="1"/>
              <p:nvPr/>
            </p:nvSpPr>
            <p:spPr>
              <a:xfrm>
                <a:off x="7494173" y="3004680"/>
                <a:ext cx="1862550" cy="646331"/>
              </a:xfrm>
              <a:prstGeom prst="rect">
                <a:avLst/>
              </a:prstGeom>
              <a:noFill/>
              <a:ln w="38100">
                <a:solidFill>
                  <a:srgbClr val="33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00FF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8263864F-EADA-EE6B-F6CD-D27A7F3D6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173" y="3004680"/>
                <a:ext cx="186255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3333CC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4 CuadroTexto">
            <a:extLst>
              <a:ext uri="{FF2B5EF4-FFF2-40B4-BE49-F238E27FC236}">
                <a16:creationId xmlns:a16="http://schemas.microsoft.com/office/drawing/2014/main" id="{0ADA8906-7793-9C21-A781-076D9354A4AB}"/>
              </a:ext>
            </a:extLst>
          </p:cNvPr>
          <p:cNvSpPr txBox="1"/>
          <p:nvPr/>
        </p:nvSpPr>
        <p:spPr>
          <a:xfrm>
            <a:off x="9498831" y="3084523"/>
            <a:ext cx="18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…..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β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14 CuadroTexto">
            <a:extLst>
              <a:ext uri="{FF2B5EF4-FFF2-40B4-BE49-F238E27FC236}">
                <a16:creationId xmlns:a16="http://schemas.microsoft.com/office/drawing/2014/main" id="{6EDC17EE-62A4-5B65-0A45-3D31864EB61D}"/>
              </a:ext>
            </a:extLst>
          </p:cNvPr>
          <p:cNvSpPr txBox="1"/>
          <p:nvPr/>
        </p:nvSpPr>
        <p:spPr>
          <a:xfrm>
            <a:off x="6508522" y="3793067"/>
            <a:ext cx="500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Intersectando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α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y 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β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):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C1D13EDB-A58C-5660-C6F9-A38CC88D6852}"/>
                  </a:ext>
                </a:extLst>
              </p:cNvPr>
              <p:cNvSpPr txBox="1"/>
              <p:nvPr/>
            </p:nvSpPr>
            <p:spPr>
              <a:xfrm>
                <a:off x="7244235" y="4418832"/>
                <a:ext cx="2729345" cy="646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00FF99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C1D13EDB-A58C-5660-C6F9-A38CC88D6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35" y="4418832"/>
                <a:ext cx="27293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D07975D0-37B0-C8BC-C4F0-012DA91A38B7}"/>
              </a:ext>
            </a:extLst>
          </p:cNvPr>
          <p:cNvSpPr txBox="1"/>
          <p:nvPr/>
        </p:nvSpPr>
        <p:spPr>
          <a:xfrm>
            <a:off x="7055585" y="5267357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CS=</a:t>
            </a:r>
          </a:p>
        </p:txBody>
      </p:sp>
      <p:sp>
        <p:nvSpPr>
          <p:cNvPr id="22" name="14 CuadroTexto">
            <a:extLst>
              <a:ext uri="{FF2B5EF4-FFF2-40B4-BE49-F238E27FC236}">
                <a16:creationId xmlns:a16="http://schemas.microsoft.com/office/drawing/2014/main" id="{38A081C6-3DD5-D1FB-158B-3D2F1788A4D8}"/>
              </a:ext>
            </a:extLst>
          </p:cNvPr>
          <p:cNvSpPr txBox="1"/>
          <p:nvPr/>
        </p:nvSpPr>
        <p:spPr>
          <a:xfrm>
            <a:off x="7798150" y="5220086"/>
            <a:ext cx="164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1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;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]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p:sp>
        <p:nvSpPr>
          <p:cNvPr id="23" name="Flecha derecha 41">
            <a:extLst>
              <a:ext uri="{FF2B5EF4-FFF2-40B4-BE49-F238E27FC236}">
                <a16:creationId xmlns:a16="http://schemas.microsoft.com/office/drawing/2014/main" id="{9AFDA3B8-0095-7263-7B9F-D7B6B760E34D}"/>
              </a:ext>
            </a:extLst>
          </p:cNvPr>
          <p:cNvSpPr/>
          <p:nvPr/>
        </p:nvSpPr>
        <p:spPr>
          <a:xfrm>
            <a:off x="6658083" y="4546667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14 CuadroTexto">
            <a:extLst>
              <a:ext uri="{FF2B5EF4-FFF2-40B4-BE49-F238E27FC236}">
                <a16:creationId xmlns:a16="http://schemas.microsoft.com/office/drawing/2014/main" id="{35BE6B62-BC17-F1F9-CC3A-70E731738B4C}"/>
              </a:ext>
            </a:extLst>
          </p:cNvPr>
          <p:cNvSpPr txBox="1"/>
          <p:nvPr/>
        </p:nvSpPr>
        <p:spPr>
          <a:xfrm>
            <a:off x="1091393" y="196430"/>
            <a:ext cx="856880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</a:t>
            </a: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lang="es-PE" sz="3200" b="1" u="sng" kern="0" dirty="0"/>
              <a:t>SI LOS ÍNDICES DE LOS RADICALES SON PARES</a:t>
            </a:r>
            <a:endParaRPr kumimoji="0" lang="es-PE" sz="32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773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24869C8B-8602-4FFF-88FC-B43719EC2BCF}"/>
              </a:ext>
            </a:extLst>
          </p:cNvPr>
          <p:cNvSpPr/>
          <p:nvPr/>
        </p:nvSpPr>
        <p:spPr>
          <a:xfrm>
            <a:off x="993477" y="4733573"/>
            <a:ext cx="1463304" cy="1184232"/>
          </a:xfrm>
          <a:prstGeom prst="arc">
            <a:avLst>
              <a:gd name="adj1" fmla="val 16048159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7B2FBD5F-DC41-C232-4CF7-656C5DDBD09F}"/>
              </a:ext>
            </a:extLst>
          </p:cNvPr>
          <p:cNvSpPr/>
          <p:nvPr/>
        </p:nvSpPr>
        <p:spPr>
          <a:xfrm>
            <a:off x="3727439" y="4788329"/>
            <a:ext cx="1753591" cy="1178295"/>
          </a:xfrm>
          <a:prstGeom prst="arc">
            <a:avLst>
              <a:gd name="adj1" fmla="val 10796096"/>
              <a:gd name="adj2" fmla="val 16335106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EA5A73D2-7905-8AF6-3B03-69236685CF99}"/>
                  </a:ext>
                </a:extLst>
              </p:cNvPr>
              <p:cNvSpPr txBox="1"/>
              <p:nvPr/>
            </p:nvSpPr>
            <p:spPr>
              <a:xfrm>
                <a:off x="364944" y="924011"/>
                <a:ext cx="6621614" cy="785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Resuelva: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s-PE" sz="36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EA5A73D2-7905-8AF6-3B03-69236685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4" y="924011"/>
                <a:ext cx="6621614" cy="785664"/>
              </a:xfrm>
              <a:prstGeom prst="rect">
                <a:avLst/>
              </a:prstGeom>
              <a:blipFill>
                <a:blip r:embed="rId2"/>
                <a:stretch>
                  <a:fillRect l="-2855" b="-296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brir llave 4">
            <a:extLst>
              <a:ext uri="{FF2B5EF4-FFF2-40B4-BE49-F238E27FC236}">
                <a16:creationId xmlns:a16="http://schemas.microsoft.com/office/drawing/2014/main" id="{CB888BE4-C848-F939-C3B8-FFAEEFEC39CC}"/>
              </a:ext>
            </a:extLst>
          </p:cNvPr>
          <p:cNvSpPr/>
          <p:nvPr/>
        </p:nvSpPr>
        <p:spPr>
          <a:xfrm rot="16200000">
            <a:off x="4101187" y="341348"/>
            <a:ext cx="255976" cy="2646217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88A85ED3-4E2A-F1F2-7562-A7EC4FB72AE2}"/>
              </a:ext>
            </a:extLst>
          </p:cNvPr>
          <p:cNvSpPr/>
          <p:nvPr/>
        </p:nvSpPr>
        <p:spPr>
          <a:xfrm rot="5400000" flipH="1">
            <a:off x="6204436" y="1307870"/>
            <a:ext cx="318656" cy="775854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14 CuadroTexto">
            <a:extLst>
              <a:ext uri="{FF2B5EF4-FFF2-40B4-BE49-F238E27FC236}">
                <a16:creationId xmlns:a16="http://schemas.microsoft.com/office/drawing/2014/main" id="{521E2AAE-C7BB-E2BC-B336-2F4B1C1561F1}"/>
              </a:ext>
            </a:extLst>
          </p:cNvPr>
          <p:cNvSpPr txBox="1"/>
          <p:nvPr/>
        </p:nvSpPr>
        <p:spPr>
          <a:xfrm>
            <a:off x="2240284" y="1823028"/>
            <a:ext cx="14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Como: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14 CuadroTexto">
                <a:extLst>
                  <a:ext uri="{FF2B5EF4-FFF2-40B4-BE49-F238E27FC236}">
                    <a16:creationId xmlns:a16="http://schemas.microsoft.com/office/drawing/2014/main" id="{E975C015-2E6A-A7EC-930C-B547B8219BCB}"/>
                  </a:ext>
                </a:extLst>
              </p:cNvPr>
              <p:cNvSpPr txBox="1"/>
              <p:nvPr/>
            </p:nvSpPr>
            <p:spPr>
              <a:xfrm>
                <a:off x="3995690" y="1828710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" name="14 CuadroTexto">
                <a:extLst>
                  <a:ext uri="{FF2B5EF4-FFF2-40B4-BE49-F238E27FC236}">
                    <a16:creationId xmlns:a16="http://schemas.microsoft.com/office/drawing/2014/main" id="{E975C015-2E6A-A7EC-930C-B547B821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90" y="1828710"/>
                <a:ext cx="68160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A4D3E6E8-9B74-FEBC-1B94-40E6453038FD}"/>
                  </a:ext>
                </a:extLst>
              </p:cNvPr>
              <p:cNvSpPr txBox="1"/>
              <p:nvPr/>
            </p:nvSpPr>
            <p:spPr>
              <a:xfrm>
                <a:off x="5319128" y="1787809"/>
                <a:ext cx="6692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A4D3E6E8-9B74-FEBC-1B94-40E64530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28" y="1787809"/>
                <a:ext cx="66924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E4F00D7E-196D-A920-67E1-569B7D883D2F}"/>
                  </a:ext>
                </a:extLst>
              </p:cNvPr>
              <p:cNvSpPr txBox="1"/>
              <p:nvPr/>
            </p:nvSpPr>
            <p:spPr>
              <a:xfrm>
                <a:off x="6106199" y="1827391"/>
                <a:ext cx="5722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E4F00D7E-196D-A920-67E1-569B7D88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99" y="1827391"/>
                <a:ext cx="57225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brir llave 10">
            <a:extLst>
              <a:ext uri="{FF2B5EF4-FFF2-40B4-BE49-F238E27FC236}">
                <a16:creationId xmlns:a16="http://schemas.microsoft.com/office/drawing/2014/main" id="{AF5B0C86-A04A-64C8-13C3-0B726232C4C6}"/>
              </a:ext>
            </a:extLst>
          </p:cNvPr>
          <p:cNvSpPr/>
          <p:nvPr/>
        </p:nvSpPr>
        <p:spPr>
          <a:xfrm rot="16200000">
            <a:off x="5261338" y="1082567"/>
            <a:ext cx="401781" cy="2646217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14 CuadroTexto">
            <a:extLst>
              <a:ext uri="{FF2B5EF4-FFF2-40B4-BE49-F238E27FC236}">
                <a16:creationId xmlns:a16="http://schemas.microsoft.com/office/drawing/2014/main" id="{04008DB8-2559-E395-F4CE-1A8F03B38DFD}"/>
              </a:ext>
            </a:extLst>
          </p:cNvPr>
          <p:cNvSpPr txBox="1"/>
          <p:nvPr/>
        </p:nvSpPr>
        <p:spPr>
          <a:xfrm>
            <a:off x="3526118" y="2515099"/>
            <a:ext cx="35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Para todo x en R</a:t>
            </a:r>
          </a:p>
        </p:txBody>
      </p:sp>
      <p:sp>
        <p:nvSpPr>
          <p:cNvPr id="13" name="14 CuadroTexto">
            <a:extLst>
              <a:ext uri="{FF2B5EF4-FFF2-40B4-BE49-F238E27FC236}">
                <a16:creationId xmlns:a16="http://schemas.microsoft.com/office/drawing/2014/main" id="{1A180932-D6C0-4758-91D3-CF333F512CA8}"/>
              </a:ext>
            </a:extLst>
          </p:cNvPr>
          <p:cNvSpPr txBox="1"/>
          <p:nvPr/>
        </p:nvSpPr>
        <p:spPr>
          <a:xfrm>
            <a:off x="217622" y="3157683"/>
            <a:ext cx="377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Sólo restringimos</a:t>
            </a: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A18F3C3A-726D-4534-49CC-13A63FBE3BA9}"/>
                  </a:ext>
                </a:extLst>
              </p:cNvPr>
              <p:cNvSpPr txBox="1"/>
              <p:nvPr/>
            </p:nvSpPr>
            <p:spPr>
              <a:xfrm>
                <a:off x="3581535" y="3224978"/>
                <a:ext cx="3763922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A18F3C3A-726D-4534-49CC-13A63FBE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35" y="3224978"/>
                <a:ext cx="3763922" cy="658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60335381-1391-7AEB-8D9A-BC46AEB306D1}"/>
                  </a:ext>
                </a:extLst>
              </p:cNvPr>
              <p:cNvSpPr txBox="1"/>
              <p:nvPr/>
            </p:nvSpPr>
            <p:spPr>
              <a:xfrm>
                <a:off x="719583" y="3926282"/>
                <a:ext cx="4192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60335381-1391-7AEB-8D9A-BC46AEB30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83" y="3926282"/>
                <a:ext cx="419209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 derecha 34">
            <a:extLst>
              <a:ext uri="{FF2B5EF4-FFF2-40B4-BE49-F238E27FC236}">
                <a16:creationId xmlns:a16="http://schemas.microsoft.com/office/drawing/2014/main" id="{D82E02E0-F797-987D-F1BF-18AF7DF86EEA}"/>
              </a:ext>
            </a:extLst>
          </p:cNvPr>
          <p:cNvSpPr/>
          <p:nvPr/>
        </p:nvSpPr>
        <p:spPr>
          <a:xfrm>
            <a:off x="394788" y="4049498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0E9C74B-143A-1677-D0AA-53404864B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529" y="4701918"/>
            <a:ext cx="4109060" cy="1518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2C4228EA-53C1-D4A4-82C9-346C2043945F}"/>
                  </a:ext>
                </a:extLst>
              </p:cNvPr>
              <p:cNvSpPr txBox="1"/>
              <p:nvPr/>
            </p:nvSpPr>
            <p:spPr>
              <a:xfrm>
                <a:off x="3954127" y="4814037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2C4228EA-53C1-D4A4-82C9-346C2043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27" y="4814037"/>
                <a:ext cx="68160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A905B437-45F9-2F97-5739-EBEBBB671176}"/>
                  </a:ext>
                </a:extLst>
              </p:cNvPr>
              <p:cNvSpPr txBox="1"/>
              <p:nvPr/>
            </p:nvSpPr>
            <p:spPr>
              <a:xfrm>
                <a:off x="2729813" y="4784916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A905B437-45F9-2F97-5739-EBEBBB67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13" y="4784916"/>
                <a:ext cx="68160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0689FD61-0E86-98DC-58A7-A535172E4305}"/>
                  </a:ext>
                </a:extLst>
              </p:cNvPr>
              <p:cNvSpPr txBox="1"/>
              <p:nvPr/>
            </p:nvSpPr>
            <p:spPr>
              <a:xfrm>
                <a:off x="1626564" y="4814037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0689FD61-0E86-98DC-58A7-A535172E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64" y="4814037"/>
                <a:ext cx="68160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9B56A9A8-6BA7-CAC8-DBA8-CF663948C7E9}"/>
              </a:ext>
            </a:extLst>
          </p:cNvPr>
          <p:cNvSpPr txBox="1"/>
          <p:nvPr/>
        </p:nvSpPr>
        <p:spPr>
          <a:xfrm>
            <a:off x="832204" y="5874099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CS=</a:t>
            </a:r>
          </a:p>
        </p:txBody>
      </p:sp>
      <p:sp>
        <p:nvSpPr>
          <p:cNvPr id="22" name="Conector 40">
            <a:extLst>
              <a:ext uri="{FF2B5EF4-FFF2-40B4-BE49-F238E27FC236}">
                <a16:creationId xmlns:a16="http://schemas.microsoft.com/office/drawing/2014/main" id="{9F67353B-B0C8-17CB-0366-827702E18DFE}"/>
              </a:ext>
            </a:extLst>
          </p:cNvPr>
          <p:cNvSpPr/>
          <p:nvPr/>
        </p:nvSpPr>
        <p:spPr>
          <a:xfrm>
            <a:off x="2390909" y="5266441"/>
            <a:ext cx="238810" cy="172771"/>
          </a:xfrm>
          <a:prstGeom prst="flowChartConnector">
            <a:avLst/>
          </a:prstGeom>
          <a:solidFill>
            <a:srgbClr val="FF33CC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Conector 41">
            <a:extLst>
              <a:ext uri="{FF2B5EF4-FFF2-40B4-BE49-F238E27FC236}">
                <a16:creationId xmlns:a16="http://schemas.microsoft.com/office/drawing/2014/main" id="{A56D20CD-41F2-58B7-54BB-DE097F2F5D4F}"/>
              </a:ext>
            </a:extLst>
          </p:cNvPr>
          <p:cNvSpPr/>
          <p:nvPr/>
        </p:nvSpPr>
        <p:spPr>
          <a:xfrm>
            <a:off x="3568547" y="5266441"/>
            <a:ext cx="238810" cy="172771"/>
          </a:xfrm>
          <a:prstGeom prst="flowChartConnector">
            <a:avLst/>
          </a:prstGeom>
          <a:solidFill>
            <a:srgbClr val="FF33CC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D404AAD7-16E5-99F5-6979-4A9AFB64CA0B}"/>
                  </a:ext>
                </a:extLst>
              </p:cNvPr>
              <p:cNvSpPr txBox="1"/>
              <p:nvPr/>
            </p:nvSpPr>
            <p:spPr>
              <a:xfrm>
                <a:off x="1474235" y="5894352"/>
                <a:ext cx="46342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&lt;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-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-3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]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U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&lt;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1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;</m:t>
                    </m:r>
                    <m:r>
                      <m:rPr>
                        <m:nor/>
                      </m:rP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D404AAD7-16E5-99F5-6979-4A9AFB64C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35" y="5894352"/>
                <a:ext cx="4634207" cy="646331"/>
              </a:xfrm>
              <a:prstGeom prst="rect">
                <a:avLst/>
              </a:prstGeom>
              <a:blipFill>
                <a:blip r:embed="rId12"/>
                <a:stretch>
                  <a:fillRect l="-1842" t="-15094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23 Conector recto">
            <a:extLst>
              <a:ext uri="{FF2B5EF4-FFF2-40B4-BE49-F238E27FC236}">
                <a16:creationId xmlns:a16="http://schemas.microsoft.com/office/drawing/2014/main" id="{4858E29A-2B60-BA6D-15B0-8DF01E6C992E}"/>
              </a:ext>
            </a:extLst>
          </p:cNvPr>
          <p:cNvCxnSpPr>
            <a:cxnSpLocks/>
          </p:cNvCxnSpPr>
          <p:nvPr/>
        </p:nvCxnSpPr>
        <p:spPr>
          <a:xfrm>
            <a:off x="7171270" y="454088"/>
            <a:ext cx="20855" cy="5902467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05AE26CB-E65F-9D3D-DA2E-44312D14BE0A}"/>
                  </a:ext>
                </a:extLst>
              </p:cNvPr>
              <p:cNvSpPr txBox="1"/>
              <p:nvPr/>
            </p:nvSpPr>
            <p:spPr>
              <a:xfrm>
                <a:off x="7317287" y="1119954"/>
                <a:ext cx="4763786" cy="1279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Resuelva:    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    </m:t>
                    </m:r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kumimoji="0" lang="es-PE" sz="36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05AE26CB-E65F-9D3D-DA2E-44312D14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87" y="1119954"/>
                <a:ext cx="4763786" cy="1279902"/>
              </a:xfrm>
              <a:prstGeom prst="rect">
                <a:avLst/>
              </a:prstGeom>
              <a:blipFill>
                <a:blip r:embed="rId13"/>
                <a:stretch>
                  <a:fillRect l="-3836" t="-761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14 CuadroTexto">
            <a:extLst>
              <a:ext uri="{FF2B5EF4-FFF2-40B4-BE49-F238E27FC236}">
                <a16:creationId xmlns:a16="http://schemas.microsoft.com/office/drawing/2014/main" id="{BB9974C4-5368-9A66-55DF-17E8F3B6F9D4}"/>
              </a:ext>
            </a:extLst>
          </p:cNvPr>
          <p:cNvSpPr txBox="1"/>
          <p:nvPr/>
        </p:nvSpPr>
        <p:spPr>
          <a:xfrm>
            <a:off x="7504351" y="2637808"/>
            <a:ext cx="144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Como: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F8930980-32DC-E3EC-22F4-265E5D7599CE}"/>
              </a:ext>
            </a:extLst>
          </p:cNvPr>
          <p:cNvSpPr/>
          <p:nvPr/>
        </p:nvSpPr>
        <p:spPr>
          <a:xfrm rot="16200000">
            <a:off x="9253430" y="1568138"/>
            <a:ext cx="391885" cy="1750949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Abrir llave 28">
            <a:extLst>
              <a:ext uri="{FF2B5EF4-FFF2-40B4-BE49-F238E27FC236}">
                <a16:creationId xmlns:a16="http://schemas.microsoft.com/office/drawing/2014/main" id="{C7CF8C16-D40B-8E2E-5636-6044E298AE23}"/>
              </a:ext>
            </a:extLst>
          </p:cNvPr>
          <p:cNvSpPr/>
          <p:nvPr/>
        </p:nvSpPr>
        <p:spPr>
          <a:xfrm rot="5400000" flipH="1">
            <a:off x="11030437" y="2098899"/>
            <a:ext cx="318656" cy="775854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AF55D2D6-B790-FBDD-5F3C-DFC4B7CFAD22}"/>
                  </a:ext>
                </a:extLst>
              </p:cNvPr>
              <p:cNvSpPr txBox="1"/>
              <p:nvPr/>
            </p:nvSpPr>
            <p:spPr>
              <a:xfrm>
                <a:off x="9087565" y="2583454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AF55D2D6-B790-FBDD-5F3C-DFC4B7CF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565" y="2583454"/>
                <a:ext cx="68160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F6580240-1470-7389-F6BB-D668E1EB720B}"/>
                  </a:ext>
                </a:extLst>
              </p:cNvPr>
              <p:cNvSpPr txBox="1"/>
              <p:nvPr/>
            </p:nvSpPr>
            <p:spPr>
              <a:xfrm>
                <a:off x="10936157" y="2681755"/>
                <a:ext cx="5722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F6580240-1470-7389-F6BB-D668E1EB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157" y="2681755"/>
                <a:ext cx="57225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32A30230-8894-C2F7-5A59-D546612794CB}"/>
                  </a:ext>
                </a:extLst>
              </p:cNvPr>
              <p:cNvSpPr txBox="1"/>
              <p:nvPr/>
            </p:nvSpPr>
            <p:spPr>
              <a:xfrm>
                <a:off x="10420241" y="2653388"/>
                <a:ext cx="6692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32A30230-8894-C2F7-5A59-D5466127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241" y="2653388"/>
                <a:ext cx="66924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brir llave 32">
            <a:extLst>
              <a:ext uri="{FF2B5EF4-FFF2-40B4-BE49-F238E27FC236}">
                <a16:creationId xmlns:a16="http://schemas.microsoft.com/office/drawing/2014/main" id="{D5D01301-8735-5376-86BB-8F8665B66C6D}"/>
              </a:ext>
            </a:extLst>
          </p:cNvPr>
          <p:cNvSpPr/>
          <p:nvPr/>
        </p:nvSpPr>
        <p:spPr>
          <a:xfrm rot="16200000">
            <a:off x="10217966" y="1992349"/>
            <a:ext cx="401781" cy="2646217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14 CuadroTexto">
            <a:extLst>
              <a:ext uri="{FF2B5EF4-FFF2-40B4-BE49-F238E27FC236}">
                <a16:creationId xmlns:a16="http://schemas.microsoft.com/office/drawing/2014/main" id="{F1330DDF-6143-AAF5-BBCD-D53F360D7275}"/>
              </a:ext>
            </a:extLst>
          </p:cNvPr>
          <p:cNvSpPr txBox="1"/>
          <p:nvPr/>
        </p:nvSpPr>
        <p:spPr>
          <a:xfrm>
            <a:off x="9019116" y="3643913"/>
            <a:ext cx="269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ABSURDO!!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1E0F45C-4B56-53C5-2D0A-26041A6E70DF}"/>
                  </a:ext>
                </a:extLst>
              </p:cNvPr>
              <p:cNvSpPr txBox="1"/>
              <p:nvPr/>
            </p:nvSpPr>
            <p:spPr>
              <a:xfrm>
                <a:off x="8975380" y="4544062"/>
                <a:ext cx="13494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CS</a:t>
                </a:r>
                <a:r>
                  <a:rPr kumimoji="0" lang="es-E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E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kumimoji="0" lang="es-E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1E0F45C-4B56-53C5-2D0A-26041A6E7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380" y="4544062"/>
                <a:ext cx="1349463" cy="646331"/>
              </a:xfrm>
              <a:prstGeom prst="rect">
                <a:avLst/>
              </a:prstGeom>
              <a:blipFill>
                <a:blip r:embed="rId17"/>
                <a:stretch>
                  <a:fillRect l="-13514" t="-14151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14 CuadroTexto">
            <a:extLst>
              <a:ext uri="{FF2B5EF4-FFF2-40B4-BE49-F238E27FC236}">
                <a16:creationId xmlns:a16="http://schemas.microsoft.com/office/drawing/2014/main" id="{CB412CC4-3401-FE0F-6784-ED54E1DB1DB8}"/>
              </a:ext>
            </a:extLst>
          </p:cNvPr>
          <p:cNvSpPr txBox="1"/>
          <p:nvPr/>
        </p:nvSpPr>
        <p:spPr>
          <a:xfrm>
            <a:off x="7410008" y="4473864"/>
            <a:ext cx="153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Luego: 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00FF99"/>
              </a:solidFill>
              <a:effectLst/>
              <a:uLnTx/>
              <a:uFillTx/>
            </a:endParaRPr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7279A489-6656-CDDB-A80B-3D78EEB944C6}"/>
              </a:ext>
            </a:extLst>
          </p:cNvPr>
          <p:cNvSpPr txBox="1"/>
          <p:nvPr/>
        </p:nvSpPr>
        <p:spPr>
          <a:xfrm>
            <a:off x="1039397" y="272237"/>
            <a:ext cx="2217187" cy="646331"/>
          </a:xfrm>
          <a:prstGeom prst="rect">
            <a:avLst/>
          </a:prstGeom>
          <a:solidFill>
            <a:srgbClr val="ECEDD1">
              <a:lumMod val="5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Ejemplo 2</a:t>
            </a:r>
            <a:r>
              <a:rPr kumimoji="0" lang="es-PE" sz="3600" b="1" i="0" u="sng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 </a:t>
            </a:r>
            <a:r>
              <a:rPr kumimoji="0" lang="es-PE" sz="3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38" name="14 CuadroTexto">
            <a:extLst>
              <a:ext uri="{FF2B5EF4-FFF2-40B4-BE49-F238E27FC236}">
                <a16:creationId xmlns:a16="http://schemas.microsoft.com/office/drawing/2014/main" id="{8692FBE1-AE43-C9F4-0FE5-D9045ADADDC1}"/>
              </a:ext>
            </a:extLst>
          </p:cNvPr>
          <p:cNvSpPr txBox="1"/>
          <p:nvPr/>
        </p:nvSpPr>
        <p:spPr>
          <a:xfrm>
            <a:off x="7317287" y="454088"/>
            <a:ext cx="2217187" cy="646331"/>
          </a:xfrm>
          <a:prstGeom prst="rect">
            <a:avLst/>
          </a:prstGeom>
          <a:solidFill>
            <a:srgbClr val="ECEDD1">
              <a:lumMod val="5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Ejemplo 3</a:t>
            </a:r>
            <a:r>
              <a:rPr kumimoji="0" lang="es-PE" sz="3600" b="1" i="0" u="sng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</a:rPr>
              <a:t> </a:t>
            </a:r>
            <a:r>
              <a:rPr kumimoji="0" lang="es-PE" sz="32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14 CuadroTexto">
                <a:extLst>
                  <a:ext uri="{FF2B5EF4-FFF2-40B4-BE49-F238E27FC236}">
                    <a16:creationId xmlns:a16="http://schemas.microsoft.com/office/drawing/2014/main" id="{B0409841-2232-4BCA-ED10-9D6847FF4B1B}"/>
                  </a:ext>
                </a:extLst>
              </p:cNvPr>
              <p:cNvSpPr txBox="1"/>
              <p:nvPr/>
            </p:nvSpPr>
            <p:spPr>
              <a:xfrm>
                <a:off x="1914213" y="5383761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14 CuadroTexto">
                <a:extLst>
                  <a:ext uri="{FF2B5EF4-FFF2-40B4-BE49-F238E27FC236}">
                    <a16:creationId xmlns:a16="http://schemas.microsoft.com/office/drawing/2014/main" id="{B0409841-2232-4BCA-ED10-9D6847FF4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13" y="5383761"/>
                <a:ext cx="94097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14 CuadroTexto">
                <a:extLst>
                  <a:ext uri="{FF2B5EF4-FFF2-40B4-BE49-F238E27FC236}">
                    <a16:creationId xmlns:a16="http://schemas.microsoft.com/office/drawing/2014/main" id="{D5651C94-21D6-8CC7-3E02-8D3F1975915C}"/>
                  </a:ext>
                </a:extLst>
              </p:cNvPr>
              <p:cNvSpPr txBox="1"/>
              <p:nvPr/>
            </p:nvSpPr>
            <p:spPr>
              <a:xfrm>
                <a:off x="3240001" y="5390655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14 CuadroTexto">
                <a:extLst>
                  <a:ext uri="{FF2B5EF4-FFF2-40B4-BE49-F238E27FC236}">
                    <a16:creationId xmlns:a16="http://schemas.microsoft.com/office/drawing/2014/main" id="{D5651C94-21D6-8CC7-3E02-8D3F1975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1" y="5390655"/>
                <a:ext cx="94097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2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CuadroTexto">
            <a:extLst>
              <a:ext uri="{FF2B5EF4-FFF2-40B4-BE49-F238E27FC236}">
                <a16:creationId xmlns:a16="http://schemas.microsoft.com/office/drawing/2014/main" id="{8C65005C-9CEB-2AE9-210E-0B13183A02CD}"/>
              </a:ext>
            </a:extLst>
          </p:cNvPr>
          <p:cNvSpPr txBox="1"/>
          <p:nvPr/>
        </p:nvSpPr>
        <p:spPr>
          <a:xfrm>
            <a:off x="1103220" y="148353"/>
            <a:ext cx="642448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 </a:t>
            </a:r>
            <a:r>
              <a:rPr lang="es-PE" sz="3600" b="1" u="sng" kern="0" dirty="0"/>
              <a:t>TEOREMAS FUNDAMENTALES</a:t>
            </a:r>
            <a:endParaRPr kumimoji="0" lang="es-PE" sz="3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14 CuadroTexto">
            <a:extLst>
              <a:ext uri="{FF2B5EF4-FFF2-40B4-BE49-F238E27FC236}">
                <a16:creationId xmlns:a16="http://schemas.microsoft.com/office/drawing/2014/main" id="{86FC86E3-CF15-32CB-23B5-FD975B9FD1C7}"/>
              </a:ext>
            </a:extLst>
          </p:cNvPr>
          <p:cNvSpPr txBox="1"/>
          <p:nvPr/>
        </p:nvSpPr>
        <p:spPr>
          <a:xfrm>
            <a:off x="1087084" y="1372682"/>
            <a:ext cx="485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 tienen los siguientes: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A41196C5-A3C3-1591-4124-602424190B78}"/>
                  </a:ext>
                </a:extLst>
              </p:cNvPr>
              <p:cNvSpPr txBox="1"/>
              <p:nvPr/>
            </p:nvSpPr>
            <p:spPr>
              <a:xfrm>
                <a:off x="494741" y="1966266"/>
                <a:ext cx="6929698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1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Si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4" name="14 CuadroTexto">
                <a:extLst>
                  <a:ext uri="{FF2B5EF4-FFF2-40B4-BE49-F238E27FC236}">
                    <a16:creationId xmlns:a16="http://schemas.microsoft.com/office/drawing/2014/main" id="{A41196C5-A3C3-1591-4124-60242419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41" y="1966266"/>
                <a:ext cx="6929698" cy="667299"/>
              </a:xfrm>
              <a:prstGeom prst="rect">
                <a:avLst/>
              </a:prstGeom>
              <a:blipFill>
                <a:blip r:embed="rId2"/>
                <a:stretch>
                  <a:fillRect l="-1143" t="-11009" b="-348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echa derecha 68">
            <a:extLst>
              <a:ext uri="{FF2B5EF4-FFF2-40B4-BE49-F238E27FC236}">
                <a16:creationId xmlns:a16="http://schemas.microsoft.com/office/drawing/2014/main" id="{D401C245-AE42-227A-A7FA-5820EBE358DF}"/>
              </a:ext>
            </a:extLst>
          </p:cNvPr>
          <p:cNvSpPr/>
          <p:nvPr/>
        </p:nvSpPr>
        <p:spPr>
          <a:xfrm>
            <a:off x="1350780" y="2810739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7104023B-BC65-21CA-E354-15AF8CB4D703}"/>
                  </a:ext>
                </a:extLst>
              </p:cNvPr>
              <p:cNvSpPr txBox="1"/>
              <p:nvPr/>
            </p:nvSpPr>
            <p:spPr>
              <a:xfrm>
                <a:off x="2106589" y="2723261"/>
                <a:ext cx="4251492" cy="646331"/>
              </a:xfrm>
              <a:prstGeom prst="rect">
                <a:avLst/>
              </a:prstGeom>
              <a:noFill/>
              <a:ln w="571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7104023B-BC65-21CA-E354-15AF8CB4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89" y="2723261"/>
                <a:ext cx="425149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oblada 70">
            <a:extLst>
              <a:ext uri="{FF2B5EF4-FFF2-40B4-BE49-F238E27FC236}">
                <a16:creationId xmlns:a16="http://schemas.microsoft.com/office/drawing/2014/main" id="{095C502A-C785-0A87-D00D-74DC9AAC3373}"/>
              </a:ext>
            </a:extLst>
          </p:cNvPr>
          <p:cNvSpPr/>
          <p:nvPr/>
        </p:nvSpPr>
        <p:spPr>
          <a:xfrm>
            <a:off x="6701576" y="1439085"/>
            <a:ext cx="415637" cy="669796"/>
          </a:xfrm>
          <a:prstGeom prst="bentArrow">
            <a:avLst/>
          </a:prstGeom>
          <a:solidFill>
            <a:srgbClr val="00FF99"/>
          </a:solidFill>
          <a:ln w="15875" cap="flat" cmpd="sng" algn="ctr">
            <a:solidFill>
              <a:srgbClr val="93A29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26B0B1D5-D647-F691-4E6A-203E609ADE91}"/>
              </a:ext>
            </a:extLst>
          </p:cNvPr>
          <p:cNvSpPr txBox="1"/>
          <p:nvPr/>
        </p:nvSpPr>
        <p:spPr>
          <a:xfrm>
            <a:off x="7280544" y="878220"/>
            <a:ext cx="407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Puede ser cualquier desigualdad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3CD4EF03-EE40-A8DE-2FBD-CA3C9EF93FE2}"/>
                  </a:ext>
                </a:extLst>
              </p:cNvPr>
              <p:cNvSpPr txBox="1"/>
              <p:nvPr/>
            </p:nvSpPr>
            <p:spPr>
              <a:xfrm>
                <a:off x="483855" y="3947466"/>
                <a:ext cx="7284522" cy="763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2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Si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3CD4EF03-EE40-A8DE-2FBD-CA3C9EF9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55" y="3947466"/>
                <a:ext cx="7284522" cy="763222"/>
              </a:xfrm>
              <a:prstGeom prst="rect">
                <a:avLst/>
              </a:prstGeom>
              <a:blipFill>
                <a:blip r:embed="rId4"/>
                <a:stretch>
                  <a:fillRect l="-1088" t="-800" b="-264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73">
            <a:extLst>
              <a:ext uri="{FF2B5EF4-FFF2-40B4-BE49-F238E27FC236}">
                <a16:creationId xmlns:a16="http://schemas.microsoft.com/office/drawing/2014/main" id="{A700F589-3CF0-AC26-0708-223C8060437F}"/>
              </a:ext>
            </a:extLst>
          </p:cNvPr>
          <p:cNvSpPr/>
          <p:nvPr/>
        </p:nvSpPr>
        <p:spPr>
          <a:xfrm>
            <a:off x="1336925" y="5152157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6775B2E5-5412-E83F-5865-B267F0E44F8F}"/>
                  </a:ext>
                </a:extLst>
              </p:cNvPr>
              <p:cNvSpPr txBox="1"/>
              <p:nvPr/>
            </p:nvSpPr>
            <p:spPr>
              <a:xfrm>
                <a:off x="2189716" y="5064680"/>
                <a:ext cx="4251492" cy="646331"/>
              </a:xfrm>
              <a:prstGeom prst="rect">
                <a:avLst/>
              </a:prstGeom>
              <a:noFill/>
              <a:ln w="571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6775B2E5-5412-E83F-5865-B267F0E4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16" y="5064680"/>
                <a:ext cx="425149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8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CuadroTexto">
            <a:extLst>
              <a:ext uri="{FF2B5EF4-FFF2-40B4-BE49-F238E27FC236}">
                <a16:creationId xmlns:a16="http://schemas.microsoft.com/office/drawing/2014/main" id="{6402373B-8A42-296D-D945-20F7635A2046}"/>
              </a:ext>
            </a:extLst>
          </p:cNvPr>
          <p:cNvSpPr txBox="1"/>
          <p:nvPr/>
        </p:nvSpPr>
        <p:spPr>
          <a:xfrm>
            <a:off x="1064160" y="134169"/>
            <a:ext cx="5052551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3600" b="1" kern="0" dirty="0">
                <a:solidFill>
                  <a:srgbClr val="FF0000"/>
                </a:solidFill>
              </a:rPr>
              <a:t> </a:t>
            </a:r>
            <a:r>
              <a:rPr lang="es-PE" sz="3600" b="1" u="sng" kern="0" dirty="0">
                <a:solidFill>
                  <a:prstClr val="black"/>
                </a:solidFill>
              </a:rPr>
              <a:t>EJEMPLOS APLICATIVOS</a:t>
            </a:r>
            <a:endParaRPr lang="es-PE" sz="3600" b="1" i="1" u="sng" kern="0" dirty="0">
              <a:solidFill>
                <a:prstClr val="black"/>
              </a:solidFill>
            </a:endParaRPr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E6431D99-7489-6534-3B42-B54F2C132A02}"/>
              </a:ext>
            </a:extLst>
          </p:cNvPr>
          <p:cNvSpPr/>
          <p:nvPr/>
        </p:nvSpPr>
        <p:spPr>
          <a:xfrm>
            <a:off x="6705600" y="3782291"/>
            <a:ext cx="1532577" cy="1087250"/>
          </a:xfrm>
          <a:prstGeom prst="arc">
            <a:avLst>
              <a:gd name="adj1" fmla="val 16097424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8159E5D8-EC72-8349-53ED-974C4B7209E5}"/>
              </a:ext>
            </a:extLst>
          </p:cNvPr>
          <p:cNvSpPr/>
          <p:nvPr/>
        </p:nvSpPr>
        <p:spPr>
          <a:xfrm>
            <a:off x="9619670" y="3782291"/>
            <a:ext cx="1796475" cy="1052945"/>
          </a:xfrm>
          <a:prstGeom prst="arc">
            <a:avLst>
              <a:gd name="adj1" fmla="val 10796096"/>
              <a:gd name="adj2" fmla="val 16335106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E1F79837-D0C7-3314-AED4-E23F5549DAF9}"/>
              </a:ext>
            </a:extLst>
          </p:cNvPr>
          <p:cNvSpPr/>
          <p:nvPr/>
        </p:nvSpPr>
        <p:spPr>
          <a:xfrm>
            <a:off x="318654" y="3885210"/>
            <a:ext cx="1491013" cy="1178295"/>
          </a:xfrm>
          <a:prstGeom prst="arc">
            <a:avLst>
              <a:gd name="adj1" fmla="val 16118025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52718828-93D8-46D6-2620-0274E08E17B2}"/>
              </a:ext>
            </a:extLst>
          </p:cNvPr>
          <p:cNvSpPr/>
          <p:nvPr/>
        </p:nvSpPr>
        <p:spPr>
          <a:xfrm>
            <a:off x="3214915" y="3899065"/>
            <a:ext cx="1246249" cy="1178295"/>
          </a:xfrm>
          <a:prstGeom prst="arc">
            <a:avLst>
              <a:gd name="adj1" fmla="val 10796096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C32AF85E-3A0E-BDA9-C22D-3FCBC0CBFC0A}"/>
                  </a:ext>
                </a:extLst>
              </p:cNvPr>
              <p:cNvSpPr txBox="1"/>
              <p:nvPr/>
            </p:nvSpPr>
            <p:spPr>
              <a:xfrm>
                <a:off x="124692" y="834142"/>
                <a:ext cx="6345381" cy="126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1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Resuelva: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𝟕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</a:t>
                </a:r>
              </a:p>
            </p:txBody>
          </p:sp>
        </mc:Choice>
        <mc:Fallback xmlns="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C32AF85E-3A0E-BDA9-C22D-3FCBC0CBF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2" y="834142"/>
                <a:ext cx="6345381" cy="1261692"/>
              </a:xfrm>
              <a:prstGeom prst="rect">
                <a:avLst/>
              </a:prstGeom>
              <a:blipFill>
                <a:blip r:embed="rId2"/>
                <a:stretch>
                  <a:fillRect t="-77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14 CuadroTexto">
            <a:extLst>
              <a:ext uri="{FF2B5EF4-FFF2-40B4-BE49-F238E27FC236}">
                <a16:creationId xmlns:a16="http://schemas.microsoft.com/office/drawing/2014/main" id="{78C152CD-25AC-D73A-82EF-2FE45C84A379}"/>
              </a:ext>
            </a:extLst>
          </p:cNvPr>
          <p:cNvSpPr txBox="1"/>
          <p:nvPr/>
        </p:nvSpPr>
        <p:spPr>
          <a:xfrm>
            <a:off x="647761" y="2108762"/>
            <a:ext cx="305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 propiedad:</a:t>
            </a:r>
          </a:p>
        </p:txBody>
      </p:sp>
      <p:sp>
        <p:nvSpPr>
          <p:cNvPr id="9" name="Flecha derecha 19">
            <a:extLst>
              <a:ext uri="{FF2B5EF4-FFF2-40B4-BE49-F238E27FC236}">
                <a16:creationId xmlns:a16="http://schemas.microsoft.com/office/drawing/2014/main" id="{BFCF3AAB-5F6A-87DB-D4A6-F9C6B1070ED2}"/>
              </a:ext>
            </a:extLst>
          </p:cNvPr>
          <p:cNvSpPr/>
          <p:nvPr/>
        </p:nvSpPr>
        <p:spPr>
          <a:xfrm>
            <a:off x="260294" y="2923363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572B8C36-11B8-C34C-F10B-34535BE1D8EC}"/>
                  </a:ext>
                </a:extLst>
              </p:cNvPr>
              <p:cNvSpPr txBox="1"/>
              <p:nvPr/>
            </p:nvSpPr>
            <p:spPr>
              <a:xfrm>
                <a:off x="841724" y="2759926"/>
                <a:ext cx="56144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572B8C36-11B8-C34C-F10B-34535BE1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24" y="2759926"/>
                <a:ext cx="561449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A24A2EAD-D9F2-7070-BB81-545FBE2DB9F5}"/>
                  </a:ext>
                </a:extLst>
              </p:cNvPr>
              <p:cNvSpPr txBox="1"/>
              <p:nvPr/>
            </p:nvSpPr>
            <p:spPr>
              <a:xfrm>
                <a:off x="4762895" y="3936647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A24A2EAD-D9F2-7070-BB81-545FBE2D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95" y="3936647"/>
                <a:ext cx="68160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C9DD1E26-7755-6D7C-0824-E5A673163A6D}"/>
                  </a:ext>
                </a:extLst>
              </p:cNvPr>
              <p:cNvSpPr txBox="1"/>
              <p:nvPr/>
            </p:nvSpPr>
            <p:spPr>
              <a:xfrm>
                <a:off x="3493554" y="3882126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C9DD1E26-7755-6D7C-0824-E5A673163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54" y="3882126"/>
                <a:ext cx="68160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F04FEA7B-CA89-EC07-1CD5-3D2DBFB3BBDC}"/>
                  </a:ext>
                </a:extLst>
              </p:cNvPr>
              <p:cNvSpPr txBox="1"/>
              <p:nvPr/>
            </p:nvSpPr>
            <p:spPr>
              <a:xfrm>
                <a:off x="2144386" y="3908937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F04FEA7B-CA89-EC07-1CD5-3D2DBFB3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386" y="3908937"/>
                <a:ext cx="6816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BDD3388A-A113-0722-5528-0DC0660A470B}"/>
                  </a:ext>
                </a:extLst>
              </p:cNvPr>
              <p:cNvSpPr txBox="1"/>
              <p:nvPr/>
            </p:nvSpPr>
            <p:spPr>
              <a:xfrm>
                <a:off x="1013591" y="3840564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BDD3388A-A113-0722-5528-0DC0660A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91" y="3840564"/>
                <a:ext cx="68160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79099320-0853-38F3-AB0C-955107BDCF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141" y="3835312"/>
            <a:ext cx="5401524" cy="1554615"/>
          </a:xfrm>
          <a:prstGeom prst="rect">
            <a:avLst/>
          </a:prstGeom>
        </p:spPr>
      </p:pic>
      <p:sp>
        <p:nvSpPr>
          <p:cNvPr id="16" name="Conector 26">
            <a:extLst>
              <a:ext uri="{FF2B5EF4-FFF2-40B4-BE49-F238E27FC236}">
                <a16:creationId xmlns:a16="http://schemas.microsoft.com/office/drawing/2014/main" id="{C1A46BBA-9C3B-2717-7B00-2B767C07299D}"/>
              </a:ext>
            </a:extLst>
          </p:cNvPr>
          <p:cNvSpPr/>
          <p:nvPr/>
        </p:nvSpPr>
        <p:spPr>
          <a:xfrm>
            <a:off x="4390015" y="4439849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Conector 27">
            <a:extLst>
              <a:ext uri="{FF2B5EF4-FFF2-40B4-BE49-F238E27FC236}">
                <a16:creationId xmlns:a16="http://schemas.microsoft.com/office/drawing/2014/main" id="{7D51FDA0-D0F5-626E-2DD1-B762A92D8C0E}"/>
              </a:ext>
            </a:extLst>
          </p:cNvPr>
          <p:cNvSpPr/>
          <p:nvPr/>
        </p:nvSpPr>
        <p:spPr>
          <a:xfrm>
            <a:off x="3101542" y="4398286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Conector 28">
            <a:extLst>
              <a:ext uri="{FF2B5EF4-FFF2-40B4-BE49-F238E27FC236}">
                <a16:creationId xmlns:a16="http://schemas.microsoft.com/office/drawing/2014/main" id="{9750F2C5-8265-D72E-01CF-90A2FFA6A525}"/>
              </a:ext>
            </a:extLst>
          </p:cNvPr>
          <p:cNvSpPr/>
          <p:nvPr/>
        </p:nvSpPr>
        <p:spPr>
          <a:xfrm>
            <a:off x="1729942" y="4398286"/>
            <a:ext cx="238810" cy="172771"/>
          </a:xfrm>
          <a:prstGeom prst="flowChartConnector">
            <a:avLst/>
          </a:prstGeom>
          <a:solidFill>
            <a:sysClr val="window" lastClr="FFFFFF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EE561C-8BEF-AE32-33FE-C813AA7C5091}"/>
              </a:ext>
            </a:extLst>
          </p:cNvPr>
          <p:cNvSpPr txBox="1"/>
          <p:nvPr/>
        </p:nvSpPr>
        <p:spPr>
          <a:xfrm>
            <a:off x="146167" y="5263243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25A83507-6FEB-DC18-E39D-094D881558BB}"/>
                  </a:ext>
                </a:extLst>
              </p:cNvPr>
              <p:cNvSpPr txBox="1"/>
              <p:nvPr/>
            </p:nvSpPr>
            <p:spPr>
              <a:xfrm>
                <a:off x="810628" y="5229398"/>
                <a:ext cx="543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U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4</m:t>
                    </m:r>
                    <m: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25A83507-6FEB-DC18-E39D-094D88155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28" y="5229398"/>
                <a:ext cx="543645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3 Conector recto">
            <a:extLst>
              <a:ext uri="{FF2B5EF4-FFF2-40B4-BE49-F238E27FC236}">
                <a16:creationId xmlns:a16="http://schemas.microsoft.com/office/drawing/2014/main" id="{16FAAECB-64B6-0E64-D3BE-3FEBD8628E5E}"/>
              </a:ext>
            </a:extLst>
          </p:cNvPr>
          <p:cNvCxnSpPr/>
          <p:nvPr/>
        </p:nvCxnSpPr>
        <p:spPr>
          <a:xfrm flipH="1">
            <a:off x="6375731" y="942109"/>
            <a:ext cx="11214" cy="530431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8CD0FCE9-D4B8-967C-F1EA-3F441B87A965}"/>
                  </a:ext>
                </a:extLst>
              </p:cNvPr>
              <p:cNvSpPr txBox="1"/>
              <p:nvPr/>
            </p:nvSpPr>
            <p:spPr>
              <a:xfrm>
                <a:off x="6414657" y="820288"/>
                <a:ext cx="5569526" cy="1212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2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)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Resuelva: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𝟏𝟕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𝟐𝟑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8CD0FCE9-D4B8-967C-F1EA-3F441B87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657" y="820288"/>
                <a:ext cx="5569526" cy="1212896"/>
              </a:xfrm>
              <a:prstGeom prst="rect">
                <a:avLst/>
              </a:prstGeom>
              <a:blipFill>
                <a:blip r:embed="rId10"/>
                <a:stretch>
                  <a:fillRect t="-80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14 CuadroTexto">
            <a:extLst>
              <a:ext uri="{FF2B5EF4-FFF2-40B4-BE49-F238E27FC236}">
                <a16:creationId xmlns:a16="http://schemas.microsoft.com/office/drawing/2014/main" id="{43527738-5FFA-5EC9-005D-C100BB1861AE}"/>
              </a:ext>
            </a:extLst>
          </p:cNvPr>
          <p:cNvSpPr txBox="1"/>
          <p:nvPr/>
        </p:nvSpPr>
        <p:spPr>
          <a:xfrm>
            <a:off x="6674488" y="2025635"/>
            <a:ext cx="305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Por propiedad:</a:t>
            </a:r>
          </a:p>
        </p:txBody>
      </p:sp>
      <p:sp>
        <p:nvSpPr>
          <p:cNvPr id="24" name="Flecha derecha 34">
            <a:extLst>
              <a:ext uri="{FF2B5EF4-FFF2-40B4-BE49-F238E27FC236}">
                <a16:creationId xmlns:a16="http://schemas.microsoft.com/office/drawing/2014/main" id="{1169EC31-8F8E-06E8-8346-13FC71483603}"/>
              </a:ext>
            </a:extLst>
          </p:cNvPr>
          <p:cNvSpPr/>
          <p:nvPr/>
        </p:nvSpPr>
        <p:spPr>
          <a:xfrm>
            <a:off x="6688803" y="2895653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95D7683F-B290-C3D9-0CFF-05FBFBB8BE1D}"/>
                  </a:ext>
                </a:extLst>
              </p:cNvPr>
              <p:cNvSpPr txBox="1"/>
              <p:nvPr/>
            </p:nvSpPr>
            <p:spPr>
              <a:xfrm>
                <a:off x="7187106" y="2773780"/>
                <a:ext cx="42428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95D7683F-B290-C3D9-0CFF-05FBFBB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06" y="2773780"/>
                <a:ext cx="424289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B01EAD4C-126C-E508-8258-0AC77EE4A6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8833" y="3756343"/>
            <a:ext cx="4102964" cy="1487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4EF63DE6-DF69-EF55-9D42-588728EB9E51}"/>
                  </a:ext>
                </a:extLst>
              </p:cNvPr>
              <p:cNvSpPr txBox="1"/>
              <p:nvPr/>
            </p:nvSpPr>
            <p:spPr>
              <a:xfrm>
                <a:off x="9820300" y="3750601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4EF63DE6-DF69-EF55-9D42-588728EB9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300" y="3750601"/>
                <a:ext cx="681608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5A96D426-5928-F510-F571-4481428ADBAC}"/>
                  </a:ext>
                </a:extLst>
              </p:cNvPr>
              <p:cNvSpPr txBox="1"/>
              <p:nvPr/>
            </p:nvSpPr>
            <p:spPr>
              <a:xfrm>
                <a:off x="8628808" y="3778309"/>
                <a:ext cx="542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5A96D426-5928-F510-F571-4481428A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08" y="3778309"/>
                <a:ext cx="5429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063FFA6E-19F9-6A41-9EAD-75D6E00A9AC2}"/>
                  </a:ext>
                </a:extLst>
              </p:cNvPr>
              <p:cNvSpPr txBox="1"/>
              <p:nvPr/>
            </p:nvSpPr>
            <p:spPr>
              <a:xfrm>
                <a:off x="7451171" y="3722890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063FFA6E-19F9-6A41-9EAD-75D6E00A9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171" y="3722890"/>
                <a:ext cx="68160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3AC58ED9-45B4-018E-E14E-47B2A9C8A0A5}"/>
              </a:ext>
            </a:extLst>
          </p:cNvPr>
          <p:cNvSpPr txBox="1"/>
          <p:nvPr/>
        </p:nvSpPr>
        <p:spPr>
          <a:xfrm>
            <a:off x="6325295" y="5166263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04AA14D8-7720-86BC-2D6A-36CF1A9552B4}"/>
                  </a:ext>
                </a:extLst>
              </p:cNvPr>
              <p:cNvSpPr txBox="1"/>
              <p:nvPr/>
            </p:nvSpPr>
            <p:spPr>
              <a:xfrm>
                <a:off x="6934340" y="5118564"/>
                <a:ext cx="47311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4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]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U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[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7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;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04AA14D8-7720-86BC-2D6A-36CF1A95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40" y="5118564"/>
                <a:ext cx="4731188" cy="707886"/>
              </a:xfrm>
              <a:prstGeom prst="rect">
                <a:avLst/>
              </a:prstGeom>
              <a:blipFill>
                <a:blip r:embed="rId16"/>
                <a:stretch>
                  <a:fillRect t="-6897" b="-301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ector 42">
            <a:extLst>
              <a:ext uri="{FF2B5EF4-FFF2-40B4-BE49-F238E27FC236}">
                <a16:creationId xmlns:a16="http://schemas.microsoft.com/office/drawing/2014/main" id="{D4AAF192-2917-2FBA-0572-EE8B7A059D37}"/>
              </a:ext>
            </a:extLst>
          </p:cNvPr>
          <p:cNvSpPr/>
          <p:nvPr/>
        </p:nvSpPr>
        <p:spPr>
          <a:xfrm>
            <a:off x="8200015" y="4218178"/>
            <a:ext cx="238810" cy="172771"/>
          </a:xfrm>
          <a:prstGeom prst="flowChartConnector">
            <a:avLst/>
          </a:prstGeom>
          <a:solidFill>
            <a:srgbClr val="FF33CC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Conector 43">
            <a:extLst>
              <a:ext uri="{FF2B5EF4-FFF2-40B4-BE49-F238E27FC236}">
                <a16:creationId xmlns:a16="http://schemas.microsoft.com/office/drawing/2014/main" id="{080CFFE5-F832-B852-E0D3-C9C05C653E4C}"/>
              </a:ext>
            </a:extLst>
          </p:cNvPr>
          <p:cNvSpPr/>
          <p:nvPr/>
        </p:nvSpPr>
        <p:spPr>
          <a:xfrm>
            <a:off x="9460779" y="4218177"/>
            <a:ext cx="238810" cy="172771"/>
          </a:xfrm>
          <a:prstGeom prst="flowChartConnector">
            <a:avLst/>
          </a:prstGeom>
          <a:solidFill>
            <a:srgbClr val="FF33CC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A8B7B97D-6D15-1484-70C4-2C3165892F4A}"/>
                  </a:ext>
                </a:extLst>
              </p:cNvPr>
              <p:cNvSpPr txBox="1"/>
              <p:nvPr/>
            </p:nvSpPr>
            <p:spPr>
              <a:xfrm>
                <a:off x="1278617" y="4555268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A8B7B97D-6D15-1484-70C4-2C316589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17" y="4555268"/>
                <a:ext cx="9409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462E47B1-83A7-9C64-516F-9B43E97AA5B2}"/>
                  </a:ext>
                </a:extLst>
              </p:cNvPr>
              <p:cNvSpPr txBox="1"/>
              <p:nvPr/>
            </p:nvSpPr>
            <p:spPr>
              <a:xfrm>
                <a:off x="2773721" y="4484671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462E47B1-83A7-9C64-516F-9B43E97AA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21" y="4484671"/>
                <a:ext cx="94097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7F293E10-C96C-FD90-18E7-9BD48B804BED}"/>
                  </a:ext>
                </a:extLst>
              </p:cNvPr>
              <p:cNvSpPr txBox="1"/>
              <p:nvPr/>
            </p:nvSpPr>
            <p:spPr>
              <a:xfrm>
                <a:off x="4043525" y="4500120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7F293E10-C96C-FD90-18E7-9BD48B804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25" y="4500120"/>
                <a:ext cx="94097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F516CF8D-0203-0951-D130-6F3BA46A640E}"/>
                  </a:ext>
                </a:extLst>
              </p:cNvPr>
              <p:cNvSpPr txBox="1"/>
              <p:nvPr/>
            </p:nvSpPr>
            <p:spPr>
              <a:xfrm>
                <a:off x="7720521" y="4316470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F516CF8D-0203-0951-D130-6F3BA46A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21" y="4316470"/>
                <a:ext cx="94097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60F8EE0F-BADF-8BCE-5A98-3935C21DDFB7}"/>
                  </a:ext>
                </a:extLst>
              </p:cNvPr>
              <p:cNvSpPr txBox="1"/>
              <p:nvPr/>
            </p:nvSpPr>
            <p:spPr>
              <a:xfrm>
                <a:off x="9157528" y="4369221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60F8EE0F-BADF-8BCE-5A98-3935C21D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28" y="4369221"/>
                <a:ext cx="940978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735CC600-E096-D5A0-F50A-5C5F1F281D10}"/>
                  </a:ext>
                </a:extLst>
              </p:cNvPr>
              <p:cNvSpPr txBox="1"/>
              <p:nvPr/>
            </p:nvSpPr>
            <p:spPr>
              <a:xfrm>
                <a:off x="1022217" y="136372"/>
                <a:ext cx="8940046" cy="16167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s-PE" sz="4000" b="1" dirty="0">
                    <a:latin typeface="Cambria Math" panose="02040503050406030204" pitchFamily="18" charset="0"/>
                  </a:rPr>
                  <a:t>                          </a:t>
                </a:r>
              </a:p>
              <a:p>
                <a:pPr lvl="0">
                  <a:defRPr/>
                </a:pPr>
                <a:r>
                  <a:rPr lang="es-PE" sz="4000" b="1" dirty="0">
                    <a:latin typeface="Cambria Math" panose="02040503050406030204" pitchFamily="18" charset="0"/>
                  </a:rPr>
                  <a:t>    </a:t>
                </a:r>
                <a:r>
                  <a:rPr lang="es-PE" sz="4800" b="1" dirty="0">
                    <a:latin typeface="Cambria Math" panose="02040503050406030204" pitchFamily="18" charset="0"/>
                  </a:rPr>
                  <a:t>Resuelva: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PE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PE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g>
                      <m:e>
                        <m:r>
                          <a:rPr lang="es-PE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PE" sz="4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ctrlPr>
                              <a:rPr lang="es-PE" sz="4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s-PE" sz="4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s-PE" sz="4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PE" sz="4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PE" sz="4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4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s-PE" sz="4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e>
                    </m:rad>
                    <m:r>
                      <a:rPr lang="es-PE" sz="4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4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PE" sz="4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735CC600-E096-D5A0-F50A-5C5F1F28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17" y="136372"/>
                <a:ext cx="8940046" cy="1616789"/>
              </a:xfrm>
              <a:prstGeom prst="rect">
                <a:avLst/>
              </a:prstGeom>
              <a:blipFill>
                <a:blip r:embed="rId2"/>
                <a:stretch>
                  <a:fillRect b="-17343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D6257470-0FC2-8E12-F86A-E431C14EF1D3}"/>
                  </a:ext>
                </a:extLst>
              </p:cNvPr>
              <p:cNvSpPr txBox="1"/>
              <p:nvPr/>
            </p:nvSpPr>
            <p:spPr>
              <a:xfrm>
                <a:off x="134681" y="1811330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D6257470-0FC2-8E12-F86A-E431C14E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1" y="1811330"/>
                <a:ext cx="19929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4 CuadroTexto">
            <a:extLst>
              <a:ext uri="{FF2B5EF4-FFF2-40B4-BE49-F238E27FC236}">
                <a16:creationId xmlns:a16="http://schemas.microsoft.com/office/drawing/2014/main" id="{AC402885-1DF4-CC2A-8B87-358FF4F0F330}"/>
              </a:ext>
            </a:extLst>
          </p:cNvPr>
          <p:cNvSpPr txBox="1"/>
          <p:nvPr/>
        </p:nvSpPr>
        <p:spPr>
          <a:xfrm>
            <a:off x="1071219" y="136370"/>
            <a:ext cx="296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2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 </a:t>
            </a:r>
          </a:p>
        </p:txBody>
      </p:sp>
      <p:sp>
        <p:nvSpPr>
          <p:cNvPr id="5" name="14 CuadroTexto">
            <a:extLst>
              <a:ext uri="{FF2B5EF4-FFF2-40B4-BE49-F238E27FC236}">
                <a16:creationId xmlns:a16="http://schemas.microsoft.com/office/drawing/2014/main" id="{295F8B47-DE90-ADCD-CB84-A0D3E7CCC297}"/>
              </a:ext>
            </a:extLst>
          </p:cNvPr>
          <p:cNvSpPr txBox="1"/>
          <p:nvPr/>
        </p:nvSpPr>
        <p:spPr>
          <a:xfrm>
            <a:off x="134681" y="2223714"/>
            <a:ext cx="478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Elevando a la sétima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 Math"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: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Cambria Math"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 </a:t>
            </a:r>
            <a:endParaRPr kumimoji="0" lang="es-PE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38C9C038-3770-5ACD-E05B-3B65C196DC1F}"/>
                  </a:ext>
                </a:extLst>
              </p:cNvPr>
              <p:cNvSpPr txBox="1"/>
              <p:nvPr/>
            </p:nvSpPr>
            <p:spPr>
              <a:xfrm>
                <a:off x="758134" y="2837792"/>
                <a:ext cx="3628208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38C9C038-3770-5ACD-E05B-3B65C1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34" y="2837792"/>
                <a:ext cx="3628208" cy="72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36">
            <a:extLst>
              <a:ext uri="{FF2B5EF4-FFF2-40B4-BE49-F238E27FC236}">
                <a16:creationId xmlns:a16="http://schemas.microsoft.com/office/drawing/2014/main" id="{A29C0997-8389-A6A0-3BA6-783EEDD32750}"/>
              </a:ext>
            </a:extLst>
          </p:cNvPr>
          <p:cNvSpPr/>
          <p:nvPr/>
        </p:nvSpPr>
        <p:spPr>
          <a:xfrm>
            <a:off x="193454" y="3095227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Flecha derecha 37">
            <a:extLst>
              <a:ext uri="{FF2B5EF4-FFF2-40B4-BE49-F238E27FC236}">
                <a16:creationId xmlns:a16="http://schemas.microsoft.com/office/drawing/2014/main" id="{A70A2F98-8669-D56E-B7B5-2D9C8027A28A}"/>
              </a:ext>
            </a:extLst>
          </p:cNvPr>
          <p:cNvSpPr/>
          <p:nvPr/>
        </p:nvSpPr>
        <p:spPr>
          <a:xfrm>
            <a:off x="193454" y="3704827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50D50FED-ABCF-7CA2-7DF4-FEFA148A730C}"/>
                  </a:ext>
                </a:extLst>
              </p:cNvPr>
              <p:cNvSpPr txBox="1"/>
              <p:nvPr/>
            </p:nvSpPr>
            <p:spPr>
              <a:xfrm>
                <a:off x="730425" y="3544374"/>
                <a:ext cx="3628208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50D50FED-ABCF-7CA2-7DF4-FEFA148A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25" y="3544374"/>
                <a:ext cx="3628208" cy="729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4 CuadroTexto">
            <a:extLst>
              <a:ext uri="{FF2B5EF4-FFF2-40B4-BE49-F238E27FC236}">
                <a16:creationId xmlns:a16="http://schemas.microsoft.com/office/drawing/2014/main" id="{9D807865-6AA1-AE84-AE47-52C720BA9A49}"/>
              </a:ext>
            </a:extLst>
          </p:cNvPr>
          <p:cNvSpPr txBox="1"/>
          <p:nvPr/>
        </p:nvSpPr>
        <p:spPr>
          <a:xfrm>
            <a:off x="134681" y="4209393"/>
            <a:ext cx="37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Elevando al cubo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mbria Math"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: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Cambria Math"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</a:rPr>
              <a:t> </a:t>
            </a:r>
            <a:endParaRPr kumimoji="0" lang="es-PE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FA99CCFD-CB1A-F87F-496B-F1BAF1D835FC}"/>
                  </a:ext>
                </a:extLst>
              </p:cNvPr>
              <p:cNvSpPr txBox="1"/>
              <p:nvPr/>
            </p:nvSpPr>
            <p:spPr>
              <a:xfrm>
                <a:off x="509907" y="4839125"/>
                <a:ext cx="2021079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/>
                  </a:rPr>
                  <a:t>&lt;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FA99CCFD-CB1A-F87F-496B-F1BAF1D83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7" y="4839125"/>
                <a:ext cx="2021079" cy="658898"/>
              </a:xfrm>
              <a:prstGeom prst="rect">
                <a:avLst/>
              </a:prstGeom>
              <a:blipFill>
                <a:blip r:embed="rId6"/>
                <a:stretch>
                  <a:fillRect t="-14815" r="-4230" b="-324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008CCBAF-0578-5746-0322-FB8C13070C75}"/>
                  </a:ext>
                </a:extLst>
              </p:cNvPr>
              <p:cNvSpPr txBox="1"/>
              <p:nvPr/>
            </p:nvSpPr>
            <p:spPr>
              <a:xfrm>
                <a:off x="2338706" y="4839123"/>
                <a:ext cx="3254134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-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3x</a:t>
                </a:r>
                <a14:m>
                  <m:oMath xmlns:m="http://schemas.openxmlformats.org/officeDocument/2006/math">
                    <m:r>
                      <a:rPr kumimoji="0" lang="es-PE" sz="36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6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008CCBAF-0578-5746-0322-FB8C1307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06" y="4839123"/>
                <a:ext cx="3254134" cy="658898"/>
              </a:xfrm>
              <a:prstGeom prst="rect">
                <a:avLst/>
              </a:prstGeom>
              <a:blipFill>
                <a:blip r:embed="rId7"/>
                <a:stretch>
                  <a:fillRect l="-5816" t="-12037" b="-351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0861C30-EF77-C24E-4F0E-32880F4EEE3C}"/>
              </a:ext>
            </a:extLst>
          </p:cNvPr>
          <p:cNvCxnSpPr/>
          <p:nvPr/>
        </p:nvCxnSpPr>
        <p:spPr>
          <a:xfrm flipV="1">
            <a:off x="447262" y="5014674"/>
            <a:ext cx="532014" cy="365760"/>
          </a:xfrm>
          <a:prstGeom prst="line">
            <a:avLst/>
          </a:prstGeom>
          <a:noFill/>
          <a:ln w="57150" cap="flat" cmpd="sng" algn="ctr">
            <a:solidFill>
              <a:srgbClr val="FF33CC"/>
            </a:solidFill>
            <a:prstDash val="solid"/>
          </a:ln>
          <a:effectLst/>
        </p:spPr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1DEF034-9BC7-A2E2-7270-E720A194C860}"/>
              </a:ext>
            </a:extLst>
          </p:cNvPr>
          <p:cNvCxnSpPr/>
          <p:nvPr/>
        </p:nvCxnSpPr>
        <p:spPr>
          <a:xfrm flipV="1">
            <a:off x="2386897" y="4945401"/>
            <a:ext cx="338051" cy="393469"/>
          </a:xfrm>
          <a:prstGeom prst="line">
            <a:avLst/>
          </a:prstGeom>
          <a:noFill/>
          <a:ln w="57150" cap="flat" cmpd="sng" algn="ctr">
            <a:solidFill>
              <a:srgbClr val="FF33CC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2E41F8BA-A2F6-5354-8CEB-6BBADE847894}"/>
                  </a:ext>
                </a:extLst>
              </p:cNvPr>
              <p:cNvSpPr txBox="1"/>
              <p:nvPr/>
            </p:nvSpPr>
            <p:spPr>
              <a:xfrm>
                <a:off x="648453" y="5407160"/>
                <a:ext cx="1993370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</a:rPr>
                  <a:t>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2E41F8BA-A2F6-5354-8CEB-6BBADE84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3" y="5407160"/>
                <a:ext cx="1993370" cy="658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043CDF1A-43A7-422E-00A2-18988FA3D5F0}"/>
                  </a:ext>
                </a:extLst>
              </p:cNvPr>
              <p:cNvSpPr txBox="1"/>
              <p:nvPr/>
            </p:nvSpPr>
            <p:spPr>
              <a:xfrm>
                <a:off x="2560380" y="5448723"/>
                <a:ext cx="1078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043CDF1A-43A7-422E-00A2-18988FA3D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80" y="5448723"/>
                <a:ext cx="107896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06CDF1AF-F953-F79E-CA02-04BC6322B0F0}"/>
                  </a:ext>
                </a:extLst>
              </p:cNvPr>
              <p:cNvSpPr txBox="1"/>
              <p:nvPr/>
            </p:nvSpPr>
            <p:spPr>
              <a:xfrm>
                <a:off x="3433216" y="5476432"/>
                <a:ext cx="10789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06CDF1AF-F953-F79E-CA02-04BC6322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16" y="5476432"/>
                <a:ext cx="1078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8F9FF797-516E-DF89-A257-2356BED147AD}"/>
                  </a:ext>
                </a:extLst>
              </p:cNvPr>
              <p:cNvSpPr txBox="1"/>
              <p:nvPr/>
            </p:nvSpPr>
            <p:spPr>
              <a:xfrm>
                <a:off x="6139248" y="2015892"/>
                <a:ext cx="4501043" cy="71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66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8F9FF797-516E-DF89-A257-2356BED14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48" y="2015892"/>
                <a:ext cx="4501043" cy="7176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9603B398-D2A7-E21A-6905-F03CE83190C5}"/>
                  </a:ext>
                </a:extLst>
              </p:cNvPr>
              <p:cNvSpPr txBox="1"/>
              <p:nvPr/>
            </p:nvSpPr>
            <p:spPr>
              <a:xfrm>
                <a:off x="6097685" y="2639346"/>
                <a:ext cx="4501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366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9603B398-D2A7-E21A-6905-F03CE8319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85" y="2639346"/>
                <a:ext cx="450104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4 CuadroTexto">
            <a:extLst>
              <a:ext uri="{FF2B5EF4-FFF2-40B4-BE49-F238E27FC236}">
                <a16:creationId xmlns:a16="http://schemas.microsoft.com/office/drawing/2014/main" id="{28055221-D199-548F-4854-FF3C74A04C1C}"/>
              </a:ext>
            </a:extLst>
          </p:cNvPr>
          <p:cNvSpPr txBox="1"/>
          <p:nvPr/>
        </p:nvSpPr>
        <p:spPr>
          <a:xfrm>
            <a:off x="6014559" y="3151964"/>
            <a:ext cx="333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Puntos críticos: </a:t>
            </a:r>
          </a:p>
        </p:txBody>
      </p:sp>
      <p:sp>
        <p:nvSpPr>
          <p:cNvPr id="21" name="14 CuadroTexto">
            <a:extLst>
              <a:ext uri="{FF2B5EF4-FFF2-40B4-BE49-F238E27FC236}">
                <a16:creationId xmlns:a16="http://schemas.microsoft.com/office/drawing/2014/main" id="{75C28374-9665-10B0-1FC6-954D6868C78F}"/>
              </a:ext>
            </a:extLst>
          </p:cNvPr>
          <p:cNvSpPr txBox="1"/>
          <p:nvPr/>
        </p:nvSpPr>
        <p:spPr>
          <a:xfrm>
            <a:off x="9159543" y="3179674"/>
            <a:ext cx="160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0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 1 ; 3 </a:t>
            </a: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F96B180C-5365-7C9B-8171-12CB842388FE}"/>
              </a:ext>
            </a:extLst>
          </p:cNvPr>
          <p:cNvSpPr/>
          <p:nvPr/>
        </p:nvSpPr>
        <p:spPr>
          <a:xfrm>
            <a:off x="6823234" y="4011992"/>
            <a:ext cx="1270000" cy="1244600"/>
          </a:xfrm>
          <a:prstGeom prst="arc">
            <a:avLst>
              <a:gd name="adj1" fmla="val 16058718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7FD403E4-F5FB-B5BE-C096-818DCE926161}"/>
              </a:ext>
            </a:extLst>
          </p:cNvPr>
          <p:cNvSpPr/>
          <p:nvPr/>
        </p:nvSpPr>
        <p:spPr>
          <a:xfrm>
            <a:off x="9312434" y="4011992"/>
            <a:ext cx="1130300" cy="1244600"/>
          </a:xfrm>
          <a:prstGeom prst="arc">
            <a:avLst>
              <a:gd name="adj1" fmla="val 10808502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62BC96EE-C783-611E-E396-E5BCA25BA092}"/>
              </a:ext>
            </a:extLst>
          </p:cNvPr>
          <p:cNvSpPr/>
          <p:nvPr/>
        </p:nvSpPr>
        <p:spPr>
          <a:xfrm>
            <a:off x="10479458" y="4024692"/>
            <a:ext cx="1512676" cy="1320800"/>
          </a:xfrm>
          <a:prstGeom prst="arc">
            <a:avLst>
              <a:gd name="adj1" fmla="val 10814353"/>
              <a:gd name="adj2" fmla="val 16302390"/>
            </a:avLst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81040C2-8656-D1A0-F8C2-971FF501DB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0200" y="4439655"/>
            <a:ext cx="4601147" cy="1005927"/>
          </a:xfrm>
          <a:prstGeom prst="rect">
            <a:avLst/>
          </a:prstGeom>
        </p:spPr>
      </p:pic>
      <p:sp>
        <p:nvSpPr>
          <p:cNvPr id="26" name="Arco 25">
            <a:extLst>
              <a:ext uri="{FF2B5EF4-FFF2-40B4-BE49-F238E27FC236}">
                <a16:creationId xmlns:a16="http://schemas.microsoft.com/office/drawing/2014/main" id="{457CF0C8-85BD-1F93-F3B3-2DF75659729A}"/>
              </a:ext>
            </a:extLst>
          </p:cNvPr>
          <p:cNvSpPr/>
          <p:nvPr/>
        </p:nvSpPr>
        <p:spPr>
          <a:xfrm>
            <a:off x="9287035" y="3985438"/>
            <a:ext cx="1168400" cy="1293645"/>
          </a:xfrm>
          <a:prstGeom prst="arc">
            <a:avLst>
              <a:gd name="adj1" fmla="val 10952170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46421B72-9C6B-F4C9-15B2-12BFC6D415B7}"/>
              </a:ext>
            </a:extLst>
          </p:cNvPr>
          <p:cNvSpPr/>
          <p:nvPr/>
        </p:nvSpPr>
        <p:spPr>
          <a:xfrm>
            <a:off x="8105933" y="3961192"/>
            <a:ext cx="1143001" cy="1293645"/>
          </a:xfrm>
          <a:prstGeom prst="arc">
            <a:avLst>
              <a:gd name="adj1" fmla="val 10646561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8EC60DE3-2049-BF79-D654-CE9F35FD8164}"/>
              </a:ext>
            </a:extLst>
          </p:cNvPr>
          <p:cNvSpPr/>
          <p:nvPr/>
        </p:nvSpPr>
        <p:spPr>
          <a:xfrm>
            <a:off x="6747034" y="3999292"/>
            <a:ext cx="1364798" cy="1213404"/>
          </a:xfrm>
          <a:prstGeom prst="arc">
            <a:avLst>
              <a:gd name="adj1" fmla="val 16137396"/>
              <a:gd name="adj2" fmla="val 32155"/>
            </a:avLst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1256367E-F07C-5CCF-27C1-27E8F52E0D18}"/>
                  </a:ext>
                </a:extLst>
              </p:cNvPr>
              <p:cNvSpPr txBox="1"/>
              <p:nvPr/>
            </p:nvSpPr>
            <p:spPr>
              <a:xfrm>
                <a:off x="10631815" y="4054192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1256367E-F07C-5CCF-27C1-27E8F52E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15" y="4054192"/>
                <a:ext cx="68160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426F3694-A219-F0A3-4435-0605C516D6A3}"/>
                  </a:ext>
                </a:extLst>
              </p:cNvPr>
              <p:cNvSpPr txBox="1"/>
              <p:nvPr/>
            </p:nvSpPr>
            <p:spPr>
              <a:xfrm>
                <a:off x="9514215" y="4028792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426F3694-A219-F0A3-4435-0605C516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215" y="4028792"/>
                <a:ext cx="68160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A1BF3424-B8E4-6DF3-BD23-ABC9DC94B082}"/>
                  </a:ext>
                </a:extLst>
              </p:cNvPr>
              <p:cNvSpPr txBox="1"/>
              <p:nvPr/>
            </p:nvSpPr>
            <p:spPr>
              <a:xfrm>
                <a:off x="8333115" y="4003392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A1BF3424-B8E4-6DF3-BD23-ABC9DC94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115" y="4003392"/>
                <a:ext cx="681608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C212B66F-3911-9AB3-939E-468B4598E2CE}"/>
                  </a:ext>
                </a:extLst>
              </p:cNvPr>
              <p:cNvSpPr txBox="1"/>
              <p:nvPr/>
            </p:nvSpPr>
            <p:spPr>
              <a:xfrm>
                <a:off x="7496333" y="4003392"/>
                <a:ext cx="502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C212B66F-3911-9AB3-939E-468B4598E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333" y="4003392"/>
                <a:ext cx="50238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ector 78">
            <a:extLst>
              <a:ext uri="{FF2B5EF4-FFF2-40B4-BE49-F238E27FC236}">
                <a16:creationId xmlns:a16="http://schemas.microsoft.com/office/drawing/2014/main" id="{94328C1C-5418-B85A-1B68-BFED611B5145}"/>
              </a:ext>
            </a:extLst>
          </p:cNvPr>
          <p:cNvSpPr/>
          <p:nvPr/>
        </p:nvSpPr>
        <p:spPr>
          <a:xfrm>
            <a:off x="8001303" y="4498678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Conector 79">
            <a:extLst>
              <a:ext uri="{FF2B5EF4-FFF2-40B4-BE49-F238E27FC236}">
                <a16:creationId xmlns:a16="http://schemas.microsoft.com/office/drawing/2014/main" id="{B73D7B08-2BE7-44AE-4CD2-A4657DBD364E}"/>
              </a:ext>
            </a:extLst>
          </p:cNvPr>
          <p:cNvSpPr/>
          <p:nvPr/>
        </p:nvSpPr>
        <p:spPr>
          <a:xfrm>
            <a:off x="9159543" y="4544398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Conector 80">
            <a:extLst>
              <a:ext uri="{FF2B5EF4-FFF2-40B4-BE49-F238E27FC236}">
                <a16:creationId xmlns:a16="http://schemas.microsoft.com/office/drawing/2014/main" id="{C0DEC1F2-26F8-12B7-E8C1-C08D4769C25E}"/>
              </a:ext>
            </a:extLst>
          </p:cNvPr>
          <p:cNvSpPr/>
          <p:nvPr/>
        </p:nvSpPr>
        <p:spPr>
          <a:xfrm>
            <a:off x="10424463" y="4574878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92DDCEC-86B0-D10A-C157-22E75E099BBF}"/>
              </a:ext>
            </a:extLst>
          </p:cNvPr>
          <p:cNvSpPr txBox="1"/>
          <p:nvPr/>
        </p:nvSpPr>
        <p:spPr>
          <a:xfrm>
            <a:off x="6534962" y="5317454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99DF6839-367C-5871-8C84-D16396871D1A}"/>
                  </a:ext>
                </a:extLst>
              </p:cNvPr>
              <p:cNvSpPr txBox="1"/>
              <p:nvPr/>
            </p:nvSpPr>
            <p:spPr>
              <a:xfrm>
                <a:off x="7145325" y="5255899"/>
                <a:ext cx="3096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rPr>
                      <m:t>U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99DF6839-367C-5871-8C84-D1639687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25" y="5255899"/>
                <a:ext cx="3096749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7F770435-6EA4-2884-C202-C6492DEA1BE6}"/>
                  </a:ext>
                </a:extLst>
              </p:cNvPr>
              <p:cNvSpPr txBox="1"/>
              <p:nvPr/>
            </p:nvSpPr>
            <p:spPr>
              <a:xfrm>
                <a:off x="9827565" y="5225419"/>
                <a:ext cx="21366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7F770435-6EA4-2884-C202-C6492DEA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565" y="5225419"/>
                <a:ext cx="2136629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14 CuadroTexto">
            <a:extLst>
              <a:ext uri="{FF2B5EF4-FFF2-40B4-BE49-F238E27FC236}">
                <a16:creationId xmlns:a16="http://schemas.microsoft.com/office/drawing/2014/main" id="{83F62C22-6918-48A3-1A2B-BA88063A6443}"/>
              </a:ext>
            </a:extLst>
          </p:cNvPr>
          <p:cNvSpPr txBox="1"/>
          <p:nvPr/>
        </p:nvSpPr>
        <p:spPr>
          <a:xfrm>
            <a:off x="6347688" y="5279083"/>
            <a:ext cx="5562600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40" name="23 Conector recto">
            <a:extLst>
              <a:ext uri="{FF2B5EF4-FFF2-40B4-BE49-F238E27FC236}">
                <a16:creationId xmlns:a16="http://schemas.microsoft.com/office/drawing/2014/main" id="{1956EA59-3E92-F6F9-AB05-867061DFDB0E}"/>
              </a:ext>
            </a:extLst>
          </p:cNvPr>
          <p:cNvCxnSpPr/>
          <p:nvPr/>
        </p:nvCxnSpPr>
        <p:spPr>
          <a:xfrm flipH="1">
            <a:off x="5777175" y="1969858"/>
            <a:ext cx="41527" cy="4125196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14 CuadroTexto">
                <a:extLst>
                  <a:ext uri="{FF2B5EF4-FFF2-40B4-BE49-F238E27FC236}">
                    <a16:creationId xmlns:a16="http://schemas.microsoft.com/office/drawing/2014/main" id="{9F12F342-EAF1-D47B-DBEB-96E831107734}"/>
                  </a:ext>
                </a:extLst>
              </p:cNvPr>
              <p:cNvSpPr txBox="1"/>
              <p:nvPr/>
            </p:nvSpPr>
            <p:spPr>
              <a:xfrm>
                <a:off x="7552953" y="4607834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14 CuadroTexto">
                <a:extLst>
                  <a:ext uri="{FF2B5EF4-FFF2-40B4-BE49-F238E27FC236}">
                    <a16:creationId xmlns:a16="http://schemas.microsoft.com/office/drawing/2014/main" id="{9F12F342-EAF1-D47B-DBEB-96E831107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53" y="4607834"/>
                <a:ext cx="940978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14 CuadroTexto">
                <a:extLst>
                  <a:ext uri="{FF2B5EF4-FFF2-40B4-BE49-F238E27FC236}">
                    <a16:creationId xmlns:a16="http://schemas.microsoft.com/office/drawing/2014/main" id="{4420D684-55B2-D93A-1B33-289C98EE3C6A}"/>
                  </a:ext>
                </a:extLst>
              </p:cNvPr>
              <p:cNvSpPr txBox="1"/>
              <p:nvPr/>
            </p:nvSpPr>
            <p:spPr>
              <a:xfrm>
                <a:off x="8841945" y="4636697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14 CuadroTexto">
                <a:extLst>
                  <a:ext uri="{FF2B5EF4-FFF2-40B4-BE49-F238E27FC236}">
                    <a16:creationId xmlns:a16="http://schemas.microsoft.com/office/drawing/2014/main" id="{4420D684-55B2-D93A-1B33-289C98EE3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945" y="4636697"/>
                <a:ext cx="940978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E6391D8E-C8BF-A571-01D0-2218811AD3AE}"/>
                  </a:ext>
                </a:extLst>
              </p:cNvPr>
              <p:cNvSpPr txBox="1"/>
              <p:nvPr/>
            </p:nvSpPr>
            <p:spPr>
              <a:xfrm>
                <a:off x="10116833" y="4636696"/>
                <a:ext cx="940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E6391D8E-C8BF-A571-01D0-2218811AD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33" y="4636696"/>
                <a:ext cx="940978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6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 animBg="1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>
                <a:extLst>
                  <a:ext uri="{FF2B5EF4-FFF2-40B4-BE49-F238E27FC236}">
                    <a16:creationId xmlns:a16="http://schemas.microsoft.com/office/drawing/2014/main" id="{C9D3DEC1-C3A1-126C-EAB1-D4CC68FC2145}"/>
                  </a:ext>
                </a:extLst>
              </p:cNvPr>
              <p:cNvSpPr txBox="1"/>
              <p:nvPr/>
            </p:nvSpPr>
            <p:spPr>
              <a:xfrm>
                <a:off x="65538" y="1542014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2" name="1 CuadroTexto">
                <a:extLst>
                  <a:ext uri="{FF2B5EF4-FFF2-40B4-BE49-F238E27FC236}">
                    <a16:creationId xmlns:a16="http://schemas.microsoft.com/office/drawing/2014/main" id="{C9D3DEC1-C3A1-126C-EAB1-D4CC68FC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" y="1542014"/>
                <a:ext cx="19929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7 CuadroTexto">
                <a:extLst>
                  <a:ext uri="{FF2B5EF4-FFF2-40B4-BE49-F238E27FC236}">
                    <a16:creationId xmlns:a16="http://schemas.microsoft.com/office/drawing/2014/main" id="{9BE2D103-55FC-1550-FDBF-FEF61D105557}"/>
                  </a:ext>
                </a:extLst>
              </p:cNvPr>
              <p:cNvSpPr txBox="1"/>
              <p:nvPr/>
            </p:nvSpPr>
            <p:spPr>
              <a:xfrm>
                <a:off x="1101155" y="176967"/>
                <a:ext cx="9185514" cy="13814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4000" b="1" dirty="0">
                    <a:latin typeface="Cambria Math" panose="02040503050406030204" pitchFamily="18" charset="0"/>
                  </a:rPr>
                  <a:t>                             </a:t>
                </a:r>
                <a:r>
                  <a:rPr lang="es-PE" sz="4000" b="1" dirty="0">
                    <a:solidFill>
                      <a:prstClr val="black"/>
                    </a:solidFill>
                    <a:latin typeface="Cambria Math"/>
                  </a:rPr>
                  <a:t>Resuelva:</a:t>
                </a:r>
                <a:endParaRPr lang="es-PE" sz="4000" i="1" dirty="0">
                  <a:solidFill>
                    <a:prstClr val="black"/>
                  </a:solidFill>
                  <a:latin typeface="Cambria Math"/>
                </a:endParaRPr>
              </a:p>
              <a:p>
                <a:pPr lvl="0">
                  <a:defRPr/>
                </a:pPr>
                <a:r>
                  <a:rPr lang="es-PE" sz="4000" dirty="0">
                    <a:solidFill>
                      <a:prstClr val="black"/>
                    </a:solidFill>
                    <a:latin typeface="Cambria Math"/>
                  </a:rPr>
                  <a:t>   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PE" sz="40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27 CuadroTexto">
                <a:extLst>
                  <a:ext uri="{FF2B5EF4-FFF2-40B4-BE49-F238E27FC236}">
                    <a16:creationId xmlns:a16="http://schemas.microsoft.com/office/drawing/2014/main" id="{9BE2D103-55FC-1550-FDBF-FEF61D10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55" y="176967"/>
                <a:ext cx="9185514" cy="1381468"/>
              </a:xfrm>
              <a:prstGeom prst="rect">
                <a:avLst/>
              </a:prstGeom>
              <a:blipFill>
                <a:blip r:embed="rId3"/>
                <a:stretch>
                  <a:fillRect t="-6897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4 CuadroTexto">
            <a:extLst>
              <a:ext uri="{FF2B5EF4-FFF2-40B4-BE49-F238E27FC236}">
                <a16:creationId xmlns:a16="http://schemas.microsoft.com/office/drawing/2014/main" id="{79069E55-4AA3-B937-63CD-00D4CF64A166}"/>
              </a:ext>
            </a:extLst>
          </p:cNvPr>
          <p:cNvSpPr txBox="1"/>
          <p:nvPr/>
        </p:nvSpPr>
        <p:spPr>
          <a:xfrm>
            <a:off x="1204834" y="148259"/>
            <a:ext cx="2900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2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 </a:t>
            </a:r>
          </a:p>
        </p:txBody>
      </p:sp>
      <p:cxnSp>
        <p:nvCxnSpPr>
          <p:cNvPr id="5" name="23 Conector recto">
            <a:extLst>
              <a:ext uri="{FF2B5EF4-FFF2-40B4-BE49-F238E27FC236}">
                <a16:creationId xmlns:a16="http://schemas.microsoft.com/office/drawing/2014/main" id="{B98C0E37-D731-385B-F463-0B6AD19E1D6A}"/>
              </a:ext>
            </a:extLst>
          </p:cNvPr>
          <p:cNvCxnSpPr/>
          <p:nvPr/>
        </p:nvCxnSpPr>
        <p:spPr>
          <a:xfrm flipV="1">
            <a:off x="6162393" y="1958944"/>
            <a:ext cx="4979" cy="402569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4C511685-29BF-51BF-D50B-70C6855FF7EF}"/>
                  </a:ext>
                </a:extLst>
              </p:cNvPr>
              <p:cNvSpPr txBox="1"/>
              <p:nvPr/>
            </p:nvSpPr>
            <p:spPr>
              <a:xfrm>
                <a:off x="856853" y="2010269"/>
                <a:ext cx="2620555" cy="69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6" name="14 CuadroTexto">
                <a:extLst>
                  <a:ext uri="{FF2B5EF4-FFF2-40B4-BE49-F238E27FC236}">
                    <a16:creationId xmlns:a16="http://schemas.microsoft.com/office/drawing/2014/main" id="{4C511685-29BF-51BF-D50B-70C6855F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53" y="2010269"/>
                <a:ext cx="2620555" cy="6985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 derecha 38">
            <a:extLst>
              <a:ext uri="{FF2B5EF4-FFF2-40B4-BE49-F238E27FC236}">
                <a16:creationId xmlns:a16="http://schemas.microsoft.com/office/drawing/2014/main" id="{D209D581-C747-3408-0554-12F00497D70A}"/>
              </a:ext>
            </a:extLst>
          </p:cNvPr>
          <p:cNvSpPr/>
          <p:nvPr/>
        </p:nvSpPr>
        <p:spPr>
          <a:xfrm>
            <a:off x="286204" y="2166854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62C88DAD-6E93-BDF0-BFA6-8C73DFA75F06}"/>
              </a:ext>
            </a:extLst>
          </p:cNvPr>
          <p:cNvSpPr txBox="1"/>
          <p:nvPr/>
        </p:nvSpPr>
        <p:spPr>
          <a:xfrm>
            <a:off x="186292" y="2635109"/>
            <a:ext cx="365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* Restringiendo: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D0898FB3-5C9F-054F-EEBA-F54E4509E8A5}"/>
                  </a:ext>
                </a:extLst>
              </p:cNvPr>
              <p:cNvSpPr txBox="1"/>
              <p:nvPr/>
            </p:nvSpPr>
            <p:spPr>
              <a:xfrm>
                <a:off x="3770464" y="2636495"/>
                <a:ext cx="2315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D0898FB3-5C9F-054F-EEBA-F54E4509E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464" y="2636495"/>
                <a:ext cx="231575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E04F0FF3-8599-6117-882F-F8EE96E4040B}"/>
                  </a:ext>
                </a:extLst>
              </p:cNvPr>
              <p:cNvSpPr txBox="1"/>
              <p:nvPr/>
            </p:nvSpPr>
            <p:spPr>
              <a:xfrm>
                <a:off x="978773" y="3351389"/>
                <a:ext cx="1431835" cy="646331"/>
              </a:xfrm>
              <a:prstGeom prst="rect">
                <a:avLst/>
              </a:prstGeom>
              <a:noFill/>
              <a:ln w="38100">
                <a:solidFill>
                  <a:srgbClr val="33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s-PE" sz="36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E04F0FF3-8599-6117-882F-F8EE96E4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73" y="3351389"/>
                <a:ext cx="143183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 derecha 60">
            <a:extLst>
              <a:ext uri="{FF2B5EF4-FFF2-40B4-BE49-F238E27FC236}">
                <a16:creationId xmlns:a16="http://schemas.microsoft.com/office/drawing/2014/main" id="{9993CDEC-D091-6203-0B0E-7E27AF2201DE}"/>
              </a:ext>
            </a:extLst>
          </p:cNvPr>
          <p:cNvSpPr/>
          <p:nvPr/>
        </p:nvSpPr>
        <p:spPr>
          <a:xfrm>
            <a:off x="286204" y="3462254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14 CuadroTexto">
            <a:extLst>
              <a:ext uri="{FF2B5EF4-FFF2-40B4-BE49-F238E27FC236}">
                <a16:creationId xmlns:a16="http://schemas.microsoft.com/office/drawing/2014/main" id="{B3260AF7-5E59-3EDA-E0A1-ECFC8F556AF8}"/>
              </a:ext>
            </a:extLst>
          </p:cNvPr>
          <p:cNvSpPr txBox="1"/>
          <p:nvPr/>
        </p:nvSpPr>
        <p:spPr>
          <a:xfrm>
            <a:off x="2655173" y="3381869"/>
            <a:ext cx="18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…..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α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97C2AE2C-4B2F-EB7C-34D4-A79655C7971A}"/>
                  </a:ext>
                </a:extLst>
              </p:cNvPr>
              <p:cNvSpPr txBox="1"/>
              <p:nvPr/>
            </p:nvSpPr>
            <p:spPr>
              <a:xfrm>
                <a:off x="3405661" y="4446047"/>
                <a:ext cx="2620555" cy="69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</a:t>
                </a: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97C2AE2C-4B2F-EB7C-34D4-A79655C79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61" y="4446047"/>
                <a:ext cx="2620555" cy="6985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4 CuadroTexto">
            <a:extLst>
              <a:ext uri="{FF2B5EF4-FFF2-40B4-BE49-F238E27FC236}">
                <a16:creationId xmlns:a16="http://schemas.microsoft.com/office/drawing/2014/main" id="{C32799DD-BB20-1021-D2CF-46F8871D10C2}"/>
              </a:ext>
            </a:extLst>
          </p:cNvPr>
          <p:cNvSpPr txBox="1"/>
          <p:nvPr/>
        </p:nvSpPr>
        <p:spPr>
          <a:xfrm>
            <a:off x="218708" y="4021126"/>
            <a:ext cx="317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**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Elevamos al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cuadrado: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Flecha derecha 69">
            <a:extLst>
              <a:ext uri="{FF2B5EF4-FFF2-40B4-BE49-F238E27FC236}">
                <a16:creationId xmlns:a16="http://schemas.microsoft.com/office/drawing/2014/main" id="{EA276199-FDAB-E4C6-3230-9C4E6EB00A3A}"/>
              </a:ext>
            </a:extLst>
          </p:cNvPr>
          <p:cNvSpPr/>
          <p:nvPr/>
        </p:nvSpPr>
        <p:spPr>
          <a:xfrm>
            <a:off x="377921" y="5304175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7FE3D96C-DE17-1F11-F1FE-35598A7E2BC3}"/>
                  </a:ext>
                </a:extLst>
              </p:cNvPr>
              <p:cNvSpPr txBox="1"/>
              <p:nvPr/>
            </p:nvSpPr>
            <p:spPr>
              <a:xfrm>
                <a:off x="851667" y="5144636"/>
                <a:ext cx="2330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7FE3D96C-DE17-1F11-F1FE-35598A7E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67" y="5144636"/>
                <a:ext cx="23309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 derecha 71">
            <a:extLst>
              <a:ext uri="{FF2B5EF4-FFF2-40B4-BE49-F238E27FC236}">
                <a16:creationId xmlns:a16="http://schemas.microsoft.com/office/drawing/2014/main" id="{52A765B4-13E2-FD0E-2C92-CE97224D5423}"/>
              </a:ext>
            </a:extLst>
          </p:cNvPr>
          <p:cNvSpPr/>
          <p:nvPr/>
        </p:nvSpPr>
        <p:spPr>
          <a:xfrm>
            <a:off x="385981" y="6006713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F027590D-D1A5-9D15-CE03-1C78A89A1B25}"/>
                  </a:ext>
                </a:extLst>
              </p:cNvPr>
              <p:cNvSpPr txBox="1"/>
              <p:nvPr/>
            </p:nvSpPr>
            <p:spPr>
              <a:xfrm>
                <a:off x="977358" y="5858677"/>
                <a:ext cx="1858555" cy="646331"/>
              </a:xfrm>
              <a:prstGeom prst="rect">
                <a:avLst/>
              </a:prstGeom>
              <a:noFill/>
              <a:ln w="38100">
                <a:solidFill>
                  <a:srgbClr val="33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F027590D-D1A5-9D15-CE03-1C78A89A1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58" y="5858677"/>
                <a:ext cx="185855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3366FF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14 CuadroTexto">
            <a:extLst>
              <a:ext uri="{FF2B5EF4-FFF2-40B4-BE49-F238E27FC236}">
                <a16:creationId xmlns:a16="http://schemas.microsoft.com/office/drawing/2014/main" id="{7858DA56-A7FD-F8EA-89F6-605984CA63A5}"/>
              </a:ext>
            </a:extLst>
          </p:cNvPr>
          <p:cNvSpPr txBox="1"/>
          <p:nvPr/>
        </p:nvSpPr>
        <p:spPr>
          <a:xfrm>
            <a:off x="2852161" y="5930812"/>
            <a:ext cx="182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…..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β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14 CuadroTexto">
            <a:extLst>
              <a:ext uri="{FF2B5EF4-FFF2-40B4-BE49-F238E27FC236}">
                <a16:creationId xmlns:a16="http://schemas.microsoft.com/office/drawing/2014/main" id="{3263ADE6-1E49-F6A6-A703-4BB414F58052}"/>
              </a:ext>
            </a:extLst>
          </p:cNvPr>
          <p:cNvSpPr txBox="1"/>
          <p:nvPr/>
        </p:nvSpPr>
        <p:spPr>
          <a:xfrm>
            <a:off x="6319272" y="1774773"/>
            <a:ext cx="522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El conjunto solución será: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" name="14 CuadroTexto">
            <a:extLst>
              <a:ext uri="{FF2B5EF4-FFF2-40B4-BE49-F238E27FC236}">
                <a16:creationId xmlns:a16="http://schemas.microsoft.com/office/drawing/2014/main" id="{0B85E384-84BE-3C98-B3AE-FD730707D884}"/>
              </a:ext>
            </a:extLst>
          </p:cNvPr>
          <p:cNvSpPr txBox="1"/>
          <p:nvPr/>
        </p:nvSpPr>
        <p:spPr>
          <a:xfrm>
            <a:off x="6561424" y="2330922"/>
            <a:ext cx="2910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CS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 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α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 </a:t>
            </a:r>
            <a:r>
              <a:rPr kumimoji="0" lang="es-PE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∩</a:t>
            </a:r>
            <a:r>
              <a:rPr kumimoji="0" lang="es-PE" sz="44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</a:t>
            </a:r>
            <a:r>
              <a:rPr kumimoji="0" lang="el-GR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β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  <a:r>
              <a:rPr kumimoji="0" lang="es-PE" sz="44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EA9259B4-D7AB-085D-7513-FC14A5F7758F}"/>
                  </a:ext>
                </a:extLst>
              </p:cNvPr>
              <p:cNvSpPr txBox="1"/>
              <p:nvPr/>
            </p:nvSpPr>
            <p:spPr>
              <a:xfrm>
                <a:off x="7157002" y="4941841"/>
                <a:ext cx="26967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CS=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[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 ; 11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0" lang="es-PE" sz="4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FF99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EA9259B4-D7AB-085D-7513-FC14A5F7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02" y="4941841"/>
                <a:ext cx="2696755" cy="769441"/>
              </a:xfrm>
              <a:prstGeom prst="rect">
                <a:avLst/>
              </a:prstGeom>
              <a:blipFill>
                <a:blip r:embed="rId10"/>
                <a:stretch>
                  <a:fillRect l="-6787" b="-261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:a16="http://schemas.microsoft.com/office/drawing/2014/main" id="{48E329B4-86C8-C840-F64B-C0CB62128C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9041" y="3238281"/>
            <a:ext cx="2523963" cy="1013365"/>
          </a:xfrm>
          <a:prstGeom prst="rect">
            <a:avLst/>
          </a:prstGeom>
        </p:spPr>
      </p:pic>
      <p:sp>
        <p:nvSpPr>
          <p:cNvPr id="24" name="14 CuadroTexto">
            <a:extLst>
              <a:ext uri="{FF2B5EF4-FFF2-40B4-BE49-F238E27FC236}">
                <a16:creationId xmlns:a16="http://schemas.microsoft.com/office/drawing/2014/main" id="{306155C2-64C6-3843-AA70-4127AF4C2C60}"/>
              </a:ext>
            </a:extLst>
          </p:cNvPr>
          <p:cNvSpPr txBox="1"/>
          <p:nvPr/>
        </p:nvSpPr>
        <p:spPr>
          <a:xfrm>
            <a:off x="7878849" y="3432245"/>
            <a:ext cx="1451373" cy="790990"/>
          </a:xfrm>
          <a:prstGeom prst="rect">
            <a:avLst/>
          </a:prstGeom>
          <a:solidFill>
            <a:srgbClr val="CEE692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6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5" name="Conector 79">
            <a:extLst>
              <a:ext uri="{FF2B5EF4-FFF2-40B4-BE49-F238E27FC236}">
                <a16:creationId xmlns:a16="http://schemas.microsoft.com/office/drawing/2014/main" id="{602A3189-D052-6ADC-7215-94201B81A923}"/>
              </a:ext>
            </a:extLst>
          </p:cNvPr>
          <p:cNvSpPr/>
          <p:nvPr/>
        </p:nvSpPr>
        <p:spPr>
          <a:xfrm>
            <a:off x="9189801" y="3327804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1E5E9AF-AD1E-8D98-BF09-EA071134A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8945" y="3533040"/>
            <a:ext cx="3913971" cy="1530229"/>
          </a:xfrm>
          <a:prstGeom prst="rect">
            <a:avLst/>
          </a:prstGeom>
        </p:spPr>
      </p:pic>
      <p:sp>
        <p:nvSpPr>
          <p:cNvPr id="27" name="Conector 81">
            <a:extLst>
              <a:ext uri="{FF2B5EF4-FFF2-40B4-BE49-F238E27FC236}">
                <a16:creationId xmlns:a16="http://schemas.microsoft.com/office/drawing/2014/main" id="{E464AD63-3BA4-BBC7-48DD-9308F55228B8}"/>
              </a:ext>
            </a:extLst>
          </p:cNvPr>
          <p:cNvSpPr/>
          <p:nvPr/>
        </p:nvSpPr>
        <p:spPr>
          <a:xfrm>
            <a:off x="7735074" y="3632604"/>
            <a:ext cx="238810" cy="172771"/>
          </a:xfrm>
          <a:prstGeom prst="flowChartConnector">
            <a:avLst/>
          </a:prstGeom>
          <a:solidFill>
            <a:srgbClr val="FF33CC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8043E3A2-4C0D-EC83-7CBC-9912DA5E6793}"/>
                  </a:ext>
                </a:extLst>
              </p:cNvPr>
              <p:cNvSpPr txBox="1"/>
              <p:nvPr/>
            </p:nvSpPr>
            <p:spPr>
              <a:xfrm>
                <a:off x="7419413" y="4194828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8043E3A2-4C0D-EC83-7CBC-9912DA5E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413" y="4194828"/>
                <a:ext cx="92602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404C4BB5-2911-36E9-0B3C-CBBE7CBD0340}"/>
                  </a:ext>
                </a:extLst>
              </p:cNvPr>
              <p:cNvSpPr txBox="1"/>
              <p:nvPr/>
            </p:nvSpPr>
            <p:spPr>
              <a:xfrm>
                <a:off x="8915814" y="4223235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404C4BB5-2911-36E9-0B3C-CBBE7CBD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814" y="4223235"/>
                <a:ext cx="92602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/>
      <p:bldP spid="22" grpId="0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>
                <a:extLst>
                  <a:ext uri="{FF2B5EF4-FFF2-40B4-BE49-F238E27FC236}">
                    <a16:creationId xmlns:a16="http://schemas.microsoft.com/office/drawing/2014/main" id="{4B02978A-1C62-94F1-49FC-6B2B847A7C17}"/>
                  </a:ext>
                </a:extLst>
              </p:cNvPr>
              <p:cNvSpPr txBox="1"/>
              <p:nvPr/>
            </p:nvSpPr>
            <p:spPr>
              <a:xfrm>
                <a:off x="177958" y="1532705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2" name="1 CuadroTexto">
                <a:extLst>
                  <a:ext uri="{FF2B5EF4-FFF2-40B4-BE49-F238E27FC236}">
                    <a16:creationId xmlns:a16="http://schemas.microsoft.com/office/drawing/2014/main" id="{4B02978A-1C62-94F1-49FC-6B2B847A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" y="1532705"/>
                <a:ext cx="19929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7 CuadroTexto">
                <a:extLst>
                  <a:ext uri="{FF2B5EF4-FFF2-40B4-BE49-F238E27FC236}">
                    <a16:creationId xmlns:a16="http://schemas.microsoft.com/office/drawing/2014/main" id="{0B6B48D8-A548-3884-8747-C5BE9B8D7C07}"/>
                  </a:ext>
                </a:extLst>
              </p:cNvPr>
              <p:cNvSpPr txBox="1"/>
              <p:nvPr/>
            </p:nvSpPr>
            <p:spPr>
              <a:xfrm>
                <a:off x="1011596" y="127623"/>
                <a:ext cx="10245274" cy="14117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40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       Halle el conjunto solución de</a:t>
                </a:r>
                <a:r>
                  <a:rPr lang="es-PE" sz="4000" b="1" dirty="0">
                    <a:solidFill>
                      <a:prstClr val="black"/>
                    </a:solidFill>
                    <a:latin typeface="Cambria Math"/>
                  </a:rPr>
                  <a:t> la inecuación: </a:t>
                </a:r>
                <a14:m>
                  <m:oMath xmlns:m="http://schemas.openxmlformats.org/officeDocument/2006/math">
                    <m:r>
                      <a:rPr lang="es-ES" sz="40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ad>
                      <m:radPr>
                        <m:degHide m:val="on"/>
                        <m:ctrlP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4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4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PE" sz="4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4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rad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4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s-PE" sz="40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27 CuadroTexto">
                <a:extLst>
                  <a:ext uri="{FF2B5EF4-FFF2-40B4-BE49-F238E27FC236}">
                    <a16:creationId xmlns:a16="http://schemas.microsoft.com/office/drawing/2014/main" id="{0B6B48D8-A548-3884-8747-C5BE9B8D7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96" y="127623"/>
                <a:ext cx="10245274" cy="1411733"/>
              </a:xfrm>
              <a:prstGeom prst="rect">
                <a:avLst/>
              </a:prstGeom>
              <a:blipFill>
                <a:blip r:embed="rId3"/>
                <a:stretch>
                  <a:fillRect l="-2017" t="-6751" r="-1127" b="-15612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4 CuadroTexto">
            <a:extLst>
              <a:ext uri="{FF2B5EF4-FFF2-40B4-BE49-F238E27FC236}">
                <a16:creationId xmlns:a16="http://schemas.microsoft.com/office/drawing/2014/main" id="{6A4EB80E-24DB-9C4C-B120-DCABFCC19CFE}"/>
              </a:ext>
            </a:extLst>
          </p:cNvPr>
          <p:cNvSpPr txBox="1"/>
          <p:nvPr/>
        </p:nvSpPr>
        <p:spPr>
          <a:xfrm>
            <a:off x="1017974" y="85785"/>
            <a:ext cx="3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6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3 </a:t>
            </a:r>
          </a:p>
        </p:txBody>
      </p:sp>
      <p:cxnSp>
        <p:nvCxnSpPr>
          <p:cNvPr id="5" name="23 Conector recto">
            <a:extLst>
              <a:ext uri="{FF2B5EF4-FFF2-40B4-BE49-F238E27FC236}">
                <a16:creationId xmlns:a16="http://schemas.microsoft.com/office/drawing/2014/main" id="{A4DFB8DC-DE0B-D4E3-0E02-39402CEC6308}"/>
              </a:ext>
            </a:extLst>
          </p:cNvPr>
          <p:cNvCxnSpPr/>
          <p:nvPr/>
        </p:nvCxnSpPr>
        <p:spPr>
          <a:xfrm flipH="1" flipV="1">
            <a:off x="6111657" y="1913704"/>
            <a:ext cx="39677" cy="423081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" name="Arco 5">
            <a:extLst>
              <a:ext uri="{FF2B5EF4-FFF2-40B4-BE49-F238E27FC236}">
                <a16:creationId xmlns:a16="http://schemas.microsoft.com/office/drawing/2014/main" id="{1351D854-954A-0192-36A9-ED02FC429D23}"/>
              </a:ext>
            </a:extLst>
          </p:cNvPr>
          <p:cNvSpPr/>
          <p:nvPr/>
        </p:nvSpPr>
        <p:spPr>
          <a:xfrm>
            <a:off x="358067" y="3369652"/>
            <a:ext cx="1530928" cy="1131455"/>
          </a:xfrm>
          <a:prstGeom prst="arc">
            <a:avLst>
              <a:gd name="adj1" fmla="val 16058718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9027DFB6-D126-7B1C-42D2-FDF7838E4BE8}"/>
              </a:ext>
            </a:extLst>
          </p:cNvPr>
          <p:cNvSpPr/>
          <p:nvPr/>
        </p:nvSpPr>
        <p:spPr>
          <a:xfrm>
            <a:off x="3142830" y="3392742"/>
            <a:ext cx="1717966" cy="1136073"/>
          </a:xfrm>
          <a:prstGeom prst="arc">
            <a:avLst>
              <a:gd name="adj1" fmla="val 10772812"/>
              <a:gd name="adj2" fmla="val 16191798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7CA58D22-740B-D4C6-F2DB-8E449BC6203E}"/>
              </a:ext>
            </a:extLst>
          </p:cNvPr>
          <p:cNvSpPr txBox="1"/>
          <p:nvPr/>
        </p:nvSpPr>
        <p:spPr>
          <a:xfrm>
            <a:off x="177958" y="2058664"/>
            <a:ext cx="34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* Restringiendo: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72913B6D-0B93-AA46-45E2-39EC4E228DF1}"/>
                  </a:ext>
                </a:extLst>
              </p:cNvPr>
              <p:cNvSpPr txBox="1"/>
              <p:nvPr/>
            </p:nvSpPr>
            <p:spPr>
              <a:xfrm>
                <a:off x="3475341" y="2058664"/>
                <a:ext cx="2507672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𝟗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72913B6D-0B93-AA46-45E2-39EC4E2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41" y="2058664"/>
                <a:ext cx="2507672" cy="6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echa derecha 52">
            <a:extLst>
              <a:ext uri="{FF2B5EF4-FFF2-40B4-BE49-F238E27FC236}">
                <a16:creationId xmlns:a16="http://schemas.microsoft.com/office/drawing/2014/main" id="{D7DFEFE4-665B-F009-85D1-BF8662A33DE9}"/>
              </a:ext>
            </a:extLst>
          </p:cNvPr>
          <p:cNvSpPr/>
          <p:nvPr/>
        </p:nvSpPr>
        <p:spPr>
          <a:xfrm>
            <a:off x="237030" y="2823463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BED5BC81-B6D3-DF92-879F-D8CD94A45F81}"/>
                  </a:ext>
                </a:extLst>
              </p:cNvPr>
              <p:cNvSpPr txBox="1"/>
              <p:nvPr/>
            </p:nvSpPr>
            <p:spPr>
              <a:xfrm>
                <a:off x="718287" y="2695973"/>
                <a:ext cx="41286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)(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)≥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BED5BC81-B6D3-DF92-879F-D8CD94A4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7" y="2695973"/>
                <a:ext cx="41286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2DA2444D-069F-022C-E2A8-221152EB1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36" y="3309615"/>
            <a:ext cx="4109060" cy="1440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2B45AD27-D1FB-C85F-B806-90190EFBA55B}"/>
                  </a:ext>
                </a:extLst>
              </p:cNvPr>
              <p:cNvSpPr txBox="1"/>
              <p:nvPr/>
            </p:nvSpPr>
            <p:spPr>
              <a:xfrm>
                <a:off x="3333065" y="3384142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2B45AD27-D1FB-C85F-B806-90190EFB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65" y="3384142"/>
                <a:ext cx="68160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1788EDE-20A2-F47F-EF36-EFC6921289F1}"/>
                  </a:ext>
                </a:extLst>
              </p:cNvPr>
              <p:cNvSpPr txBox="1"/>
              <p:nvPr/>
            </p:nvSpPr>
            <p:spPr>
              <a:xfrm>
                <a:off x="2173903" y="3386452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1788EDE-20A2-F47F-EF36-EFC69212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03" y="3386452"/>
                <a:ext cx="68160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DED66825-2C23-718D-375C-F872537FA2DE}"/>
                  </a:ext>
                </a:extLst>
              </p:cNvPr>
              <p:cNvSpPr txBox="1"/>
              <p:nvPr/>
            </p:nvSpPr>
            <p:spPr>
              <a:xfrm>
                <a:off x="1047065" y="3370289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DED66825-2C23-718D-375C-F872537F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65" y="3370289"/>
                <a:ext cx="68160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ector 58">
            <a:extLst>
              <a:ext uri="{FF2B5EF4-FFF2-40B4-BE49-F238E27FC236}">
                <a16:creationId xmlns:a16="http://schemas.microsoft.com/office/drawing/2014/main" id="{9D51902A-710B-668F-1ACA-88BE3DB4627D}"/>
              </a:ext>
            </a:extLst>
          </p:cNvPr>
          <p:cNvSpPr/>
          <p:nvPr/>
        </p:nvSpPr>
        <p:spPr>
          <a:xfrm>
            <a:off x="1797064" y="3842483"/>
            <a:ext cx="238810" cy="172771"/>
          </a:xfrm>
          <a:prstGeom prst="flowChartConnector">
            <a:avLst/>
          </a:prstGeom>
          <a:solidFill>
            <a:srgbClr val="33CC33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Conector 59">
            <a:extLst>
              <a:ext uri="{FF2B5EF4-FFF2-40B4-BE49-F238E27FC236}">
                <a16:creationId xmlns:a16="http://schemas.microsoft.com/office/drawing/2014/main" id="{A2A4F5BB-F16B-38EF-ECDF-EAC74ABA7563}"/>
              </a:ext>
            </a:extLst>
          </p:cNvPr>
          <p:cNvSpPr/>
          <p:nvPr/>
        </p:nvSpPr>
        <p:spPr>
          <a:xfrm>
            <a:off x="3002409" y="3856339"/>
            <a:ext cx="238810" cy="172771"/>
          </a:xfrm>
          <a:prstGeom prst="flowChartConnector">
            <a:avLst/>
          </a:prstGeom>
          <a:solidFill>
            <a:srgbClr val="33CC33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7223589D-0002-A8D1-4417-89D63DEDCD30}"/>
                  </a:ext>
                </a:extLst>
              </p:cNvPr>
              <p:cNvSpPr txBox="1"/>
              <p:nvPr/>
            </p:nvSpPr>
            <p:spPr>
              <a:xfrm>
                <a:off x="1471904" y="3959479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7223589D-0002-A8D1-4417-89D63DED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04" y="3959479"/>
                <a:ext cx="92602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AB477ABC-C21D-4CE5-2309-85E23B1CAB10}"/>
                  </a:ext>
                </a:extLst>
              </p:cNvPr>
              <p:cNvSpPr txBox="1"/>
              <p:nvPr/>
            </p:nvSpPr>
            <p:spPr>
              <a:xfrm>
                <a:off x="2690696" y="3987399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AB477ABC-C21D-4CE5-2309-85E23B1C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96" y="3987399"/>
                <a:ext cx="92602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o 19">
            <a:extLst>
              <a:ext uri="{FF2B5EF4-FFF2-40B4-BE49-F238E27FC236}">
                <a16:creationId xmlns:a16="http://schemas.microsoft.com/office/drawing/2014/main" id="{999068BC-6F72-EC9E-3928-4AA128DFAED4}"/>
              </a:ext>
            </a:extLst>
          </p:cNvPr>
          <p:cNvSpPr/>
          <p:nvPr/>
        </p:nvSpPr>
        <p:spPr>
          <a:xfrm>
            <a:off x="8106676" y="2770821"/>
            <a:ext cx="1209304" cy="1117600"/>
          </a:xfrm>
          <a:prstGeom prst="arc">
            <a:avLst>
              <a:gd name="adj1" fmla="val 10796096"/>
              <a:gd name="adj2" fmla="val 111897"/>
            </a:avLst>
          </a:prstGeom>
          <a:solidFill>
            <a:srgbClr val="DF99DA"/>
          </a:solidFill>
          <a:ln w="571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14 CuadroTexto">
            <a:extLst>
              <a:ext uri="{FF2B5EF4-FFF2-40B4-BE49-F238E27FC236}">
                <a16:creationId xmlns:a16="http://schemas.microsoft.com/office/drawing/2014/main" id="{228EDC1F-8D8A-ACE4-7338-DAE01362FAC6}"/>
              </a:ext>
            </a:extLst>
          </p:cNvPr>
          <p:cNvSpPr txBox="1"/>
          <p:nvPr/>
        </p:nvSpPr>
        <p:spPr>
          <a:xfrm>
            <a:off x="183083" y="4561144"/>
            <a:ext cx="314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**Elevando al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cuadrado: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48DDA427-9802-1E91-907E-A65687FDF4AE}"/>
                  </a:ext>
                </a:extLst>
              </p:cNvPr>
              <p:cNvSpPr txBox="1"/>
              <p:nvPr/>
            </p:nvSpPr>
            <p:spPr>
              <a:xfrm>
                <a:off x="3229763" y="5022963"/>
                <a:ext cx="2662711" cy="725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ra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48DDA427-9802-1E91-907E-A65687FD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63" y="5022963"/>
                <a:ext cx="2662711" cy="7259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echa derecha 93">
            <a:extLst>
              <a:ext uri="{FF2B5EF4-FFF2-40B4-BE49-F238E27FC236}">
                <a16:creationId xmlns:a16="http://schemas.microsoft.com/office/drawing/2014/main" id="{67B7F6F3-8A6F-42A1-6804-BA61710C4F25}"/>
              </a:ext>
            </a:extLst>
          </p:cNvPr>
          <p:cNvSpPr/>
          <p:nvPr/>
        </p:nvSpPr>
        <p:spPr>
          <a:xfrm>
            <a:off x="477022" y="5794359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E927AEF0-2F0A-7505-CB85-F208FFB57053}"/>
                  </a:ext>
                </a:extLst>
              </p:cNvPr>
              <p:cNvSpPr txBox="1"/>
              <p:nvPr/>
            </p:nvSpPr>
            <p:spPr>
              <a:xfrm>
                <a:off x="958468" y="5651989"/>
                <a:ext cx="1879600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-9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&lt;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</mc:Choice>
        <mc:Fallback xmlns="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E927AEF0-2F0A-7505-CB85-F208FFB5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8" y="5651989"/>
                <a:ext cx="1879600" cy="658898"/>
              </a:xfrm>
              <a:prstGeom prst="rect">
                <a:avLst/>
              </a:prstGeom>
              <a:blipFill>
                <a:blip r:embed="rId13"/>
                <a:stretch>
                  <a:fillRect t="-11111" r="-7120" b="-351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echa derecha 95">
            <a:extLst>
              <a:ext uri="{FF2B5EF4-FFF2-40B4-BE49-F238E27FC236}">
                <a16:creationId xmlns:a16="http://schemas.microsoft.com/office/drawing/2014/main" id="{71FD5144-536D-A654-E35A-F4446EA5C6AD}"/>
              </a:ext>
            </a:extLst>
          </p:cNvPr>
          <p:cNvSpPr/>
          <p:nvPr/>
        </p:nvSpPr>
        <p:spPr>
          <a:xfrm>
            <a:off x="2821079" y="5801616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77723135-316B-B65D-B5B7-B677F1666634}"/>
                  </a:ext>
                </a:extLst>
              </p:cNvPr>
              <p:cNvSpPr txBox="1"/>
              <p:nvPr/>
            </p:nvSpPr>
            <p:spPr>
              <a:xfrm>
                <a:off x="3258982" y="5673760"/>
                <a:ext cx="191588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-25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&lt;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</mc:Choice>
        <mc:Fallback xmlns="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77723135-316B-B65D-B5B7-B677F1666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982" y="5673760"/>
                <a:ext cx="1915886" cy="658898"/>
              </a:xfrm>
              <a:prstGeom prst="rect">
                <a:avLst/>
              </a:prstGeom>
              <a:blipFill>
                <a:blip r:embed="rId14"/>
                <a:stretch>
                  <a:fillRect t="-12037" r="-5096" b="-351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echa derecha 97">
            <a:extLst>
              <a:ext uri="{FF2B5EF4-FFF2-40B4-BE49-F238E27FC236}">
                <a16:creationId xmlns:a16="http://schemas.microsoft.com/office/drawing/2014/main" id="{FCD31C96-A622-F0FD-549A-61526058CBD9}"/>
              </a:ext>
            </a:extLst>
          </p:cNvPr>
          <p:cNvSpPr/>
          <p:nvPr/>
        </p:nvSpPr>
        <p:spPr>
          <a:xfrm>
            <a:off x="6295385" y="2162618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9F639F74-7C9A-204D-FF95-01899C6C6DFA}"/>
                  </a:ext>
                </a:extLst>
              </p:cNvPr>
              <p:cNvSpPr txBox="1"/>
              <p:nvPr/>
            </p:nvSpPr>
            <p:spPr>
              <a:xfrm>
                <a:off x="6616985" y="2049642"/>
                <a:ext cx="41286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9F639F74-7C9A-204D-FF95-01899C6C6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85" y="2049642"/>
                <a:ext cx="412865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D0E53E3F-171D-FC97-A4E2-4EBE59E6C4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6168" y="2753848"/>
            <a:ext cx="4102964" cy="13779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8D4264A7-7445-5A50-B83C-E230E3F4D4A2}"/>
                  </a:ext>
                </a:extLst>
              </p:cNvPr>
              <p:cNvSpPr txBox="1"/>
              <p:nvPr/>
            </p:nvSpPr>
            <p:spPr>
              <a:xfrm>
                <a:off x="9522049" y="2752325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8D4264A7-7445-5A50-B83C-E230E3F4D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49" y="2752325"/>
                <a:ext cx="68160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F81F6E83-D0FB-BE13-5B60-6FFD2B660641}"/>
                  </a:ext>
                </a:extLst>
              </p:cNvPr>
              <p:cNvSpPr txBox="1"/>
              <p:nvPr/>
            </p:nvSpPr>
            <p:spPr>
              <a:xfrm>
                <a:off x="8362885" y="2740120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F81F6E83-D0FB-BE13-5B60-6FFD2B66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885" y="2740120"/>
                <a:ext cx="68160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B0283F00-CE37-6285-4AAF-4315A21E01C3}"/>
                  </a:ext>
                </a:extLst>
              </p:cNvPr>
              <p:cNvSpPr txBox="1"/>
              <p:nvPr/>
            </p:nvSpPr>
            <p:spPr>
              <a:xfrm>
                <a:off x="7177992" y="2709443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B0283F00-CE37-6285-4AAF-4315A21E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92" y="2709443"/>
                <a:ext cx="681608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ector 103">
            <a:extLst>
              <a:ext uri="{FF2B5EF4-FFF2-40B4-BE49-F238E27FC236}">
                <a16:creationId xmlns:a16="http://schemas.microsoft.com/office/drawing/2014/main" id="{6BF86E23-37B0-857A-AF73-F04D987CBC72}"/>
              </a:ext>
            </a:extLst>
          </p:cNvPr>
          <p:cNvSpPr/>
          <p:nvPr/>
        </p:nvSpPr>
        <p:spPr>
          <a:xfrm>
            <a:off x="7943164" y="3224521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Conector 104">
            <a:extLst>
              <a:ext uri="{FF2B5EF4-FFF2-40B4-BE49-F238E27FC236}">
                <a16:creationId xmlns:a16="http://schemas.microsoft.com/office/drawing/2014/main" id="{9ADC0989-6B2C-3BC4-91BB-1006896C2C7C}"/>
              </a:ext>
            </a:extLst>
          </p:cNvPr>
          <p:cNvSpPr/>
          <p:nvPr/>
        </p:nvSpPr>
        <p:spPr>
          <a:xfrm>
            <a:off x="9242193" y="3231778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78D5C9DB-5646-4A30-4120-A10DD0191BF0}"/>
                  </a:ext>
                </a:extLst>
              </p:cNvPr>
              <p:cNvSpPr txBox="1"/>
              <p:nvPr/>
            </p:nvSpPr>
            <p:spPr>
              <a:xfrm>
                <a:off x="7474018" y="3345094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78D5C9DB-5646-4A30-4120-A10DD019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018" y="3345094"/>
                <a:ext cx="92602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8517F73B-3C9F-6535-5C69-693F1AC960DA}"/>
                  </a:ext>
                </a:extLst>
              </p:cNvPr>
              <p:cNvSpPr txBox="1"/>
              <p:nvPr/>
            </p:nvSpPr>
            <p:spPr>
              <a:xfrm>
                <a:off x="8956000" y="3401986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14 CuadroTexto">
                <a:extLst>
                  <a:ext uri="{FF2B5EF4-FFF2-40B4-BE49-F238E27FC236}">
                    <a16:creationId xmlns:a16="http://schemas.microsoft.com/office/drawing/2014/main" id="{8517F73B-3C9F-6535-5C69-693F1AC9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000" y="3401986"/>
                <a:ext cx="926029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14 CuadroTexto">
            <a:extLst>
              <a:ext uri="{FF2B5EF4-FFF2-40B4-BE49-F238E27FC236}">
                <a16:creationId xmlns:a16="http://schemas.microsoft.com/office/drawing/2014/main" id="{C3DDCBE8-4A27-F97D-54A4-809999CA2B44}"/>
              </a:ext>
            </a:extLst>
          </p:cNvPr>
          <p:cNvSpPr txBox="1"/>
          <p:nvPr/>
        </p:nvSpPr>
        <p:spPr>
          <a:xfrm>
            <a:off x="6332185" y="3791578"/>
            <a:ext cx="4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Intersectando gráficas:</a:t>
            </a:r>
            <a:endParaRPr kumimoji="0" lang="es-PE" sz="3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A95454F-A656-83AE-5943-1974516C5C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40733" y="4424353"/>
            <a:ext cx="3999112" cy="170434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0B8F9A4-6FF7-001C-B9FA-8AD3CC09CC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07125" y="4474098"/>
            <a:ext cx="2999492" cy="865707"/>
          </a:xfrm>
          <a:prstGeom prst="rect">
            <a:avLst/>
          </a:prstGeom>
        </p:spPr>
      </p:pic>
      <p:sp>
        <p:nvSpPr>
          <p:cNvPr id="40" name="Conector 110">
            <a:extLst>
              <a:ext uri="{FF2B5EF4-FFF2-40B4-BE49-F238E27FC236}">
                <a16:creationId xmlns:a16="http://schemas.microsoft.com/office/drawing/2014/main" id="{06F42DD7-8CB4-3F2E-A694-1FF2A8589357}"/>
              </a:ext>
            </a:extLst>
          </p:cNvPr>
          <p:cNvSpPr/>
          <p:nvPr/>
        </p:nvSpPr>
        <p:spPr>
          <a:xfrm>
            <a:off x="7180055" y="4362794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1" name="Conector 111">
            <a:extLst>
              <a:ext uri="{FF2B5EF4-FFF2-40B4-BE49-F238E27FC236}">
                <a16:creationId xmlns:a16="http://schemas.microsoft.com/office/drawing/2014/main" id="{8F52B739-F898-16C7-C2D6-E086A5BE81BE}"/>
              </a:ext>
            </a:extLst>
          </p:cNvPr>
          <p:cNvSpPr/>
          <p:nvPr/>
        </p:nvSpPr>
        <p:spPr>
          <a:xfrm>
            <a:off x="10206284" y="4355537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178AE7F-23BD-32E8-BFBF-C598C3F99DFD}"/>
              </a:ext>
            </a:extLst>
          </p:cNvPr>
          <p:cNvSpPr txBox="1"/>
          <p:nvPr/>
        </p:nvSpPr>
        <p:spPr>
          <a:xfrm>
            <a:off x="6461199" y="5874958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ADDF108D-B5BA-C14E-638F-2C1ACE7B3EBB}"/>
                  </a:ext>
                </a:extLst>
              </p:cNvPr>
              <p:cNvSpPr txBox="1"/>
              <p:nvPr/>
            </p:nvSpPr>
            <p:spPr>
              <a:xfrm>
                <a:off x="7129619" y="5784374"/>
                <a:ext cx="44349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]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U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[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3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5</m:t>
                    </m:r>
                    <m: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14 CuadroTexto">
                <a:extLst>
                  <a:ext uri="{FF2B5EF4-FFF2-40B4-BE49-F238E27FC236}">
                    <a16:creationId xmlns:a16="http://schemas.microsoft.com/office/drawing/2014/main" id="{ADDF108D-B5BA-C14E-638F-2C1ACE7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19" y="5784374"/>
                <a:ext cx="4434966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Imagen 43">
            <a:extLst>
              <a:ext uri="{FF2B5EF4-FFF2-40B4-BE49-F238E27FC236}">
                <a16:creationId xmlns:a16="http://schemas.microsoft.com/office/drawing/2014/main" id="{4B7FF481-970E-6E83-4769-39383D4E6F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425729" y="4633730"/>
            <a:ext cx="4950172" cy="1475360"/>
          </a:xfrm>
          <a:prstGeom prst="rect">
            <a:avLst/>
          </a:prstGeom>
        </p:spPr>
      </p:pic>
      <p:sp>
        <p:nvSpPr>
          <p:cNvPr id="45" name="Conector 115">
            <a:extLst>
              <a:ext uri="{FF2B5EF4-FFF2-40B4-BE49-F238E27FC236}">
                <a16:creationId xmlns:a16="http://schemas.microsoft.com/office/drawing/2014/main" id="{79FC6E75-E58E-D590-E677-9A7A8729D766}"/>
              </a:ext>
            </a:extLst>
          </p:cNvPr>
          <p:cNvSpPr/>
          <p:nvPr/>
        </p:nvSpPr>
        <p:spPr>
          <a:xfrm>
            <a:off x="8144595" y="4748082"/>
            <a:ext cx="238810" cy="172771"/>
          </a:xfrm>
          <a:prstGeom prst="flowChartConnector">
            <a:avLst/>
          </a:prstGeom>
          <a:solidFill>
            <a:srgbClr val="FF0000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Conector 116">
            <a:extLst>
              <a:ext uri="{FF2B5EF4-FFF2-40B4-BE49-F238E27FC236}">
                <a16:creationId xmlns:a16="http://schemas.microsoft.com/office/drawing/2014/main" id="{51D1B42F-72D7-E76B-0544-364D2C6448F0}"/>
              </a:ext>
            </a:extLst>
          </p:cNvPr>
          <p:cNvSpPr/>
          <p:nvPr/>
        </p:nvSpPr>
        <p:spPr>
          <a:xfrm>
            <a:off x="9160595" y="4719054"/>
            <a:ext cx="238810" cy="172771"/>
          </a:xfrm>
          <a:prstGeom prst="flowChartConnector">
            <a:avLst/>
          </a:prstGeom>
          <a:solidFill>
            <a:srgbClr val="FF0000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7" name="14 CuadroTexto">
            <a:extLst>
              <a:ext uri="{FF2B5EF4-FFF2-40B4-BE49-F238E27FC236}">
                <a16:creationId xmlns:a16="http://schemas.microsoft.com/office/drawing/2014/main" id="{4C864F14-DF34-22E0-8E87-A06FA78C266A}"/>
              </a:ext>
            </a:extLst>
          </p:cNvPr>
          <p:cNvSpPr txBox="1"/>
          <p:nvPr/>
        </p:nvSpPr>
        <p:spPr>
          <a:xfrm>
            <a:off x="6425730" y="5823738"/>
            <a:ext cx="4916714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14 CuadroTexto">
                <a:extLst>
                  <a:ext uri="{FF2B5EF4-FFF2-40B4-BE49-F238E27FC236}">
                    <a16:creationId xmlns:a16="http://schemas.microsoft.com/office/drawing/2014/main" id="{D08B647D-405D-554A-603D-6F0F733130D3}"/>
                  </a:ext>
                </a:extLst>
              </p:cNvPr>
              <p:cNvSpPr txBox="1"/>
              <p:nvPr/>
            </p:nvSpPr>
            <p:spPr>
              <a:xfrm>
                <a:off x="6671069" y="5229317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14 CuadroTexto">
                <a:extLst>
                  <a:ext uri="{FF2B5EF4-FFF2-40B4-BE49-F238E27FC236}">
                    <a16:creationId xmlns:a16="http://schemas.microsoft.com/office/drawing/2014/main" id="{D08B647D-405D-554A-603D-6F0F7331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69" y="5229317"/>
                <a:ext cx="926029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14 CuadroTexto">
                <a:extLst>
                  <a:ext uri="{FF2B5EF4-FFF2-40B4-BE49-F238E27FC236}">
                    <a16:creationId xmlns:a16="http://schemas.microsoft.com/office/drawing/2014/main" id="{1FBD8E47-9D24-10F9-DC9B-9E718E04F85F}"/>
                  </a:ext>
                </a:extLst>
              </p:cNvPr>
              <p:cNvSpPr txBox="1"/>
              <p:nvPr/>
            </p:nvSpPr>
            <p:spPr>
              <a:xfrm>
                <a:off x="7736931" y="5197129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14 CuadroTexto">
                <a:extLst>
                  <a:ext uri="{FF2B5EF4-FFF2-40B4-BE49-F238E27FC236}">
                    <a16:creationId xmlns:a16="http://schemas.microsoft.com/office/drawing/2014/main" id="{1FBD8E47-9D24-10F9-DC9B-9E718E04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931" y="5197129"/>
                <a:ext cx="926029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14 CuadroTexto">
                <a:extLst>
                  <a:ext uri="{FF2B5EF4-FFF2-40B4-BE49-F238E27FC236}">
                    <a16:creationId xmlns:a16="http://schemas.microsoft.com/office/drawing/2014/main" id="{94701F98-73E8-AE38-A705-4BDD856C9068}"/>
                  </a:ext>
                </a:extLst>
              </p:cNvPr>
              <p:cNvSpPr txBox="1"/>
              <p:nvPr/>
            </p:nvSpPr>
            <p:spPr>
              <a:xfrm>
                <a:off x="8868365" y="5189778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0" name="14 CuadroTexto">
                <a:extLst>
                  <a:ext uri="{FF2B5EF4-FFF2-40B4-BE49-F238E27FC236}">
                    <a16:creationId xmlns:a16="http://schemas.microsoft.com/office/drawing/2014/main" id="{94701F98-73E8-AE38-A705-4BDD856C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365" y="5189778"/>
                <a:ext cx="926029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14 CuadroTexto">
                <a:extLst>
                  <a:ext uri="{FF2B5EF4-FFF2-40B4-BE49-F238E27FC236}">
                    <a16:creationId xmlns:a16="http://schemas.microsoft.com/office/drawing/2014/main" id="{9560CB5B-2322-441E-843F-B83B4126E526}"/>
                  </a:ext>
                </a:extLst>
              </p:cNvPr>
              <p:cNvSpPr txBox="1"/>
              <p:nvPr/>
            </p:nvSpPr>
            <p:spPr>
              <a:xfrm>
                <a:off x="9916518" y="5197129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1" name="14 CuadroTexto">
                <a:extLst>
                  <a:ext uri="{FF2B5EF4-FFF2-40B4-BE49-F238E27FC236}">
                    <a16:creationId xmlns:a16="http://schemas.microsoft.com/office/drawing/2014/main" id="{9560CB5B-2322-441E-843F-B83B4126E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518" y="5197129"/>
                <a:ext cx="926029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 animBg="1"/>
      <p:bldP spid="7" grpId="0" animBg="1"/>
      <p:bldP spid="8" grpId="0"/>
      <p:bldP spid="9" grpId="0"/>
      <p:bldP spid="10" grpId="0" animBg="1"/>
      <p:bldP spid="11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30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  <p:bldP spid="40" grpId="0" animBg="1"/>
      <p:bldP spid="41" grpId="0" animBg="1"/>
      <p:bldP spid="42" grpId="0"/>
      <p:bldP spid="43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BA331B69-07BD-3340-E9E3-86027D33BA4A}"/>
                  </a:ext>
                </a:extLst>
              </p:cNvPr>
              <p:cNvSpPr txBox="1"/>
              <p:nvPr/>
            </p:nvSpPr>
            <p:spPr>
              <a:xfrm>
                <a:off x="967747" y="335850"/>
                <a:ext cx="9784063" cy="13373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s-PE" sz="4000" b="1" dirty="0">
                    <a:solidFill>
                      <a:prstClr val="black"/>
                    </a:solidFill>
                    <a:latin typeface="Miriam" panose="020B0502050101010101" pitchFamily="34" charset="-79"/>
                    <a:cs typeface="Miriam" panose="020B0502050101010101" pitchFamily="34" charset="-79"/>
                  </a:rPr>
                  <a:t>                      </a:t>
                </a:r>
                <a:r>
                  <a:rPr lang="es-PE" sz="4000" b="1" dirty="0">
                    <a:solidFill>
                      <a:schemeClr val="tx1"/>
                    </a:solidFill>
                    <a:latin typeface="Cambria Math"/>
                  </a:rPr>
                  <a:t>Halle el conjunto solución en: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PE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</m:sup>
                      </m:sSup>
                      <m:sSup>
                        <m:sSupPr>
                          <m:ctrlP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𝟏𝟗</m:t>
                          </m:r>
                        </m:sup>
                      </m:sSup>
                      <m:sSup>
                        <m:sSupPr>
                          <m:ctrlP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PE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𝟐𝟑</m:t>
                          </m:r>
                        </m:sup>
                      </m:sSup>
                      <m:r>
                        <a:rPr lang="es-PE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PE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PE" sz="4000" b="1" dirty="0">
                  <a:solidFill>
                    <a:schemeClr val="tx1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2" name="27 CuadroTexto">
                <a:extLst>
                  <a:ext uri="{FF2B5EF4-FFF2-40B4-BE49-F238E27FC236}">
                    <a16:creationId xmlns:a16="http://schemas.microsoft.com/office/drawing/2014/main" id="{BA331B69-07BD-3340-E9E3-86027D33B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7" y="335850"/>
                <a:ext cx="9784063" cy="1337354"/>
              </a:xfrm>
              <a:prstGeom prst="rect">
                <a:avLst/>
              </a:prstGeom>
              <a:blipFill>
                <a:blip r:embed="rId2"/>
                <a:stretch>
                  <a:fillRect t="-8929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DE96E71B-68B2-07A4-A5D9-122A63E535AB}"/>
                  </a:ext>
                </a:extLst>
              </p:cNvPr>
              <p:cNvSpPr txBox="1"/>
              <p:nvPr/>
            </p:nvSpPr>
            <p:spPr>
              <a:xfrm>
                <a:off x="321455" y="2105798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3" name="1 CuadroTexto">
                <a:extLst>
                  <a:ext uri="{FF2B5EF4-FFF2-40B4-BE49-F238E27FC236}">
                    <a16:creationId xmlns:a16="http://schemas.microsoft.com/office/drawing/2014/main" id="{DE96E71B-68B2-07A4-A5D9-122A63E5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5" y="2105798"/>
                <a:ext cx="19929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4 CuadroTexto">
            <a:extLst>
              <a:ext uri="{FF2B5EF4-FFF2-40B4-BE49-F238E27FC236}">
                <a16:creationId xmlns:a16="http://schemas.microsoft.com/office/drawing/2014/main" id="{9CC8C7CC-A4E1-8415-6B8F-0CA52DAA5159}"/>
              </a:ext>
            </a:extLst>
          </p:cNvPr>
          <p:cNvSpPr txBox="1"/>
          <p:nvPr/>
        </p:nvSpPr>
        <p:spPr>
          <a:xfrm>
            <a:off x="881292" y="299102"/>
            <a:ext cx="33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6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4</a:t>
            </a:r>
            <a:r>
              <a:rPr lang="es-PE" sz="40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298AAC-16F2-6EE8-DAC0-1999422BB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222" y="3544125"/>
            <a:ext cx="3584759" cy="615749"/>
          </a:xfrm>
          <a:prstGeom prst="rect">
            <a:avLst/>
          </a:prstGeom>
        </p:spPr>
      </p:pic>
      <p:sp>
        <p:nvSpPr>
          <p:cNvPr id="6" name="14 CuadroTexto">
            <a:extLst>
              <a:ext uri="{FF2B5EF4-FFF2-40B4-BE49-F238E27FC236}">
                <a16:creationId xmlns:a16="http://schemas.microsoft.com/office/drawing/2014/main" id="{561C544F-C77C-EBC7-3479-587E10658B89}"/>
              </a:ext>
            </a:extLst>
          </p:cNvPr>
          <p:cNvSpPr txBox="1"/>
          <p:nvPr/>
        </p:nvSpPr>
        <p:spPr>
          <a:xfrm>
            <a:off x="192259" y="2598741"/>
            <a:ext cx="5167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Como los exponentes son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impares, por propiedad: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2171615B-EA08-86B1-88CF-03CAF7F984F7}"/>
                  </a:ext>
                </a:extLst>
              </p:cNvPr>
              <p:cNvSpPr txBox="1"/>
              <p:nvPr/>
            </p:nvSpPr>
            <p:spPr>
              <a:xfrm>
                <a:off x="315630" y="3752626"/>
                <a:ext cx="5595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d>
                      <m:d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2171615B-EA08-86B1-88CF-03CAF7F98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30" y="3752626"/>
                <a:ext cx="559525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echa derecha 57">
            <a:extLst>
              <a:ext uri="{FF2B5EF4-FFF2-40B4-BE49-F238E27FC236}">
                <a16:creationId xmlns:a16="http://schemas.microsoft.com/office/drawing/2014/main" id="{D7AF314A-792D-9156-FF6E-B211C087F0F3}"/>
              </a:ext>
            </a:extLst>
          </p:cNvPr>
          <p:cNvSpPr/>
          <p:nvPr/>
        </p:nvSpPr>
        <p:spPr>
          <a:xfrm>
            <a:off x="415606" y="4858509"/>
            <a:ext cx="465686" cy="419653"/>
          </a:xfrm>
          <a:prstGeom prst="rightArrow">
            <a:avLst/>
          </a:prstGeom>
          <a:solidFill>
            <a:srgbClr val="01AFEC"/>
          </a:solidFill>
          <a:ln w="15875" cap="flat" cmpd="sng" algn="ctr">
            <a:solidFill>
              <a:srgbClr val="01AFE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14 CuadroTexto">
            <a:extLst>
              <a:ext uri="{FF2B5EF4-FFF2-40B4-BE49-F238E27FC236}">
                <a16:creationId xmlns:a16="http://schemas.microsoft.com/office/drawing/2014/main" id="{9AA0C075-0285-AF7E-116B-6BCC620A6660}"/>
              </a:ext>
            </a:extLst>
          </p:cNvPr>
          <p:cNvSpPr txBox="1"/>
          <p:nvPr/>
        </p:nvSpPr>
        <p:spPr>
          <a:xfrm>
            <a:off x="896203" y="4623484"/>
            <a:ext cx="166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Puntos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críticos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6B6BCFA6-46DD-2E6B-B93B-8851A6A67D07}"/>
              </a:ext>
            </a:extLst>
          </p:cNvPr>
          <p:cNvSpPr/>
          <p:nvPr/>
        </p:nvSpPr>
        <p:spPr>
          <a:xfrm>
            <a:off x="2746774" y="4530544"/>
            <a:ext cx="217714" cy="1436914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5C12A20B-3FD8-722C-A49F-08A244786EF9}"/>
                  </a:ext>
                </a:extLst>
              </p:cNvPr>
              <p:cNvSpPr txBox="1"/>
              <p:nvPr/>
            </p:nvSpPr>
            <p:spPr>
              <a:xfrm>
                <a:off x="2891915" y="4383999"/>
                <a:ext cx="2307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5C12A20B-3FD8-722C-A49F-08A24478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5" y="4383999"/>
                <a:ext cx="23077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A8C37980-FE18-3B76-269A-AC3EB4866A51}"/>
                  </a:ext>
                </a:extLst>
              </p:cNvPr>
              <p:cNvSpPr txBox="1"/>
              <p:nvPr/>
            </p:nvSpPr>
            <p:spPr>
              <a:xfrm>
                <a:off x="2913687" y="4855713"/>
                <a:ext cx="2307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A8C37980-FE18-3B76-269A-AC3EB486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687" y="4855713"/>
                <a:ext cx="230777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C99D30B6-57BA-4B75-3A22-44E3BA792FC9}"/>
                  </a:ext>
                </a:extLst>
              </p:cNvPr>
              <p:cNvSpPr txBox="1"/>
              <p:nvPr/>
            </p:nvSpPr>
            <p:spPr>
              <a:xfrm>
                <a:off x="2906430" y="5414513"/>
                <a:ext cx="2307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C99D30B6-57BA-4B75-3A22-44E3BA792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30" y="5414513"/>
                <a:ext cx="230777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82EA485-F5C2-7BED-57F2-50095EB436E6}"/>
                  </a:ext>
                </a:extLst>
              </p:cNvPr>
              <p:cNvSpPr txBox="1"/>
              <p:nvPr/>
            </p:nvSpPr>
            <p:spPr>
              <a:xfrm>
                <a:off x="6208430" y="2446340"/>
                <a:ext cx="29101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, 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14 CuadroTexto">
                <a:extLst>
                  <a:ext uri="{FF2B5EF4-FFF2-40B4-BE49-F238E27FC236}">
                    <a16:creationId xmlns:a16="http://schemas.microsoft.com/office/drawing/2014/main" id="{982EA485-F5C2-7BED-57F2-50095EB4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30" y="2446340"/>
                <a:ext cx="291011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23 Conector recto">
            <a:extLst>
              <a:ext uri="{FF2B5EF4-FFF2-40B4-BE49-F238E27FC236}">
                <a16:creationId xmlns:a16="http://schemas.microsoft.com/office/drawing/2014/main" id="{5B431D39-B220-6D62-B6CD-5CB69F143391}"/>
              </a:ext>
            </a:extLst>
          </p:cNvPr>
          <p:cNvCxnSpPr/>
          <p:nvPr/>
        </p:nvCxnSpPr>
        <p:spPr>
          <a:xfrm flipH="1">
            <a:off x="5736718" y="2701743"/>
            <a:ext cx="14513" cy="3367314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7CE4D0C6-ADCC-6A59-FE1F-414C1BF803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4938" y="3473355"/>
            <a:ext cx="5397372" cy="1494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50E428DD-4AB9-235D-77E3-B9CD4CA62609}"/>
                  </a:ext>
                </a:extLst>
              </p:cNvPr>
              <p:cNvSpPr txBox="1"/>
              <p:nvPr/>
            </p:nvSpPr>
            <p:spPr>
              <a:xfrm>
                <a:off x="10376240" y="3527714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7" name="14 CuadroTexto">
                <a:extLst>
                  <a:ext uri="{FF2B5EF4-FFF2-40B4-BE49-F238E27FC236}">
                    <a16:creationId xmlns:a16="http://schemas.microsoft.com/office/drawing/2014/main" id="{50E428DD-4AB9-235D-77E3-B9CD4CA6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240" y="3527714"/>
                <a:ext cx="68160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F440098E-08E4-915A-E984-FBD357FF8A6E}"/>
                  </a:ext>
                </a:extLst>
              </p:cNvPr>
              <p:cNvSpPr txBox="1"/>
              <p:nvPr/>
            </p:nvSpPr>
            <p:spPr>
              <a:xfrm>
                <a:off x="8994119" y="3501170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F440098E-08E4-915A-E984-FBD357FF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19" y="3501170"/>
                <a:ext cx="68160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49915654-276F-D461-D32A-88619DBD972F}"/>
                  </a:ext>
                </a:extLst>
              </p:cNvPr>
              <p:cNvSpPr txBox="1"/>
              <p:nvPr/>
            </p:nvSpPr>
            <p:spPr>
              <a:xfrm>
                <a:off x="7669325" y="3549485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49915654-276F-D461-D32A-88619DBD9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325" y="3549485"/>
                <a:ext cx="681608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A577DE9C-0B27-4E92-FB05-999E5ED70191}"/>
                  </a:ext>
                </a:extLst>
              </p:cNvPr>
              <p:cNvSpPr txBox="1"/>
              <p:nvPr/>
            </p:nvSpPr>
            <p:spPr>
              <a:xfrm>
                <a:off x="6508181" y="3538601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A577DE9C-0B27-4E92-FB05-999E5ED7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81" y="3538601"/>
                <a:ext cx="68160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ector 70">
            <a:extLst>
              <a:ext uri="{FF2B5EF4-FFF2-40B4-BE49-F238E27FC236}">
                <a16:creationId xmlns:a16="http://schemas.microsoft.com/office/drawing/2014/main" id="{334F1DA3-BC76-F504-EAD9-6E2547F6BCE7}"/>
              </a:ext>
            </a:extLst>
          </p:cNvPr>
          <p:cNvSpPr/>
          <p:nvPr/>
        </p:nvSpPr>
        <p:spPr>
          <a:xfrm>
            <a:off x="7274014" y="4048070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Conector 71">
            <a:extLst>
              <a:ext uri="{FF2B5EF4-FFF2-40B4-BE49-F238E27FC236}">
                <a16:creationId xmlns:a16="http://schemas.microsoft.com/office/drawing/2014/main" id="{DF428C2A-1F15-C1AD-1232-138095D400D5}"/>
              </a:ext>
            </a:extLst>
          </p:cNvPr>
          <p:cNvSpPr/>
          <p:nvPr/>
        </p:nvSpPr>
        <p:spPr>
          <a:xfrm>
            <a:off x="8594814" y="4062584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Conector 72">
            <a:extLst>
              <a:ext uri="{FF2B5EF4-FFF2-40B4-BE49-F238E27FC236}">
                <a16:creationId xmlns:a16="http://schemas.microsoft.com/office/drawing/2014/main" id="{B53D810D-202C-04E3-E41C-6EBC2830D49F}"/>
              </a:ext>
            </a:extLst>
          </p:cNvPr>
          <p:cNvSpPr/>
          <p:nvPr/>
        </p:nvSpPr>
        <p:spPr>
          <a:xfrm>
            <a:off x="9944643" y="4033556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rgbClr val="564B3C">
                <a:lumMod val="9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0FAD5B-86E8-2D83-2696-0B786D95F404}"/>
              </a:ext>
            </a:extLst>
          </p:cNvPr>
          <p:cNvSpPr txBox="1"/>
          <p:nvPr/>
        </p:nvSpPr>
        <p:spPr>
          <a:xfrm>
            <a:off x="6045836" y="4891877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0CCDF45B-BAD7-4A1A-54D4-74327F33FB5B}"/>
                  </a:ext>
                </a:extLst>
              </p:cNvPr>
              <p:cNvSpPr txBox="1"/>
              <p:nvPr/>
            </p:nvSpPr>
            <p:spPr>
              <a:xfrm>
                <a:off x="6590932" y="4859091"/>
                <a:ext cx="543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4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U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</a:rPr>
                      <m:t> </m:t>
                    </m:r>
                    <m: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3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rPr>
                      <m:t>; 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+</m:t>
                    </m:r>
                    <m:r>
                      <a:rPr kumimoji="0" lang="es-PE" sz="36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∞</m:t>
                    </m:r>
                    <m:r>
                      <a:rPr kumimoji="0" lang="es-PE" sz="36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kumimoji="0" lang="es-PE" sz="3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m:t> </m:t>
                    </m:r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0CCDF45B-BAD7-4A1A-54D4-74327F33F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32" y="4859091"/>
                <a:ext cx="5436452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14 CuadroTexto">
            <a:extLst>
              <a:ext uri="{FF2B5EF4-FFF2-40B4-BE49-F238E27FC236}">
                <a16:creationId xmlns:a16="http://schemas.microsoft.com/office/drawing/2014/main" id="{3AA7B5C0-4852-5058-E67A-444518FD183E}"/>
              </a:ext>
            </a:extLst>
          </p:cNvPr>
          <p:cNvSpPr txBox="1"/>
          <p:nvPr/>
        </p:nvSpPr>
        <p:spPr>
          <a:xfrm>
            <a:off x="6061159" y="4931081"/>
            <a:ext cx="5744026" cy="64633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16614942-3AA4-2CFF-5515-A57F5025A72D}"/>
                  </a:ext>
                </a:extLst>
              </p:cNvPr>
              <p:cNvSpPr txBox="1"/>
              <p:nvPr/>
            </p:nvSpPr>
            <p:spPr>
              <a:xfrm>
                <a:off x="6768887" y="4131374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16614942-3AA4-2CFF-5515-A57F5025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87" y="4131374"/>
                <a:ext cx="92602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D1BB37BC-2500-3343-A40D-F16FB5749A28}"/>
                  </a:ext>
                </a:extLst>
              </p:cNvPr>
              <p:cNvSpPr txBox="1"/>
              <p:nvPr/>
            </p:nvSpPr>
            <p:spPr>
              <a:xfrm>
                <a:off x="8271625" y="4138809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D1BB37BC-2500-3343-A40D-F16FB5749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625" y="4138809"/>
                <a:ext cx="92602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30470C5B-93FE-C2BF-8C05-2322229D3532}"/>
                  </a:ext>
                </a:extLst>
              </p:cNvPr>
              <p:cNvSpPr txBox="1"/>
              <p:nvPr/>
            </p:nvSpPr>
            <p:spPr>
              <a:xfrm>
                <a:off x="9625786" y="4119941"/>
                <a:ext cx="926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30470C5B-93FE-C2BF-8C05-2322229D3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86" y="4119941"/>
                <a:ext cx="92602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6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3">
            <a:extLst>
              <a:ext uri="{FF2B5EF4-FFF2-40B4-BE49-F238E27FC236}">
                <a16:creationId xmlns:a16="http://schemas.microsoft.com/office/drawing/2014/main" id="{F8B0683E-2CB3-4E38-AF79-34C1D781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00" y="283832"/>
            <a:ext cx="7454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69875" algn="l"/>
              </a:tabLst>
            </a:pPr>
            <a:r>
              <a:rPr lang="es-ES_tradnl" sz="2800" b="1" u="sng" dirty="0">
                <a:solidFill>
                  <a:srgbClr val="004080"/>
                </a:solidFill>
                <a:latin typeface="Comic Sans MS" pitchFamily="66" charset="0"/>
              </a:rPr>
              <a:t>INECUACIONES DE SEGUNDO GRADO</a:t>
            </a:r>
            <a:endParaRPr lang="es-PE" sz="2800" dirty="0">
              <a:solidFill>
                <a:srgbClr val="00408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F4B776-6FF8-313C-7AAB-135A0DF4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8" y="1140858"/>
            <a:ext cx="4747211" cy="37998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1663AC-15CA-EE25-BC2F-391E800E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7156"/>
            <a:ext cx="4449097" cy="37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A12F13-FD2F-EB55-80F8-BF6D398D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7" y="956801"/>
            <a:ext cx="5287424" cy="52227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FF36613-B52C-2D74-EEE0-AD865E00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55" y="1074788"/>
            <a:ext cx="4844937" cy="49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4370A0-8535-AC5D-D219-348516C6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03" y="550349"/>
            <a:ext cx="4670095" cy="57573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027D6A-E944-A634-8109-E5D3661B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70" y="981863"/>
            <a:ext cx="5386788" cy="44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1EB851-6EB5-D43A-A941-A348DB33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32" y="1125497"/>
            <a:ext cx="4708516" cy="46070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3B16D3-AA9F-8926-BA2A-32852AF2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09" y="636445"/>
            <a:ext cx="4550817" cy="32276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23C8D3-C27C-E35D-0D81-FFE6968C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809" y="4003183"/>
            <a:ext cx="4416461" cy="19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CuadroTexto">
            <a:extLst>
              <a:ext uri="{FF2B5EF4-FFF2-40B4-BE49-F238E27FC236}">
                <a16:creationId xmlns:a16="http://schemas.microsoft.com/office/drawing/2014/main" id="{44488687-9BF4-5B6F-59B4-900FD78104C3}"/>
              </a:ext>
            </a:extLst>
          </p:cNvPr>
          <p:cNvSpPr txBox="1"/>
          <p:nvPr/>
        </p:nvSpPr>
        <p:spPr>
          <a:xfrm>
            <a:off x="1308894" y="116401"/>
            <a:ext cx="593256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600" b="1" u="sng" kern="0" dirty="0"/>
              <a:t>INECUACIONES CUADRÁTICAS</a:t>
            </a:r>
            <a:endParaRPr kumimoji="0" lang="es-PE" sz="3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14 CuadroTexto">
            <a:extLst>
              <a:ext uri="{FF2B5EF4-FFF2-40B4-BE49-F238E27FC236}">
                <a16:creationId xmlns:a16="http://schemas.microsoft.com/office/drawing/2014/main" id="{439440B6-0B03-0826-41FD-38D4097AE031}"/>
              </a:ext>
            </a:extLst>
          </p:cNvPr>
          <p:cNvSpPr txBox="1"/>
          <p:nvPr/>
        </p:nvSpPr>
        <p:spPr>
          <a:xfrm>
            <a:off x="3604193" y="868327"/>
            <a:ext cx="456998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Ejemplos explicativos</a:t>
            </a:r>
          </a:p>
        </p:txBody>
      </p:sp>
      <p:sp>
        <p:nvSpPr>
          <p:cNvPr id="4" name="14 CuadroTexto">
            <a:extLst>
              <a:ext uri="{FF2B5EF4-FFF2-40B4-BE49-F238E27FC236}">
                <a16:creationId xmlns:a16="http://schemas.microsoft.com/office/drawing/2014/main" id="{B8877071-679D-4FB6-4E2E-27806C3B6BED}"/>
              </a:ext>
            </a:extLst>
          </p:cNvPr>
          <p:cNvSpPr txBox="1"/>
          <p:nvPr/>
        </p:nvSpPr>
        <p:spPr>
          <a:xfrm>
            <a:off x="290196" y="1514658"/>
            <a:ext cx="27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Resuelva: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14 CuadroTexto">
                <a:extLst>
                  <a:ext uri="{FF2B5EF4-FFF2-40B4-BE49-F238E27FC236}">
                    <a16:creationId xmlns:a16="http://schemas.microsoft.com/office/drawing/2014/main" id="{88E418B1-D543-0DFB-1289-3B13688B2502}"/>
                  </a:ext>
                </a:extLst>
              </p:cNvPr>
              <p:cNvSpPr txBox="1"/>
              <p:nvPr/>
            </p:nvSpPr>
            <p:spPr>
              <a:xfrm>
                <a:off x="1337701" y="2160989"/>
                <a:ext cx="2751144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+8x+15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≤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    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14 CuadroTexto">
                <a:extLst>
                  <a:ext uri="{FF2B5EF4-FFF2-40B4-BE49-F238E27FC236}">
                    <a16:creationId xmlns:a16="http://schemas.microsoft.com/office/drawing/2014/main" id="{88E418B1-D543-0DFB-1289-3B13688B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01" y="2160989"/>
                <a:ext cx="2751144" cy="658898"/>
              </a:xfrm>
              <a:prstGeom prst="rect">
                <a:avLst/>
              </a:prstGeom>
              <a:blipFill>
                <a:blip r:embed="rId2"/>
                <a:stretch>
                  <a:fillRect t="-11009" r="-4425" b="-3394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 derecha 6">
            <a:extLst>
              <a:ext uri="{FF2B5EF4-FFF2-40B4-BE49-F238E27FC236}">
                <a16:creationId xmlns:a16="http://schemas.microsoft.com/office/drawing/2014/main" id="{0B42012A-C289-CF81-DC69-C7C063BED9C8}"/>
              </a:ext>
            </a:extLst>
          </p:cNvPr>
          <p:cNvSpPr/>
          <p:nvPr/>
        </p:nvSpPr>
        <p:spPr>
          <a:xfrm>
            <a:off x="474312" y="2846419"/>
            <a:ext cx="476165" cy="419653"/>
          </a:xfrm>
          <a:prstGeom prst="rightArrow">
            <a:avLst/>
          </a:prstGeom>
          <a:solidFill>
            <a:srgbClr val="002060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FB667CC2-4ADD-4B9D-2F3B-2977289E2C71}"/>
                  </a:ext>
                </a:extLst>
              </p:cNvPr>
              <p:cNvSpPr txBox="1"/>
              <p:nvPr/>
            </p:nvSpPr>
            <p:spPr>
              <a:xfrm>
                <a:off x="900552" y="2733079"/>
                <a:ext cx="4182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FB667CC2-4ADD-4B9D-2F3B-2977289E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52" y="2733079"/>
                <a:ext cx="418256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14 CuadroTexto">
            <a:extLst>
              <a:ext uri="{FF2B5EF4-FFF2-40B4-BE49-F238E27FC236}">
                <a16:creationId xmlns:a16="http://schemas.microsoft.com/office/drawing/2014/main" id="{FA23FB4C-3912-1FCC-AAB3-0E9C903939E1}"/>
              </a:ext>
            </a:extLst>
          </p:cNvPr>
          <p:cNvSpPr txBox="1"/>
          <p:nvPr/>
        </p:nvSpPr>
        <p:spPr>
          <a:xfrm>
            <a:off x="331896" y="3540743"/>
            <a:ext cx="163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Puntos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críticos: 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1D06E61-FFE2-3E2D-78CE-E0F6FC14B43E}"/>
              </a:ext>
            </a:extLst>
          </p:cNvPr>
          <p:cNvSpPr/>
          <p:nvPr/>
        </p:nvSpPr>
        <p:spPr>
          <a:xfrm>
            <a:off x="2012627" y="3650883"/>
            <a:ext cx="362857" cy="82763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7FF7DA67-F010-CC27-D57B-36228F2D937F}"/>
                  </a:ext>
                </a:extLst>
              </p:cNvPr>
              <p:cNvSpPr txBox="1"/>
              <p:nvPr/>
            </p:nvSpPr>
            <p:spPr>
              <a:xfrm>
                <a:off x="2217413" y="3494577"/>
                <a:ext cx="155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+3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7FF7DA67-F010-CC27-D57B-36228F2D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413" y="3494577"/>
                <a:ext cx="155521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727A8831-765F-CB36-BE0E-B77F17FBE94E}"/>
                  </a:ext>
                </a:extLst>
              </p:cNvPr>
              <p:cNvSpPr txBox="1"/>
              <p:nvPr/>
            </p:nvSpPr>
            <p:spPr>
              <a:xfrm>
                <a:off x="2223706" y="3953737"/>
                <a:ext cx="1500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+ 5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727A8831-765F-CB36-BE0E-B77F17FB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06" y="3953737"/>
                <a:ext cx="1500019" cy="584775"/>
              </a:xfrm>
              <a:prstGeom prst="rect">
                <a:avLst/>
              </a:prstGeom>
              <a:blipFill>
                <a:blip r:embed="rId5"/>
                <a:stretch>
                  <a:fillRect t="-12500" r="-5285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 derecha 20">
            <a:extLst>
              <a:ext uri="{FF2B5EF4-FFF2-40B4-BE49-F238E27FC236}">
                <a16:creationId xmlns:a16="http://schemas.microsoft.com/office/drawing/2014/main" id="{AE372235-A146-504A-FFDB-6D6449C97A90}"/>
              </a:ext>
            </a:extLst>
          </p:cNvPr>
          <p:cNvSpPr/>
          <p:nvPr/>
        </p:nvSpPr>
        <p:spPr>
          <a:xfrm>
            <a:off x="3777435" y="3633855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3E9BB5A0-008E-6130-F1CA-73A397F526ED}"/>
                  </a:ext>
                </a:extLst>
              </p:cNvPr>
              <p:cNvSpPr txBox="1"/>
              <p:nvPr/>
            </p:nvSpPr>
            <p:spPr>
              <a:xfrm>
                <a:off x="4117987" y="3447159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-3</a:t>
                </a: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3E9BB5A0-008E-6130-F1CA-73A397F5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87" y="3447159"/>
                <a:ext cx="1293143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 derecha 22">
            <a:extLst>
              <a:ext uri="{FF2B5EF4-FFF2-40B4-BE49-F238E27FC236}">
                <a16:creationId xmlns:a16="http://schemas.microsoft.com/office/drawing/2014/main" id="{DA2ED87A-AAFC-093E-3EB2-461CA48C1566}"/>
              </a:ext>
            </a:extLst>
          </p:cNvPr>
          <p:cNvSpPr/>
          <p:nvPr/>
        </p:nvSpPr>
        <p:spPr>
          <a:xfrm>
            <a:off x="3756012" y="4137638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962A9824-44C4-12FA-46FD-2623DA49F560}"/>
                  </a:ext>
                </a:extLst>
              </p:cNvPr>
              <p:cNvSpPr txBox="1"/>
              <p:nvPr/>
            </p:nvSpPr>
            <p:spPr>
              <a:xfrm>
                <a:off x="4134841" y="3914775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-5</a:t>
                </a:r>
              </a:p>
            </p:txBody>
          </p:sp>
        </mc:Choice>
        <mc:Fallback xmlns="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962A9824-44C4-12FA-46FD-2623DA49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41" y="3914775"/>
                <a:ext cx="1293143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o 15">
            <a:extLst>
              <a:ext uri="{FF2B5EF4-FFF2-40B4-BE49-F238E27FC236}">
                <a16:creationId xmlns:a16="http://schemas.microsoft.com/office/drawing/2014/main" id="{16EDADB3-B04E-56AE-C4AC-E6CE6626D62E}"/>
              </a:ext>
            </a:extLst>
          </p:cNvPr>
          <p:cNvSpPr/>
          <p:nvPr/>
        </p:nvSpPr>
        <p:spPr>
          <a:xfrm>
            <a:off x="2419431" y="4829151"/>
            <a:ext cx="1473495" cy="1462915"/>
          </a:xfrm>
          <a:prstGeom prst="arc">
            <a:avLst>
              <a:gd name="adj1" fmla="val 10808502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C46C44-7385-F8A8-A721-71BE10B65F4A}"/>
              </a:ext>
            </a:extLst>
          </p:cNvPr>
          <p:cNvCxnSpPr/>
          <p:nvPr/>
        </p:nvCxnSpPr>
        <p:spPr>
          <a:xfrm>
            <a:off x="1075643" y="5564605"/>
            <a:ext cx="4174020" cy="377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8" name="14 CuadroTexto">
            <a:extLst>
              <a:ext uri="{FF2B5EF4-FFF2-40B4-BE49-F238E27FC236}">
                <a16:creationId xmlns:a16="http://schemas.microsoft.com/office/drawing/2014/main" id="{8C304385-0182-4EA1-16F2-2D25310D792F}"/>
              </a:ext>
            </a:extLst>
          </p:cNvPr>
          <p:cNvSpPr txBox="1"/>
          <p:nvPr/>
        </p:nvSpPr>
        <p:spPr>
          <a:xfrm>
            <a:off x="3616013" y="5559981"/>
            <a:ext cx="58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-3</a:t>
            </a:r>
          </a:p>
        </p:txBody>
      </p:sp>
      <p:sp>
        <p:nvSpPr>
          <p:cNvPr id="19" name="14 CuadroTexto">
            <a:extLst>
              <a:ext uri="{FF2B5EF4-FFF2-40B4-BE49-F238E27FC236}">
                <a16:creationId xmlns:a16="http://schemas.microsoft.com/office/drawing/2014/main" id="{0B6A04ED-0097-64BE-3ACE-330173491E1A}"/>
              </a:ext>
            </a:extLst>
          </p:cNvPr>
          <p:cNvSpPr txBox="1"/>
          <p:nvPr/>
        </p:nvSpPr>
        <p:spPr>
          <a:xfrm>
            <a:off x="2046449" y="5559982"/>
            <a:ext cx="80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-5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206C2586-FBFE-8A0E-3E1F-A53519F506CE}"/>
              </a:ext>
            </a:extLst>
          </p:cNvPr>
          <p:cNvSpPr/>
          <p:nvPr/>
        </p:nvSpPr>
        <p:spPr>
          <a:xfrm>
            <a:off x="3906881" y="4870131"/>
            <a:ext cx="2109576" cy="1342024"/>
          </a:xfrm>
          <a:prstGeom prst="arc">
            <a:avLst>
              <a:gd name="adj1" fmla="val 10814353"/>
              <a:gd name="adj2" fmla="val 1630239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3F5429E3-CD64-079D-35C3-5C8930A25DBA}"/>
              </a:ext>
            </a:extLst>
          </p:cNvPr>
          <p:cNvSpPr/>
          <p:nvPr/>
        </p:nvSpPr>
        <p:spPr>
          <a:xfrm>
            <a:off x="2393647" y="4798141"/>
            <a:ext cx="1512595" cy="1490597"/>
          </a:xfrm>
          <a:prstGeom prst="arc">
            <a:avLst>
              <a:gd name="adj1" fmla="val 10713943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6DA03326-0DE2-A6A0-9FCD-11C3010804E0}"/>
              </a:ext>
            </a:extLst>
          </p:cNvPr>
          <p:cNvSpPr/>
          <p:nvPr/>
        </p:nvSpPr>
        <p:spPr>
          <a:xfrm>
            <a:off x="157018" y="4829151"/>
            <a:ext cx="2218466" cy="1430146"/>
          </a:xfrm>
          <a:prstGeom prst="arc">
            <a:avLst>
              <a:gd name="adj1" fmla="val 16137396"/>
              <a:gd name="adj2" fmla="val 3215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14 CuadroTexto">
                <a:extLst>
                  <a:ext uri="{FF2B5EF4-FFF2-40B4-BE49-F238E27FC236}">
                    <a16:creationId xmlns:a16="http://schemas.microsoft.com/office/drawing/2014/main" id="{B4D97BB7-43BB-8C73-7EA5-EEC165146620}"/>
                  </a:ext>
                </a:extLst>
              </p:cNvPr>
              <p:cNvSpPr txBox="1"/>
              <p:nvPr/>
            </p:nvSpPr>
            <p:spPr>
              <a:xfrm>
                <a:off x="4305575" y="4957665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14 CuadroTexto">
                <a:extLst>
                  <a:ext uri="{FF2B5EF4-FFF2-40B4-BE49-F238E27FC236}">
                    <a16:creationId xmlns:a16="http://schemas.microsoft.com/office/drawing/2014/main" id="{B4D97BB7-43BB-8C73-7EA5-EEC165146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575" y="4957665"/>
                <a:ext cx="68160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08F0F755-ECBF-7542-9BBB-7847178FE020}"/>
                  </a:ext>
                </a:extLst>
              </p:cNvPr>
              <p:cNvSpPr txBox="1"/>
              <p:nvPr/>
            </p:nvSpPr>
            <p:spPr>
              <a:xfrm>
                <a:off x="2878589" y="4948816"/>
                <a:ext cx="568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4" name="14 CuadroTexto">
                <a:extLst>
                  <a:ext uri="{FF2B5EF4-FFF2-40B4-BE49-F238E27FC236}">
                    <a16:creationId xmlns:a16="http://schemas.microsoft.com/office/drawing/2014/main" id="{08F0F755-ECBF-7542-9BBB-7847178FE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89" y="4948816"/>
                <a:ext cx="56812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C88F8E52-7A9B-A44C-2C75-1699C418EC04}"/>
                  </a:ext>
                </a:extLst>
              </p:cNvPr>
              <p:cNvSpPr txBox="1"/>
              <p:nvPr/>
            </p:nvSpPr>
            <p:spPr>
              <a:xfrm>
                <a:off x="1258838" y="4927598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C88F8E52-7A9B-A44C-2C75-1699C418E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38" y="4927598"/>
                <a:ext cx="8476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ector 34">
            <a:extLst>
              <a:ext uri="{FF2B5EF4-FFF2-40B4-BE49-F238E27FC236}">
                <a16:creationId xmlns:a16="http://schemas.microsoft.com/office/drawing/2014/main" id="{FD48082C-B3E4-DC88-E290-010846E603F1}"/>
              </a:ext>
            </a:extLst>
          </p:cNvPr>
          <p:cNvSpPr/>
          <p:nvPr/>
        </p:nvSpPr>
        <p:spPr>
          <a:xfrm>
            <a:off x="3820596" y="5483398"/>
            <a:ext cx="238810" cy="172771"/>
          </a:xfrm>
          <a:prstGeom prst="flowChartConnector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Conector 35">
            <a:extLst>
              <a:ext uri="{FF2B5EF4-FFF2-40B4-BE49-F238E27FC236}">
                <a16:creationId xmlns:a16="http://schemas.microsoft.com/office/drawing/2014/main" id="{367238C2-D359-CBDC-CF4F-531DFF1DFF3C}"/>
              </a:ext>
            </a:extLst>
          </p:cNvPr>
          <p:cNvSpPr/>
          <p:nvPr/>
        </p:nvSpPr>
        <p:spPr>
          <a:xfrm>
            <a:off x="2270034" y="5463999"/>
            <a:ext cx="238810" cy="172771"/>
          </a:xfrm>
          <a:prstGeom prst="flowChartConnector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6285FF-C8D9-10E2-4A43-29C91AFA7693}"/>
              </a:ext>
            </a:extLst>
          </p:cNvPr>
          <p:cNvSpPr txBox="1"/>
          <p:nvPr/>
        </p:nvSpPr>
        <p:spPr>
          <a:xfrm>
            <a:off x="936501" y="6000390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C1F1D197-E5BD-FA4B-C620-B421891E2F77}"/>
                  </a:ext>
                </a:extLst>
              </p:cNvPr>
              <p:cNvSpPr txBox="1"/>
              <p:nvPr/>
            </p:nvSpPr>
            <p:spPr>
              <a:xfrm>
                <a:off x="1417161" y="5945352"/>
                <a:ext cx="2287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C1F1D197-E5BD-FA4B-C620-B421891E2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161" y="5945352"/>
                <a:ext cx="228744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23 Conector recto">
            <a:extLst>
              <a:ext uri="{FF2B5EF4-FFF2-40B4-BE49-F238E27FC236}">
                <a16:creationId xmlns:a16="http://schemas.microsoft.com/office/drawing/2014/main" id="{B3C7554D-692B-754D-04F0-C03372ED77EE}"/>
              </a:ext>
            </a:extLst>
          </p:cNvPr>
          <p:cNvCxnSpPr/>
          <p:nvPr/>
        </p:nvCxnSpPr>
        <p:spPr>
          <a:xfrm flipH="1" flipV="1">
            <a:off x="5289488" y="1685806"/>
            <a:ext cx="74240" cy="478709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1" name="14 CuadroTexto">
            <a:extLst>
              <a:ext uri="{FF2B5EF4-FFF2-40B4-BE49-F238E27FC236}">
                <a16:creationId xmlns:a16="http://schemas.microsoft.com/office/drawing/2014/main" id="{8DCF20BC-92D8-401F-4037-9E0BA580C67E}"/>
              </a:ext>
            </a:extLst>
          </p:cNvPr>
          <p:cNvSpPr txBox="1"/>
          <p:nvPr/>
        </p:nvSpPr>
        <p:spPr>
          <a:xfrm>
            <a:off x="5889187" y="1581986"/>
            <a:ext cx="27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Resuelva: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ACB9C7A8-C69C-2EB0-D4C3-71BF1BC93E8B}"/>
                  </a:ext>
                </a:extLst>
              </p:cNvPr>
              <p:cNvSpPr txBox="1"/>
              <p:nvPr/>
            </p:nvSpPr>
            <p:spPr>
              <a:xfrm>
                <a:off x="6461392" y="2160989"/>
                <a:ext cx="3389189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PE" sz="36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10x+16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&gt;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    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ACB9C7A8-C69C-2EB0-D4C3-71BF1BC9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392" y="2160989"/>
                <a:ext cx="3389189" cy="658898"/>
              </a:xfrm>
              <a:prstGeom prst="rect">
                <a:avLst/>
              </a:prstGeom>
              <a:blipFill>
                <a:blip r:embed="rId12"/>
                <a:stretch>
                  <a:fillRect t="-11009" b="-3394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lecha derecha 41">
            <a:extLst>
              <a:ext uri="{FF2B5EF4-FFF2-40B4-BE49-F238E27FC236}">
                <a16:creationId xmlns:a16="http://schemas.microsoft.com/office/drawing/2014/main" id="{F34BD11F-0168-855C-DB02-AD738EA3ED53}"/>
              </a:ext>
            </a:extLst>
          </p:cNvPr>
          <p:cNvSpPr/>
          <p:nvPr/>
        </p:nvSpPr>
        <p:spPr>
          <a:xfrm>
            <a:off x="5991687" y="2892509"/>
            <a:ext cx="476165" cy="419653"/>
          </a:xfrm>
          <a:prstGeom prst="rightArrow">
            <a:avLst/>
          </a:prstGeom>
          <a:solidFill>
            <a:srgbClr val="002060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7406A6C7-46D5-6EA4-A37D-65A3798FE547}"/>
                  </a:ext>
                </a:extLst>
              </p:cNvPr>
              <p:cNvSpPr txBox="1"/>
              <p:nvPr/>
            </p:nvSpPr>
            <p:spPr>
              <a:xfrm>
                <a:off x="6417927" y="2779169"/>
                <a:ext cx="41825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7406A6C7-46D5-6EA4-A37D-65A3798F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927" y="2779169"/>
                <a:ext cx="418256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14 CuadroTexto">
            <a:extLst>
              <a:ext uri="{FF2B5EF4-FFF2-40B4-BE49-F238E27FC236}">
                <a16:creationId xmlns:a16="http://schemas.microsoft.com/office/drawing/2014/main" id="{5FF5EA5D-9EB5-0DBF-B064-1411FF5F7EC0}"/>
              </a:ext>
            </a:extLst>
          </p:cNvPr>
          <p:cNvSpPr txBox="1"/>
          <p:nvPr/>
        </p:nvSpPr>
        <p:spPr>
          <a:xfrm>
            <a:off x="5931410" y="3463560"/>
            <a:ext cx="1631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Puntos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críticos: </a:t>
            </a:r>
          </a:p>
        </p:txBody>
      </p:sp>
      <p:sp>
        <p:nvSpPr>
          <p:cNvPr id="36" name="Abrir llave 35">
            <a:extLst>
              <a:ext uri="{FF2B5EF4-FFF2-40B4-BE49-F238E27FC236}">
                <a16:creationId xmlns:a16="http://schemas.microsoft.com/office/drawing/2014/main" id="{BAB19D1E-463C-C3D8-3F46-D8370459AC0F}"/>
              </a:ext>
            </a:extLst>
          </p:cNvPr>
          <p:cNvSpPr/>
          <p:nvPr/>
        </p:nvSpPr>
        <p:spPr>
          <a:xfrm>
            <a:off x="7612141" y="3573700"/>
            <a:ext cx="362857" cy="82763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0846CB5E-DD21-8F47-D7BA-FBB124D09064}"/>
                  </a:ext>
                </a:extLst>
              </p:cNvPr>
              <p:cNvSpPr txBox="1"/>
              <p:nvPr/>
            </p:nvSpPr>
            <p:spPr>
              <a:xfrm>
                <a:off x="7816927" y="3417394"/>
                <a:ext cx="155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-2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37" name="14 CuadroTexto">
                <a:extLst>
                  <a:ext uri="{FF2B5EF4-FFF2-40B4-BE49-F238E27FC236}">
                    <a16:creationId xmlns:a16="http://schemas.microsoft.com/office/drawing/2014/main" id="{0846CB5E-DD21-8F47-D7BA-FBB124D09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27" y="3417394"/>
                <a:ext cx="1555218" cy="584775"/>
              </a:xfrm>
              <a:prstGeom prst="rect">
                <a:avLst/>
              </a:prstGeom>
              <a:blipFill>
                <a:blip r:embed="rId1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03964FEB-C4EC-AE95-8C7A-7EFE2B78BCAA}"/>
                  </a:ext>
                </a:extLst>
              </p:cNvPr>
              <p:cNvSpPr txBox="1"/>
              <p:nvPr/>
            </p:nvSpPr>
            <p:spPr>
              <a:xfrm>
                <a:off x="7823220" y="3876554"/>
                <a:ext cx="1500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-8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</a:p>
            </p:txBody>
          </p:sp>
        </mc:Choice>
        <mc:Fallback xmlns="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03964FEB-C4EC-AE95-8C7A-7EFE2B78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20" y="3876554"/>
                <a:ext cx="1500019" cy="584775"/>
              </a:xfrm>
              <a:prstGeom prst="rect">
                <a:avLst/>
              </a:prstGeom>
              <a:blipFill>
                <a:blip r:embed="rId1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echa derecha 47">
            <a:extLst>
              <a:ext uri="{FF2B5EF4-FFF2-40B4-BE49-F238E27FC236}">
                <a16:creationId xmlns:a16="http://schemas.microsoft.com/office/drawing/2014/main" id="{C6495E2B-D56F-F8ED-F8B1-D5721275368E}"/>
              </a:ext>
            </a:extLst>
          </p:cNvPr>
          <p:cNvSpPr/>
          <p:nvPr/>
        </p:nvSpPr>
        <p:spPr>
          <a:xfrm>
            <a:off x="9376949" y="3556672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14 CuadroTexto">
                <a:extLst>
                  <a:ext uri="{FF2B5EF4-FFF2-40B4-BE49-F238E27FC236}">
                    <a16:creationId xmlns:a16="http://schemas.microsoft.com/office/drawing/2014/main" id="{0CED8DEE-6880-8074-628D-EF67CB7B3B75}"/>
                  </a:ext>
                </a:extLst>
              </p:cNvPr>
              <p:cNvSpPr txBox="1"/>
              <p:nvPr/>
            </p:nvSpPr>
            <p:spPr>
              <a:xfrm>
                <a:off x="9717501" y="3369976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2</a:t>
                </a:r>
              </a:p>
            </p:txBody>
          </p:sp>
        </mc:Choice>
        <mc:Fallback xmlns="">
          <p:sp>
            <p:nvSpPr>
              <p:cNvPr id="40" name="14 CuadroTexto">
                <a:extLst>
                  <a:ext uri="{FF2B5EF4-FFF2-40B4-BE49-F238E27FC236}">
                    <a16:creationId xmlns:a16="http://schemas.microsoft.com/office/drawing/2014/main" id="{0CED8DEE-6880-8074-628D-EF67CB7B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501" y="3369976"/>
                <a:ext cx="1293143" cy="584775"/>
              </a:xfrm>
              <a:prstGeom prst="rect">
                <a:avLst/>
              </a:prstGeom>
              <a:blipFill>
                <a:blip r:embed="rId16"/>
                <a:stretch>
                  <a:fillRect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echa derecha 49">
            <a:extLst>
              <a:ext uri="{FF2B5EF4-FFF2-40B4-BE49-F238E27FC236}">
                <a16:creationId xmlns:a16="http://schemas.microsoft.com/office/drawing/2014/main" id="{18DDCAAC-D64E-C046-9417-13481F792EFD}"/>
              </a:ext>
            </a:extLst>
          </p:cNvPr>
          <p:cNvSpPr/>
          <p:nvPr/>
        </p:nvSpPr>
        <p:spPr>
          <a:xfrm>
            <a:off x="9355526" y="4060455"/>
            <a:ext cx="340552" cy="341999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14 CuadroTexto">
                <a:extLst>
                  <a:ext uri="{FF2B5EF4-FFF2-40B4-BE49-F238E27FC236}">
                    <a16:creationId xmlns:a16="http://schemas.microsoft.com/office/drawing/2014/main" id="{BCB500C5-5190-7340-9559-D871452369A6}"/>
                  </a:ext>
                </a:extLst>
              </p:cNvPr>
              <p:cNvSpPr txBox="1"/>
              <p:nvPr/>
            </p:nvSpPr>
            <p:spPr>
              <a:xfrm>
                <a:off x="9734355" y="3837592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8</a:t>
                </a:r>
              </a:p>
            </p:txBody>
          </p:sp>
        </mc:Choice>
        <mc:Fallback xmlns="">
          <p:sp>
            <p:nvSpPr>
              <p:cNvPr id="42" name="14 CuadroTexto">
                <a:extLst>
                  <a:ext uri="{FF2B5EF4-FFF2-40B4-BE49-F238E27FC236}">
                    <a16:creationId xmlns:a16="http://schemas.microsoft.com/office/drawing/2014/main" id="{BCB500C5-5190-7340-9559-D8714523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55" y="3837592"/>
                <a:ext cx="1293143" cy="584775"/>
              </a:xfrm>
              <a:prstGeom prst="rect">
                <a:avLst/>
              </a:prstGeom>
              <a:blipFill>
                <a:blip r:embed="rId17"/>
                <a:stretch>
                  <a:fillRect t="-12632" b="-3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o 42">
            <a:extLst>
              <a:ext uri="{FF2B5EF4-FFF2-40B4-BE49-F238E27FC236}">
                <a16:creationId xmlns:a16="http://schemas.microsoft.com/office/drawing/2014/main" id="{8C602F67-B2A4-3D0D-5132-0FD9DF6E6CB6}"/>
              </a:ext>
            </a:extLst>
          </p:cNvPr>
          <p:cNvSpPr/>
          <p:nvPr/>
        </p:nvSpPr>
        <p:spPr>
          <a:xfrm>
            <a:off x="9296226" y="4600546"/>
            <a:ext cx="1399775" cy="1286597"/>
          </a:xfrm>
          <a:prstGeom prst="arc">
            <a:avLst>
              <a:gd name="adj1" fmla="val 10778384"/>
              <a:gd name="adj2" fmla="val 18581052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5D262D03-52C9-DAD3-3A3E-0607D3F2ED1F}"/>
              </a:ext>
            </a:extLst>
          </p:cNvPr>
          <p:cNvSpPr/>
          <p:nvPr/>
        </p:nvSpPr>
        <p:spPr>
          <a:xfrm>
            <a:off x="6262922" y="4574815"/>
            <a:ext cx="1470456" cy="1273899"/>
          </a:xfrm>
          <a:prstGeom prst="arc">
            <a:avLst>
              <a:gd name="adj1" fmla="val 1466920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D47D69A9-3D77-E21A-1980-8FE36ED88419}"/>
              </a:ext>
            </a:extLst>
          </p:cNvPr>
          <p:cNvSpPr/>
          <p:nvPr/>
        </p:nvSpPr>
        <p:spPr>
          <a:xfrm>
            <a:off x="9323239" y="4626094"/>
            <a:ext cx="1358922" cy="1261049"/>
          </a:xfrm>
          <a:prstGeom prst="arc">
            <a:avLst>
              <a:gd name="adj1" fmla="val 10796096"/>
              <a:gd name="adj2" fmla="val 108376"/>
            </a:avLst>
          </a:prstGeom>
          <a:solidFill>
            <a:srgbClr val="DF99DA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EE515B13-E9B8-B8A2-C1FE-D1A72BA41B17}"/>
              </a:ext>
            </a:extLst>
          </p:cNvPr>
          <p:cNvSpPr/>
          <p:nvPr/>
        </p:nvSpPr>
        <p:spPr>
          <a:xfrm>
            <a:off x="6284842" y="4596736"/>
            <a:ext cx="1426617" cy="1237323"/>
          </a:xfrm>
          <a:prstGeom prst="arc">
            <a:avLst>
              <a:gd name="adj1" fmla="val 10747733"/>
              <a:gd name="adj2" fmla="val 108376"/>
            </a:avLst>
          </a:prstGeom>
          <a:solidFill>
            <a:srgbClr val="DF99DA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14 CuadroTexto">
                <a:extLst>
                  <a:ext uri="{FF2B5EF4-FFF2-40B4-BE49-F238E27FC236}">
                    <a16:creationId xmlns:a16="http://schemas.microsoft.com/office/drawing/2014/main" id="{B0663884-0DFE-6C58-3C3D-D81F09084AF5}"/>
                  </a:ext>
                </a:extLst>
              </p:cNvPr>
              <p:cNvSpPr txBox="1"/>
              <p:nvPr/>
            </p:nvSpPr>
            <p:spPr>
              <a:xfrm>
                <a:off x="7464371" y="5125380"/>
                <a:ext cx="601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0" lang="es-PE" sz="32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7" name="14 CuadroTexto">
                <a:extLst>
                  <a:ext uri="{FF2B5EF4-FFF2-40B4-BE49-F238E27FC236}">
                    <a16:creationId xmlns:a16="http://schemas.microsoft.com/office/drawing/2014/main" id="{B0663884-0DFE-6C58-3C3D-D81F09084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371" y="5125380"/>
                <a:ext cx="601239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14 CuadroTexto">
                <a:extLst>
                  <a:ext uri="{FF2B5EF4-FFF2-40B4-BE49-F238E27FC236}">
                    <a16:creationId xmlns:a16="http://schemas.microsoft.com/office/drawing/2014/main" id="{8897E1FB-D0FB-9105-2E84-647B77C44133}"/>
                  </a:ext>
                </a:extLst>
              </p:cNvPr>
              <p:cNvSpPr txBox="1"/>
              <p:nvPr/>
            </p:nvSpPr>
            <p:spPr>
              <a:xfrm>
                <a:off x="9089974" y="5259574"/>
                <a:ext cx="4823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s-PE" sz="2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kumimoji="0" lang="es-PE" sz="28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14 CuadroTexto">
                <a:extLst>
                  <a:ext uri="{FF2B5EF4-FFF2-40B4-BE49-F238E27FC236}">
                    <a16:creationId xmlns:a16="http://schemas.microsoft.com/office/drawing/2014/main" id="{8897E1FB-D0FB-9105-2E84-647B77C44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974" y="5259574"/>
                <a:ext cx="482337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B09C44C-37A7-2D99-0804-3E9AB2F6504A}"/>
              </a:ext>
            </a:extLst>
          </p:cNvPr>
          <p:cNvCxnSpPr/>
          <p:nvPr/>
        </p:nvCxnSpPr>
        <p:spPr>
          <a:xfrm>
            <a:off x="6192092" y="5211766"/>
            <a:ext cx="4914587" cy="693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0" name="Arco 49">
            <a:extLst>
              <a:ext uri="{FF2B5EF4-FFF2-40B4-BE49-F238E27FC236}">
                <a16:creationId xmlns:a16="http://schemas.microsoft.com/office/drawing/2014/main" id="{50D56173-F112-5A92-7121-5200E2F5F7B3}"/>
              </a:ext>
            </a:extLst>
          </p:cNvPr>
          <p:cNvSpPr/>
          <p:nvPr/>
        </p:nvSpPr>
        <p:spPr>
          <a:xfrm>
            <a:off x="7733378" y="4494719"/>
            <a:ext cx="1562848" cy="1471228"/>
          </a:xfrm>
          <a:prstGeom prst="arc">
            <a:avLst>
              <a:gd name="adj1" fmla="val 10867885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14 CuadroTexto">
                <a:extLst>
                  <a:ext uri="{FF2B5EF4-FFF2-40B4-BE49-F238E27FC236}">
                    <a16:creationId xmlns:a16="http://schemas.microsoft.com/office/drawing/2014/main" id="{88EDCEC7-15E6-0821-8EFA-BD6A25AC6BAD}"/>
                  </a:ext>
                </a:extLst>
              </p:cNvPr>
              <p:cNvSpPr txBox="1"/>
              <p:nvPr/>
            </p:nvSpPr>
            <p:spPr>
              <a:xfrm>
                <a:off x="9585818" y="4634774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1" name="14 CuadroTexto">
                <a:extLst>
                  <a:ext uri="{FF2B5EF4-FFF2-40B4-BE49-F238E27FC236}">
                    <a16:creationId xmlns:a16="http://schemas.microsoft.com/office/drawing/2014/main" id="{88EDCEC7-15E6-0821-8EFA-BD6A25AC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818" y="4634774"/>
                <a:ext cx="847681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14 CuadroTexto">
                <a:extLst>
                  <a:ext uri="{FF2B5EF4-FFF2-40B4-BE49-F238E27FC236}">
                    <a16:creationId xmlns:a16="http://schemas.microsoft.com/office/drawing/2014/main" id="{E59043F8-E2D9-701E-E007-9552A69B6C7D}"/>
                  </a:ext>
                </a:extLst>
              </p:cNvPr>
              <p:cNvSpPr txBox="1"/>
              <p:nvPr/>
            </p:nvSpPr>
            <p:spPr>
              <a:xfrm>
                <a:off x="8187238" y="4601572"/>
                <a:ext cx="568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2" name="14 CuadroTexto">
                <a:extLst>
                  <a:ext uri="{FF2B5EF4-FFF2-40B4-BE49-F238E27FC236}">
                    <a16:creationId xmlns:a16="http://schemas.microsoft.com/office/drawing/2014/main" id="{E59043F8-E2D9-701E-E007-9552A69B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38" y="4601572"/>
                <a:ext cx="568127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14 CuadroTexto">
                <a:extLst>
                  <a:ext uri="{FF2B5EF4-FFF2-40B4-BE49-F238E27FC236}">
                    <a16:creationId xmlns:a16="http://schemas.microsoft.com/office/drawing/2014/main" id="{B76BAD04-576A-3A35-D766-4E966FEB6B58}"/>
                  </a:ext>
                </a:extLst>
              </p:cNvPr>
              <p:cNvSpPr txBox="1"/>
              <p:nvPr/>
            </p:nvSpPr>
            <p:spPr>
              <a:xfrm>
                <a:off x="6639134" y="4571655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14 CuadroTexto">
                <a:extLst>
                  <a:ext uri="{FF2B5EF4-FFF2-40B4-BE49-F238E27FC236}">
                    <a16:creationId xmlns:a16="http://schemas.microsoft.com/office/drawing/2014/main" id="{B76BAD04-576A-3A35-D766-4E966FEB6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34" y="4571655"/>
                <a:ext cx="847681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onector 62">
            <a:extLst>
              <a:ext uri="{FF2B5EF4-FFF2-40B4-BE49-F238E27FC236}">
                <a16:creationId xmlns:a16="http://schemas.microsoft.com/office/drawing/2014/main" id="{A5C3ABE8-E209-DF97-E2F7-82DD4443BBD0}"/>
              </a:ext>
            </a:extLst>
          </p:cNvPr>
          <p:cNvSpPr/>
          <p:nvPr/>
        </p:nvSpPr>
        <p:spPr>
          <a:xfrm>
            <a:off x="9147653" y="5170234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Conector 63">
            <a:extLst>
              <a:ext uri="{FF2B5EF4-FFF2-40B4-BE49-F238E27FC236}">
                <a16:creationId xmlns:a16="http://schemas.microsoft.com/office/drawing/2014/main" id="{9CD2F4A2-2B4B-CDAB-CA92-21F584D86618}"/>
              </a:ext>
            </a:extLst>
          </p:cNvPr>
          <p:cNvSpPr/>
          <p:nvPr/>
        </p:nvSpPr>
        <p:spPr>
          <a:xfrm>
            <a:off x="7613973" y="5125380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0A8417F-888E-4B79-8A0B-AF711345A77A}"/>
              </a:ext>
            </a:extLst>
          </p:cNvPr>
          <p:cNvSpPr txBox="1"/>
          <p:nvPr/>
        </p:nvSpPr>
        <p:spPr>
          <a:xfrm>
            <a:off x="5429832" y="5636770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14 CuadroTexto">
                <a:extLst>
                  <a:ext uri="{FF2B5EF4-FFF2-40B4-BE49-F238E27FC236}">
                    <a16:creationId xmlns:a16="http://schemas.microsoft.com/office/drawing/2014/main" id="{E2BEDDD1-2350-7861-7CD3-78336B396F88}"/>
                  </a:ext>
                </a:extLst>
              </p:cNvPr>
              <p:cNvSpPr txBox="1"/>
              <p:nvPr/>
            </p:nvSpPr>
            <p:spPr>
              <a:xfrm>
                <a:off x="5889187" y="5604825"/>
                <a:ext cx="5932452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&lt;−∞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U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𝟖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+∞&gt;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57" name="14 CuadroTexto">
                <a:extLst>
                  <a:ext uri="{FF2B5EF4-FFF2-40B4-BE49-F238E27FC236}">
                    <a16:creationId xmlns:a16="http://schemas.microsoft.com/office/drawing/2014/main" id="{E2BEDDD1-2350-7861-7CD3-78336B39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87" y="5604825"/>
                <a:ext cx="5932452" cy="6937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4 CuadroTexto">
            <a:extLst>
              <a:ext uri="{FF2B5EF4-FFF2-40B4-BE49-F238E27FC236}">
                <a16:creationId xmlns:a16="http://schemas.microsoft.com/office/drawing/2014/main" id="{F9AD187D-2ECA-ED57-EDE8-FD97BA2F24BE}"/>
              </a:ext>
            </a:extLst>
          </p:cNvPr>
          <p:cNvSpPr txBox="1"/>
          <p:nvPr/>
        </p:nvSpPr>
        <p:spPr>
          <a:xfrm>
            <a:off x="1162329" y="144603"/>
            <a:ext cx="677084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600" b="1" u="sng" kern="0" dirty="0"/>
              <a:t>INECUACIONES FRACCIONARIAS</a:t>
            </a:r>
            <a:endParaRPr kumimoji="0" lang="es-PE" sz="3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14 CuadroTexto">
            <a:extLst>
              <a:ext uri="{FF2B5EF4-FFF2-40B4-BE49-F238E27FC236}">
                <a16:creationId xmlns:a16="http://schemas.microsoft.com/office/drawing/2014/main" id="{995EC19F-EE4C-8762-1154-3943D0120658}"/>
              </a:ext>
            </a:extLst>
          </p:cNvPr>
          <p:cNvSpPr txBox="1"/>
          <p:nvPr/>
        </p:nvSpPr>
        <p:spPr>
          <a:xfrm>
            <a:off x="750157" y="920052"/>
            <a:ext cx="422362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</a:rPr>
              <a:t> 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Ejemplo explicativo</a:t>
            </a:r>
          </a:p>
        </p:txBody>
      </p:sp>
      <p:sp>
        <p:nvSpPr>
          <p:cNvPr id="4" name="14 CuadroTexto">
            <a:extLst>
              <a:ext uri="{FF2B5EF4-FFF2-40B4-BE49-F238E27FC236}">
                <a16:creationId xmlns:a16="http://schemas.microsoft.com/office/drawing/2014/main" id="{B55F7B87-D033-0FE6-7059-C5A4EB00BF92}"/>
              </a:ext>
            </a:extLst>
          </p:cNvPr>
          <p:cNvSpPr txBox="1"/>
          <p:nvPr/>
        </p:nvSpPr>
        <p:spPr>
          <a:xfrm>
            <a:off x="391951" y="1648885"/>
            <a:ext cx="27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)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</a:rPr>
              <a:t> 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Resuelva: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14 CuadroTexto">
                <a:extLst>
                  <a:ext uri="{FF2B5EF4-FFF2-40B4-BE49-F238E27FC236}">
                    <a16:creationId xmlns:a16="http://schemas.microsoft.com/office/drawing/2014/main" id="{B4F83C7F-1660-BF20-8E5C-B5F846FA2DC2}"/>
                  </a:ext>
                </a:extLst>
              </p:cNvPr>
              <p:cNvSpPr txBox="1"/>
              <p:nvPr/>
            </p:nvSpPr>
            <p:spPr>
              <a:xfrm>
                <a:off x="1716552" y="2165616"/>
                <a:ext cx="2751144" cy="1001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sSup>
                          <m:sSup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≤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    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14 CuadroTexto">
                <a:extLst>
                  <a:ext uri="{FF2B5EF4-FFF2-40B4-BE49-F238E27FC236}">
                    <a16:creationId xmlns:a16="http://schemas.microsoft.com/office/drawing/2014/main" id="{B4F83C7F-1660-BF20-8E5C-B5F846FA2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52" y="2165616"/>
                <a:ext cx="2751144" cy="1001428"/>
              </a:xfrm>
              <a:prstGeom prst="rect">
                <a:avLst/>
              </a:prstGeom>
              <a:blipFill>
                <a:blip r:embed="rId2"/>
                <a:stretch>
                  <a:fillRect b="-78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echa derecha 6">
            <a:extLst>
              <a:ext uri="{FF2B5EF4-FFF2-40B4-BE49-F238E27FC236}">
                <a16:creationId xmlns:a16="http://schemas.microsoft.com/office/drawing/2014/main" id="{5C8AB26B-E01D-A6A3-209E-A3E5B3943319}"/>
              </a:ext>
            </a:extLst>
          </p:cNvPr>
          <p:cNvSpPr/>
          <p:nvPr/>
        </p:nvSpPr>
        <p:spPr>
          <a:xfrm>
            <a:off x="512074" y="3511437"/>
            <a:ext cx="476165" cy="419653"/>
          </a:xfrm>
          <a:prstGeom prst="rightArrow">
            <a:avLst/>
          </a:prstGeom>
          <a:solidFill>
            <a:srgbClr val="002060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AFA1D9F3-D203-F836-8453-07C785D42EBD}"/>
                  </a:ext>
                </a:extLst>
              </p:cNvPr>
              <p:cNvSpPr txBox="1"/>
              <p:nvPr/>
            </p:nvSpPr>
            <p:spPr>
              <a:xfrm>
                <a:off x="1217789" y="3183061"/>
                <a:ext cx="2751144" cy="999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d>
                          <m:dPr>
                            <m:ctrlP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s-PE" sz="36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den>
                    </m:f>
                  </m:oMath>
                </a14:m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≤ 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  <a:r>
                  <a:rPr kumimoji="0" lang="es-PE" sz="3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         </a:t>
                </a:r>
                <a:endParaRPr kumimoji="0" lang="es-PE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14 CuadroTexto">
                <a:extLst>
                  <a:ext uri="{FF2B5EF4-FFF2-40B4-BE49-F238E27FC236}">
                    <a16:creationId xmlns:a16="http://schemas.microsoft.com/office/drawing/2014/main" id="{AFA1D9F3-D203-F836-8453-07C785D4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89" y="3183061"/>
                <a:ext cx="2751144" cy="999184"/>
              </a:xfrm>
              <a:prstGeom prst="rect">
                <a:avLst/>
              </a:prstGeom>
              <a:blipFill>
                <a:blip r:embed="rId3"/>
                <a:stretch>
                  <a:fillRect b="-304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D180BC3-C87D-D399-3412-8F40F933AB66}"/>
              </a:ext>
            </a:extLst>
          </p:cNvPr>
          <p:cNvCxnSpPr/>
          <p:nvPr/>
        </p:nvCxnSpPr>
        <p:spPr>
          <a:xfrm flipV="1">
            <a:off x="2393233" y="3201892"/>
            <a:ext cx="640080" cy="441960"/>
          </a:xfrm>
          <a:prstGeom prst="line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B4E76D-07AC-5924-6318-DF165D8BD12E}"/>
              </a:ext>
            </a:extLst>
          </p:cNvPr>
          <p:cNvCxnSpPr/>
          <p:nvPr/>
        </p:nvCxnSpPr>
        <p:spPr>
          <a:xfrm flipV="1">
            <a:off x="2393233" y="3756302"/>
            <a:ext cx="640080" cy="441960"/>
          </a:xfrm>
          <a:prstGeom prst="line">
            <a:avLst/>
          </a:prstGeom>
          <a:noFill/>
          <a:ln w="57150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10" name="14 CuadroTexto">
            <a:extLst>
              <a:ext uri="{FF2B5EF4-FFF2-40B4-BE49-F238E27FC236}">
                <a16:creationId xmlns:a16="http://schemas.microsoft.com/office/drawing/2014/main" id="{702CCFC2-B2BB-4B10-A0DA-8C70ADAC916E}"/>
              </a:ext>
            </a:extLst>
          </p:cNvPr>
          <p:cNvSpPr txBox="1"/>
          <p:nvPr/>
        </p:nvSpPr>
        <p:spPr>
          <a:xfrm>
            <a:off x="189841" y="4383265"/>
            <a:ext cx="427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Podemos observar que:         </a:t>
            </a:r>
          </a:p>
        </p:txBody>
      </p:sp>
      <p:sp>
        <p:nvSpPr>
          <p:cNvPr id="11" name="14 CuadroTexto">
            <a:extLst>
              <a:ext uri="{FF2B5EF4-FFF2-40B4-BE49-F238E27FC236}">
                <a16:creationId xmlns:a16="http://schemas.microsoft.com/office/drawing/2014/main" id="{E0817E66-3E1C-36E8-B231-6DD5442040EE}"/>
              </a:ext>
            </a:extLst>
          </p:cNvPr>
          <p:cNvSpPr txBox="1"/>
          <p:nvPr/>
        </p:nvSpPr>
        <p:spPr>
          <a:xfrm>
            <a:off x="4264435" y="4321709"/>
            <a:ext cx="107510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x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≠</a:t>
            </a: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2          </a:t>
            </a:r>
          </a:p>
        </p:txBody>
      </p:sp>
      <p:sp>
        <p:nvSpPr>
          <p:cNvPr id="12" name="14 CuadroTexto">
            <a:extLst>
              <a:ext uri="{FF2B5EF4-FFF2-40B4-BE49-F238E27FC236}">
                <a16:creationId xmlns:a16="http://schemas.microsoft.com/office/drawing/2014/main" id="{BEF2E0D0-8B41-5C51-BCBC-436AC4C22776}"/>
              </a:ext>
            </a:extLst>
          </p:cNvPr>
          <p:cNvSpPr txBox="1"/>
          <p:nvPr/>
        </p:nvSpPr>
        <p:spPr>
          <a:xfrm>
            <a:off x="1257135" y="5029596"/>
            <a:ext cx="171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Puntos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críticos:         </a:t>
            </a:r>
          </a:p>
        </p:txBody>
      </p:sp>
      <p:sp>
        <p:nvSpPr>
          <p:cNvPr id="13" name="Flecha derecha 14">
            <a:extLst>
              <a:ext uri="{FF2B5EF4-FFF2-40B4-BE49-F238E27FC236}">
                <a16:creationId xmlns:a16="http://schemas.microsoft.com/office/drawing/2014/main" id="{51A4C592-6600-5024-EA97-CDE4E91E45F2}"/>
              </a:ext>
            </a:extLst>
          </p:cNvPr>
          <p:cNvSpPr/>
          <p:nvPr/>
        </p:nvSpPr>
        <p:spPr>
          <a:xfrm>
            <a:off x="518658" y="5406824"/>
            <a:ext cx="476165" cy="419653"/>
          </a:xfrm>
          <a:prstGeom prst="rightArrow">
            <a:avLst/>
          </a:prstGeom>
          <a:solidFill>
            <a:srgbClr val="002060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E8384444-81A7-12A3-FDC0-68FD37C85B4A}"/>
              </a:ext>
            </a:extLst>
          </p:cNvPr>
          <p:cNvSpPr/>
          <p:nvPr/>
        </p:nvSpPr>
        <p:spPr>
          <a:xfrm>
            <a:off x="3033111" y="5262384"/>
            <a:ext cx="362857" cy="82763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146F31A5-730D-D79B-6ABA-9BD2DDE2ED4B}"/>
                  </a:ext>
                </a:extLst>
              </p:cNvPr>
              <p:cNvSpPr txBox="1"/>
              <p:nvPr/>
            </p:nvSpPr>
            <p:spPr>
              <a:xfrm>
                <a:off x="3237897" y="5106078"/>
                <a:ext cx="1555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+5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15" name="14 CuadroTexto">
                <a:extLst>
                  <a:ext uri="{FF2B5EF4-FFF2-40B4-BE49-F238E27FC236}">
                    <a16:creationId xmlns:a16="http://schemas.microsoft.com/office/drawing/2014/main" id="{146F31A5-730D-D79B-6ABA-9BD2DDE2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97" y="5106078"/>
                <a:ext cx="1555218" cy="584775"/>
              </a:xfrm>
              <a:prstGeom prst="rect">
                <a:avLst/>
              </a:prstGeom>
              <a:blipFill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189CA9E9-665E-09E7-B76E-95DB401875F8}"/>
                  </a:ext>
                </a:extLst>
              </p:cNvPr>
              <p:cNvSpPr txBox="1"/>
              <p:nvPr/>
            </p:nvSpPr>
            <p:spPr>
              <a:xfrm>
                <a:off x="3244190" y="5565238"/>
                <a:ext cx="15000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-4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0</a:t>
                </a:r>
              </a:p>
            </p:txBody>
          </p:sp>
        </mc:Choice>
        <mc:Fallback xmlns="">
          <p:sp>
            <p:nvSpPr>
              <p:cNvPr id="16" name="14 CuadroTexto">
                <a:extLst>
                  <a:ext uri="{FF2B5EF4-FFF2-40B4-BE49-F238E27FC236}">
                    <a16:creationId xmlns:a16="http://schemas.microsoft.com/office/drawing/2014/main" id="{189CA9E9-665E-09E7-B76E-95DB4018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90" y="5565238"/>
                <a:ext cx="1500019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 derecha 19">
            <a:extLst>
              <a:ext uri="{FF2B5EF4-FFF2-40B4-BE49-F238E27FC236}">
                <a16:creationId xmlns:a16="http://schemas.microsoft.com/office/drawing/2014/main" id="{2E335D08-56DB-FCED-864B-8423D2AE8102}"/>
              </a:ext>
            </a:extLst>
          </p:cNvPr>
          <p:cNvSpPr/>
          <p:nvPr/>
        </p:nvSpPr>
        <p:spPr>
          <a:xfrm>
            <a:off x="4797919" y="5245356"/>
            <a:ext cx="340552" cy="341999"/>
          </a:xfrm>
          <a:prstGeom prst="rightArrow">
            <a:avLst/>
          </a:prstGeom>
          <a:solidFill>
            <a:srgbClr val="9900C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B5186CD2-105B-B417-8F8F-0B59EE8555CF}"/>
                  </a:ext>
                </a:extLst>
              </p:cNvPr>
              <p:cNvSpPr txBox="1"/>
              <p:nvPr/>
            </p:nvSpPr>
            <p:spPr>
              <a:xfrm>
                <a:off x="5138471" y="5058660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-5</a:t>
                </a: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B5186CD2-105B-B417-8F8F-0B59EE855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71" y="5058660"/>
                <a:ext cx="1293143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 derecha 21">
            <a:extLst>
              <a:ext uri="{FF2B5EF4-FFF2-40B4-BE49-F238E27FC236}">
                <a16:creationId xmlns:a16="http://schemas.microsoft.com/office/drawing/2014/main" id="{9EE3E82A-5EA2-E87D-1D8E-640B8F0FBD5A}"/>
              </a:ext>
            </a:extLst>
          </p:cNvPr>
          <p:cNvSpPr/>
          <p:nvPr/>
        </p:nvSpPr>
        <p:spPr>
          <a:xfrm>
            <a:off x="4776496" y="5749139"/>
            <a:ext cx="340552" cy="341999"/>
          </a:xfrm>
          <a:prstGeom prst="rightArrow">
            <a:avLst/>
          </a:prstGeom>
          <a:solidFill>
            <a:srgbClr val="9900C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908771C-8ECA-2FA8-D696-2D08E753539F}"/>
                  </a:ext>
                </a:extLst>
              </p:cNvPr>
              <p:cNvSpPr txBox="1"/>
              <p:nvPr/>
            </p:nvSpPr>
            <p:spPr>
              <a:xfrm>
                <a:off x="5155325" y="5526276"/>
                <a:ext cx="12931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2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4</a:t>
                </a: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908771C-8ECA-2FA8-D696-2D08E7535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325" y="5526276"/>
                <a:ext cx="1293143" cy="584775"/>
              </a:xfrm>
              <a:prstGeom prst="rect">
                <a:avLst/>
              </a:prstGeom>
              <a:blipFill>
                <a:blip r:embed="rId7"/>
                <a:stretch>
                  <a:fillRect t="-12632" b="-3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23 Conector recto">
            <a:extLst>
              <a:ext uri="{FF2B5EF4-FFF2-40B4-BE49-F238E27FC236}">
                <a16:creationId xmlns:a16="http://schemas.microsoft.com/office/drawing/2014/main" id="{AAFFA273-CA81-70D8-05F9-02DBDCDC7F4F}"/>
              </a:ext>
            </a:extLst>
          </p:cNvPr>
          <p:cNvCxnSpPr/>
          <p:nvPr/>
        </p:nvCxnSpPr>
        <p:spPr>
          <a:xfrm>
            <a:off x="6131819" y="1879080"/>
            <a:ext cx="28437" cy="4606329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2" name="Arco 21">
            <a:extLst>
              <a:ext uri="{FF2B5EF4-FFF2-40B4-BE49-F238E27FC236}">
                <a16:creationId xmlns:a16="http://schemas.microsoft.com/office/drawing/2014/main" id="{2A673304-8135-3384-09B4-F5A35D84C3A1}"/>
              </a:ext>
            </a:extLst>
          </p:cNvPr>
          <p:cNvSpPr/>
          <p:nvPr/>
        </p:nvSpPr>
        <p:spPr>
          <a:xfrm>
            <a:off x="7977125" y="2298965"/>
            <a:ext cx="1473495" cy="1462915"/>
          </a:xfrm>
          <a:prstGeom prst="arc">
            <a:avLst>
              <a:gd name="adj1" fmla="val 10808502"/>
              <a:gd name="adj2" fmla="val 74051"/>
            </a:avLst>
          </a:prstGeom>
          <a:solidFill>
            <a:srgbClr val="DF99DA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BD71E1A-9742-4CB9-5F8A-6437F1769A17}"/>
              </a:ext>
            </a:extLst>
          </p:cNvPr>
          <p:cNvCxnSpPr/>
          <p:nvPr/>
        </p:nvCxnSpPr>
        <p:spPr>
          <a:xfrm>
            <a:off x="6633337" y="3034419"/>
            <a:ext cx="4174020" cy="3774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24" name="14 CuadroTexto">
            <a:extLst>
              <a:ext uri="{FF2B5EF4-FFF2-40B4-BE49-F238E27FC236}">
                <a16:creationId xmlns:a16="http://schemas.microsoft.com/office/drawing/2014/main" id="{30F63A7B-C948-8882-9D12-6CB7513E3557}"/>
              </a:ext>
            </a:extLst>
          </p:cNvPr>
          <p:cNvSpPr txBox="1"/>
          <p:nvPr/>
        </p:nvSpPr>
        <p:spPr>
          <a:xfrm>
            <a:off x="9326792" y="3085729"/>
            <a:ext cx="58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4</a:t>
            </a: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BF030AB3-22B7-8EF4-8F77-AB1AC764A774}"/>
              </a:ext>
            </a:extLst>
          </p:cNvPr>
          <p:cNvSpPr txBox="1"/>
          <p:nvPr/>
        </p:nvSpPr>
        <p:spPr>
          <a:xfrm>
            <a:off x="7604143" y="3029796"/>
            <a:ext cx="80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-5</a:t>
            </a:r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196B9A76-2D53-3F74-A74A-5DA88838C8E3}"/>
              </a:ext>
            </a:extLst>
          </p:cNvPr>
          <p:cNvSpPr/>
          <p:nvPr/>
        </p:nvSpPr>
        <p:spPr>
          <a:xfrm>
            <a:off x="9464575" y="2339945"/>
            <a:ext cx="2109576" cy="1342024"/>
          </a:xfrm>
          <a:prstGeom prst="arc">
            <a:avLst>
              <a:gd name="adj1" fmla="val 10814353"/>
              <a:gd name="adj2" fmla="val 1630239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099AF20-3022-9755-C98C-C3B9D8974096}"/>
              </a:ext>
            </a:extLst>
          </p:cNvPr>
          <p:cNvSpPr/>
          <p:nvPr/>
        </p:nvSpPr>
        <p:spPr>
          <a:xfrm>
            <a:off x="7951341" y="2267955"/>
            <a:ext cx="1512595" cy="1490597"/>
          </a:xfrm>
          <a:prstGeom prst="arc">
            <a:avLst>
              <a:gd name="adj1" fmla="val 10713943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E32F4828-2479-F5B4-0E41-58198C1587AE}"/>
              </a:ext>
            </a:extLst>
          </p:cNvPr>
          <p:cNvSpPr/>
          <p:nvPr/>
        </p:nvSpPr>
        <p:spPr>
          <a:xfrm>
            <a:off x="5714712" y="2298965"/>
            <a:ext cx="2218466" cy="1430146"/>
          </a:xfrm>
          <a:prstGeom prst="arc">
            <a:avLst>
              <a:gd name="adj1" fmla="val 16137396"/>
              <a:gd name="adj2" fmla="val 3215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6601B983-C711-E9C6-B690-5113E3512FC3}"/>
                  </a:ext>
                </a:extLst>
              </p:cNvPr>
              <p:cNvSpPr txBox="1"/>
              <p:nvPr/>
            </p:nvSpPr>
            <p:spPr>
              <a:xfrm>
                <a:off x="9863269" y="2427479"/>
                <a:ext cx="681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6601B983-C711-E9C6-B690-5113E3512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269" y="2427479"/>
                <a:ext cx="68160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8FDC77F5-E474-80F7-D0D6-67745333D838}"/>
                  </a:ext>
                </a:extLst>
              </p:cNvPr>
              <p:cNvSpPr txBox="1"/>
              <p:nvPr/>
            </p:nvSpPr>
            <p:spPr>
              <a:xfrm>
                <a:off x="8436283" y="2418630"/>
                <a:ext cx="568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14 CuadroTexto">
                <a:extLst>
                  <a:ext uri="{FF2B5EF4-FFF2-40B4-BE49-F238E27FC236}">
                    <a16:creationId xmlns:a16="http://schemas.microsoft.com/office/drawing/2014/main" id="{8FDC77F5-E474-80F7-D0D6-67745333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83" y="2418630"/>
                <a:ext cx="56812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942B9317-B57E-B49B-0D77-D37D595F3850}"/>
                  </a:ext>
                </a:extLst>
              </p:cNvPr>
              <p:cNvSpPr txBox="1"/>
              <p:nvPr/>
            </p:nvSpPr>
            <p:spPr>
              <a:xfrm>
                <a:off x="6816532" y="2397412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14 CuadroTexto">
                <a:extLst>
                  <a:ext uri="{FF2B5EF4-FFF2-40B4-BE49-F238E27FC236}">
                    <a16:creationId xmlns:a16="http://schemas.microsoft.com/office/drawing/2014/main" id="{942B9317-B57E-B49B-0D77-D37D595F3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32" y="2397412"/>
                <a:ext cx="84768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ector 43">
            <a:extLst>
              <a:ext uri="{FF2B5EF4-FFF2-40B4-BE49-F238E27FC236}">
                <a16:creationId xmlns:a16="http://schemas.microsoft.com/office/drawing/2014/main" id="{9F4A642C-8EBA-C3DB-3868-694817FCFC80}"/>
              </a:ext>
            </a:extLst>
          </p:cNvPr>
          <p:cNvSpPr/>
          <p:nvPr/>
        </p:nvSpPr>
        <p:spPr>
          <a:xfrm>
            <a:off x="9378290" y="2953212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Conector 44">
            <a:extLst>
              <a:ext uri="{FF2B5EF4-FFF2-40B4-BE49-F238E27FC236}">
                <a16:creationId xmlns:a16="http://schemas.microsoft.com/office/drawing/2014/main" id="{5C4BFB29-534C-E41A-BDCB-16282B733583}"/>
              </a:ext>
            </a:extLst>
          </p:cNvPr>
          <p:cNvSpPr/>
          <p:nvPr/>
        </p:nvSpPr>
        <p:spPr>
          <a:xfrm>
            <a:off x="7827728" y="2933813"/>
            <a:ext cx="238810" cy="172771"/>
          </a:xfrm>
          <a:prstGeom prst="flowChartConnector">
            <a:avLst/>
          </a:prstGeom>
          <a:solidFill>
            <a:srgbClr val="0066FF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5B6A7E-6E70-DB6C-023F-3F5014BBA850}"/>
              </a:ext>
            </a:extLst>
          </p:cNvPr>
          <p:cNvSpPr txBox="1"/>
          <p:nvPr/>
        </p:nvSpPr>
        <p:spPr>
          <a:xfrm>
            <a:off x="6593454" y="4204749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D523689D-147E-C6CA-165C-BE324B1E16FA}"/>
                  </a:ext>
                </a:extLst>
              </p:cNvPr>
              <p:cNvSpPr txBox="1"/>
              <p:nvPr/>
            </p:nvSpPr>
            <p:spPr>
              <a:xfrm>
                <a:off x="7136750" y="4198262"/>
                <a:ext cx="2287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𝟓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5" name="14 CuadroTexto">
                <a:extLst>
                  <a:ext uri="{FF2B5EF4-FFF2-40B4-BE49-F238E27FC236}">
                    <a16:creationId xmlns:a16="http://schemas.microsoft.com/office/drawing/2014/main" id="{D523689D-147E-C6CA-165C-BE324B1E1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50" y="4198262"/>
                <a:ext cx="228744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ector 48">
            <a:extLst>
              <a:ext uri="{FF2B5EF4-FFF2-40B4-BE49-F238E27FC236}">
                <a16:creationId xmlns:a16="http://schemas.microsoft.com/office/drawing/2014/main" id="{C8754312-80A1-40AF-6539-3E00110DF899}"/>
              </a:ext>
            </a:extLst>
          </p:cNvPr>
          <p:cNvSpPr/>
          <p:nvPr/>
        </p:nvSpPr>
        <p:spPr>
          <a:xfrm>
            <a:off x="8574649" y="2953212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B3A4FE73-BB33-E58C-4B5D-6C8BD7A7BCB1}"/>
              </a:ext>
            </a:extLst>
          </p:cNvPr>
          <p:cNvSpPr txBox="1"/>
          <p:nvPr/>
        </p:nvSpPr>
        <p:spPr>
          <a:xfrm>
            <a:off x="8471023" y="3115770"/>
            <a:ext cx="58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5CA21BD2-CFFA-6B45-D7B9-2BF425B494BE}"/>
                  </a:ext>
                </a:extLst>
              </p:cNvPr>
              <p:cNvSpPr txBox="1"/>
              <p:nvPr/>
            </p:nvSpPr>
            <p:spPr>
              <a:xfrm>
                <a:off x="8732153" y="4201005"/>
                <a:ext cx="1396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{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5CA21BD2-CFFA-6B45-D7B9-2BF425B4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53" y="4201005"/>
                <a:ext cx="139627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46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2" grpId="0" animBg="1"/>
      <p:bldP spid="24" grpId="0"/>
      <p:bldP spid="25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2EC06C-EE1B-FB81-0CCB-3F3665A8645C}"/>
              </a:ext>
            </a:extLst>
          </p:cNvPr>
          <p:cNvSpPr txBox="1"/>
          <p:nvPr/>
        </p:nvSpPr>
        <p:spPr>
          <a:xfrm>
            <a:off x="881217" y="930447"/>
            <a:ext cx="48706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2800" b="0" i="0" u="none" strike="noStrike" baseline="0" dirty="0"/>
              <a:t>Determina el conjunto solución</a:t>
            </a:r>
          </a:p>
          <a:p>
            <a:pPr algn="l"/>
            <a:r>
              <a:rPr lang="es-PE" sz="2800" b="0" i="0" u="none" strike="noStrike" baseline="0" dirty="0"/>
              <a:t>de la inecuación:</a:t>
            </a:r>
            <a:endParaRPr lang="es-P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5188A-0198-7994-586B-4379D1E19424}"/>
                  </a:ext>
                </a:extLst>
              </p:cNvPr>
              <p:cNvSpPr txBox="1"/>
              <p:nvPr/>
            </p:nvSpPr>
            <p:spPr>
              <a:xfrm>
                <a:off x="1777180" y="2187379"/>
                <a:ext cx="2659190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−5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5188A-0198-7994-586B-4379D1E1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80" y="2187379"/>
                <a:ext cx="2659190" cy="864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BA5E19E-CB09-C192-DE1A-B5719E2061A7}"/>
              </a:ext>
            </a:extLst>
          </p:cNvPr>
          <p:cNvSpPr txBox="1"/>
          <p:nvPr/>
        </p:nvSpPr>
        <p:spPr>
          <a:xfrm>
            <a:off x="881217" y="3806090"/>
            <a:ext cx="3630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Factorizando el numerador: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26E018-230D-E737-0432-D2067B29DD80}"/>
                  </a:ext>
                </a:extLst>
              </p:cNvPr>
              <p:cNvSpPr txBox="1"/>
              <p:nvPr/>
            </p:nvSpPr>
            <p:spPr>
              <a:xfrm>
                <a:off x="1435356" y="4452691"/>
                <a:ext cx="3001014" cy="82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−4)(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A26E018-230D-E737-0432-D2067B29D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56" y="4452691"/>
                <a:ext cx="3001014" cy="820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bre: forma 7">
            <a:extLst>
              <a:ext uri="{FF2B5EF4-FFF2-40B4-BE49-F238E27FC236}">
                <a16:creationId xmlns:a16="http://schemas.microsoft.com/office/drawing/2014/main" id="{CB7E6F48-17C9-36AE-7B09-2575C46CFBCA}"/>
              </a:ext>
            </a:extLst>
          </p:cNvPr>
          <p:cNvSpPr/>
          <p:nvPr/>
        </p:nvSpPr>
        <p:spPr>
          <a:xfrm>
            <a:off x="5732269" y="322968"/>
            <a:ext cx="19602" cy="5797550"/>
          </a:xfrm>
          <a:custGeom>
            <a:avLst/>
            <a:gdLst>
              <a:gd name="connsiteX0" fmla="*/ 13252 w 13252"/>
              <a:gd name="connsiteY0" fmla="*/ 0 h 5791200"/>
              <a:gd name="connsiteX1" fmla="*/ 0 w 13252"/>
              <a:gd name="connsiteY1" fmla="*/ 5791200 h 5791200"/>
              <a:gd name="connsiteX0" fmla="*/ 19602 w 19602"/>
              <a:gd name="connsiteY0" fmla="*/ 0 h 5797550"/>
              <a:gd name="connsiteX1" fmla="*/ 0 w 19602"/>
              <a:gd name="connsiteY1" fmla="*/ 5797550 h 5797550"/>
              <a:gd name="connsiteX0" fmla="*/ 19602 w 19602"/>
              <a:gd name="connsiteY0" fmla="*/ 0 h 5797550"/>
              <a:gd name="connsiteX1" fmla="*/ 0 w 19602"/>
              <a:gd name="connsiteY1" fmla="*/ 5797550 h 57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602" h="5797550">
                <a:moveTo>
                  <a:pt x="19602" y="0"/>
                </a:moveTo>
                <a:lnTo>
                  <a:pt x="0" y="5797550"/>
                </a:ln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6D5996-0144-2AB4-5C2F-CE334DFDF15B}"/>
              </a:ext>
            </a:extLst>
          </p:cNvPr>
          <p:cNvSpPr txBox="1"/>
          <p:nvPr/>
        </p:nvSpPr>
        <p:spPr>
          <a:xfrm>
            <a:off x="881217" y="3251957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venir Lt BT" panose="02080503040505020303" pitchFamily="18" charset="0"/>
              </a:rPr>
              <a:t>Resolución </a:t>
            </a:r>
            <a:endParaRPr lang="es-PE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venir Lt BT" panose="02080503040505020303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4B9568-4281-19CE-035E-21F6198E1CF4}"/>
              </a:ext>
            </a:extLst>
          </p:cNvPr>
          <p:cNvSpPr txBox="1"/>
          <p:nvPr/>
        </p:nvSpPr>
        <p:spPr>
          <a:xfrm>
            <a:off x="6096000" y="930447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En el denominador  (x – 1) ; x ≠ 1</a:t>
            </a:r>
            <a:endParaRPr lang="es-P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B0404B-2A6B-305E-C8CF-81994856A5EC}"/>
                  </a:ext>
                </a:extLst>
              </p:cNvPr>
              <p:cNvSpPr txBox="1"/>
              <p:nvPr/>
            </p:nvSpPr>
            <p:spPr>
              <a:xfrm>
                <a:off x="6440131" y="1770872"/>
                <a:ext cx="3001014" cy="82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−4)(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1B0404B-2A6B-305E-C8CF-81994856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31" y="1770872"/>
                <a:ext cx="3001014" cy="820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131DACA-6EF3-6932-7920-CB33B217B3DD}"/>
              </a:ext>
            </a:extLst>
          </p:cNvPr>
          <p:cNvCxnSpPr/>
          <p:nvPr/>
        </p:nvCxnSpPr>
        <p:spPr>
          <a:xfrm flipH="1">
            <a:off x="7138219" y="1607574"/>
            <a:ext cx="1563329" cy="11946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91D9C09-6C58-F1DB-292C-5EFE414A03DA}"/>
              </a:ext>
            </a:extLst>
          </p:cNvPr>
          <p:cNvSpPr/>
          <p:nvPr/>
        </p:nvSpPr>
        <p:spPr>
          <a:xfrm>
            <a:off x="6240997" y="3164614"/>
            <a:ext cx="398267" cy="528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26EA728-C417-CC2D-8582-D1D818E4EDCC}"/>
                  </a:ext>
                </a:extLst>
              </p:cNvPr>
              <p:cNvSpPr txBox="1"/>
              <p:nvPr/>
            </p:nvSpPr>
            <p:spPr>
              <a:xfrm>
                <a:off x="6709531" y="3251957"/>
                <a:ext cx="88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≤4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26EA728-C417-CC2D-8582-D1D818E4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531" y="3251957"/>
                <a:ext cx="880754" cy="369332"/>
              </a:xfrm>
              <a:prstGeom prst="rect">
                <a:avLst/>
              </a:prstGeom>
              <a:blipFill>
                <a:blip r:embed="rId5"/>
                <a:stretch>
                  <a:fillRect l="-4861" r="-7639"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6F142DE8-31BE-E437-C7EA-B2240ADC63D9}"/>
              </a:ext>
            </a:extLst>
          </p:cNvPr>
          <p:cNvSpPr txBox="1"/>
          <p:nvPr/>
        </p:nvSpPr>
        <p:spPr>
          <a:xfrm>
            <a:off x="6622486" y="4221858"/>
            <a:ext cx="2594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b="0" i="0" u="none" strike="noStrike" baseline="0" dirty="0">
                <a:latin typeface="SymbolMT"/>
              </a:rPr>
              <a:t> </a:t>
            </a:r>
            <a:r>
              <a:rPr lang="es-PE" sz="2400" b="0" i="0" u="none" strike="noStrike" baseline="0" dirty="0">
                <a:latin typeface="MinionPro-Regular" panose="02040503050306020203" pitchFamily="18" charset="0"/>
              </a:rPr>
              <a:t>C.S. = </a:t>
            </a:r>
            <a:r>
              <a:rPr lang="es-PE" sz="2400" b="0" i="0" u="none" strike="noStrike" baseline="0" dirty="0">
                <a:latin typeface="SymbolMT"/>
              </a:rPr>
              <a:t>〈</a:t>
            </a:r>
            <a:r>
              <a:rPr lang="es-PE" sz="2400" b="0" i="0" u="none" strike="noStrike" baseline="0" dirty="0">
                <a:latin typeface="MinionPro-Regular" panose="02040503050306020203" pitchFamily="18" charset="0"/>
              </a:rPr>
              <a:t>–</a:t>
            </a:r>
            <a:r>
              <a:rPr lang="es-PE" sz="2400" b="0" i="0" u="none" strike="noStrike" baseline="0" dirty="0">
                <a:latin typeface="SymbolMT"/>
              </a:rPr>
              <a:t>∞</a:t>
            </a:r>
            <a:r>
              <a:rPr lang="es-PE" sz="2400" b="0" i="0" u="none" strike="noStrike" baseline="0" dirty="0">
                <a:latin typeface="MinionPro-Regular" panose="02040503050306020203" pitchFamily="18" charset="0"/>
              </a:rPr>
              <a:t>;4] – {1}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216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o 1">
            <a:extLst>
              <a:ext uri="{FF2B5EF4-FFF2-40B4-BE49-F238E27FC236}">
                <a16:creationId xmlns:a16="http://schemas.microsoft.com/office/drawing/2014/main" id="{96E38710-8416-1C2A-7FF4-08F48266C89C}"/>
              </a:ext>
            </a:extLst>
          </p:cNvPr>
          <p:cNvSpPr/>
          <p:nvPr/>
        </p:nvSpPr>
        <p:spPr>
          <a:xfrm>
            <a:off x="9073798" y="2851725"/>
            <a:ext cx="1399775" cy="1286597"/>
          </a:xfrm>
          <a:prstGeom prst="arc">
            <a:avLst>
              <a:gd name="adj1" fmla="val 10778384"/>
              <a:gd name="adj2" fmla="val 18581052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1292500F-FBA4-28FB-040A-40A048AC6858}"/>
              </a:ext>
            </a:extLst>
          </p:cNvPr>
          <p:cNvSpPr/>
          <p:nvPr/>
        </p:nvSpPr>
        <p:spPr>
          <a:xfrm>
            <a:off x="6040494" y="2825994"/>
            <a:ext cx="1470456" cy="1273899"/>
          </a:xfrm>
          <a:prstGeom prst="arc">
            <a:avLst>
              <a:gd name="adj1" fmla="val 14669200"/>
              <a:gd name="adj2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6AB89A4E-56FA-0C0F-1375-6EF3D2354C5D}"/>
              </a:ext>
            </a:extLst>
          </p:cNvPr>
          <p:cNvSpPr/>
          <p:nvPr/>
        </p:nvSpPr>
        <p:spPr>
          <a:xfrm>
            <a:off x="9100811" y="2877273"/>
            <a:ext cx="1358922" cy="1261049"/>
          </a:xfrm>
          <a:prstGeom prst="arc">
            <a:avLst>
              <a:gd name="adj1" fmla="val 10796096"/>
              <a:gd name="adj2" fmla="val 108376"/>
            </a:avLst>
          </a:prstGeom>
          <a:solidFill>
            <a:srgbClr val="DF99DA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FE64E892-4162-AE6D-7B33-76C6A9FFB3F7}"/>
              </a:ext>
            </a:extLst>
          </p:cNvPr>
          <p:cNvSpPr/>
          <p:nvPr/>
        </p:nvSpPr>
        <p:spPr>
          <a:xfrm>
            <a:off x="6062414" y="2847915"/>
            <a:ext cx="1426617" cy="1237323"/>
          </a:xfrm>
          <a:prstGeom prst="arc">
            <a:avLst>
              <a:gd name="adj1" fmla="val 10747733"/>
              <a:gd name="adj2" fmla="val 108376"/>
            </a:avLst>
          </a:prstGeom>
          <a:solidFill>
            <a:srgbClr val="DF99DA"/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1 CuadroTexto">
                <a:extLst>
                  <a:ext uri="{FF2B5EF4-FFF2-40B4-BE49-F238E27FC236}">
                    <a16:creationId xmlns:a16="http://schemas.microsoft.com/office/drawing/2014/main" id="{3E19E683-F619-084C-DD21-FF0187E5F2CF}"/>
                  </a:ext>
                </a:extLst>
              </p:cNvPr>
              <p:cNvSpPr txBox="1"/>
              <p:nvPr/>
            </p:nvSpPr>
            <p:spPr>
              <a:xfrm>
                <a:off x="177958" y="1532705"/>
                <a:ext cx="199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𝐑𝐞𝐬𝐨𝐥𝐮𝐜𝐢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sz="2800" b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PE" sz="2800" b="1" u="sng" dirty="0">
                  <a:solidFill>
                    <a:srgbClr val="FF0000"/>
                  </a:solidFill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mc:Choice>
        <mc:Fallback xmlns="">
          <p:sp>
            <p:nvSpPr>
              <p:cNvPr id="6" name="1 CuadroTexto">
                <a:extLst>
                  <a:ext uri="{FF2B5EF4-FFF2-40B4-BE49-F238E27FC236}">
                    <a16:creationId xmlns:a16="http://schemas.microsoft.com/office/drawing/2014/main" id="{3E19E683-F619-084C-DD21-FF0187E5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" y="1532705"/>
                <a:ext cx="19929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27 CuadroTexto">
                <a:extLst>
                  <a:ext uri="{FF2B5EF4-FFF2-40B4-BE49-F238E27FC236}">
                    <a16:creationId xmlns:a16="http://schemas.microsoft.com/office/drawing/2014/main" id="{4372631C-822D-D34A-80FC-C5FC4AED5A1D}"/>
                  </a:ext>
                </a:extLst>
              </p:cNvPr>
              <p:cNvSpPr txBox="1"/>
              <p:nvPr/>
            </p:nvSpPr>
            <p:spPr>
              <a:xfrm>
                <a:off x="177958" y="111450"/>
                <a:ext cx="8296341" cy="13373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1773B9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PE" sz="40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      Resuelva:</a:t>
                </a:r>
              </a:p>
              <a:p>
                <a:r>
                  <a:rPr lang="es-PE" sz="400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es-PE" sz="4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4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PE" sz="4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PE" sz="4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PE" sz="40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27 CuadroTexto">
                <a:extLst>
                  <a:ext uri="{FF2B5EF4-FFF2-40B4-BE49-F238E27FC236}">
                    <a16:creationId xmlns:a16="http://schemas.microsoft.com/office/drawing/2014/main" id="{4372631C-822D-D34A-80FC-C5FC4AED5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8" y="111450"/>
                <a:ext cx="8296341" cy="1337354"/>
              </a:xfrm>
              <a:prstGeom prst="rect">
                <a:avLst/>
              </a:prstGeom>
              <a:blipFill>
                <a:blip r:embed="rId3"/>
                <a:stretch>
                  <a:fillRect t="-7111"/>
                </a:stretch>
              </a:blipFill>
              <a:ln w="28575">
                <a:solidFill>
                  <a:srgbClr val="1773B9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14 CuadroTexto">
            <a:extLst>
              <a:ext uri="{FF2B5EF4-FFF2-40B4-BE49-F238E27FC236}">
                <a16:creationId xmlns:a16="http://schemas.microsoft.com/office/drawing/2014/main" id="{70469230-15F2-6636-35B4-B809BF91FF1C}"/>
              </a:ext>
            </a:extLst>
          </p:cNvPr>
          <p:cNvSpPr txBox="1"/>
          <p:nvPr/>
        </p:nvSpPr>
        <p:spPr>
          <a:xfrm>
            <a:off x="177958" y="111450"/>
            <a:ext cx="3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defRPr/>
            </a:pPr>
            <a:r>
              <a:rPr lang="es-PE" sz="3600" b="1" u="sng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75C88FBE-D251-C1DA-E210-1ED27733C868}"/>
                  </a:ext>
                </a:extLst>
              </p:cNvPr>
              <p:cNvSpPr txBox="1"/>
              <p:nvPr/>
            </p:nvSpPr>
            <p:spPr>
              <a:xfrm>
                <a:off x="1058742" y="2039524"/>
                <a:ext cx="3737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kumimoji="0" lang="es-PE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PE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s-PE" sz="3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s-PE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+5</m:t>
                    </m:r>
                    <m:r>
                      <a:rPr kumimoji="0" lang="es-PE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s-PE" sz="3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−4&gt;0</m:t>
                    </m:r>
                  </m:oMath>
                </a14:m>
                <a:r>
                  <a:rPr kumimoji="0" lang="es-PE" sz="36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/>
                  </a:rPr>
                  <a:t> </a:t>
                </a:r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14 CuadroTexto">
                <a:extLst>
                  <a:ext uri="{FF2B5EF4-FFF2-40B4-BE49-F238E27FC236}">
                    <a16:creationId xmlns:a16="http://schemas.microsoft.com/office/drawing/2014/main" id="{75C88FBE-D251-C1DA-E210-1ED27733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42" y="2039524"/>
                <a:ext cx="373743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A6989C80-7312-A2C2-43FA-9D7E823AD92D}"/>
                  </a:ext>
                </a:extLst>
              </p:cNvPr>
              <p:cNvSpPr txBox="1"/>
              <p:nvPr/>
            </p:nvSpPr>
            <p:spPr>
              <a:xfrm>
                <a:off x="920855" y="2700038"/>
                <a:ext cx="928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14 CuadroTexto">
                <a:extLst>
                  <a:ext uri="{FF2B5EF4-FFF2-40B4-BE49-F238E27FC236}">
                    <a16:creationId xmlns:a16="http://schemas.microsoft.com/office/drawing/2014/main" id="{A6989C80-7312-A2C2-43FA-9D7E823AD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55" y="2700038"/>
                <a:ext cx="92891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11704BA3-29FE-9124-8CAA-6E585D28C76F}"/>
                  </a:ext>
                </a:extLst>
              </p:cNvPr>
              <p:cNvSpPr txBox="1"/>
              <p:nvPr/>
            </p:nvSpPr>
            <p:spPr>
              <a:xfrm>
                <a:off x="920855" y="3360552"/>
                <a:ext cx="928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14 CuadroTexto">
                <a:extLst>
                  <a:ext uri="{FF2B5EF4-FFF2-40B4-BE49-F238E27FC236}">
                    <a16:creationId xmlns:a16="http://schemas.microsoft.com/office/drawing/2014/main" id="{11704BA3-29FE-9124-8CAA-6E585D28C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55" y="3360552"/>
                <a:ext cx="92891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8D330A95-005C-AA77-03C6-0C3BD4A62935}"/>
                  </a:ext>
                </a:extLst>
              </p:cNvPr>
              <p:cNvSpPr txBox="1"/>
              <p:nvPr/>
            </p:nvSpPr>
            <p:spPr>
              <a:xfrm>
                <a:off x="3135300" y="2691400"/>
                <a:ext cx="928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" name="14 CuadroTexto">
                <a:extLst>
                  <a:ext uri="{FF2B5EF4-FFF2-40B4-BE49-F238E27FC236}">
                    <a16:creationId xmlns:a16="http://schemas.microsoft.com/office/drawing/2014/main" id="{8D330A95-005C-AA77-03C6-0C3BD4A6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300" y="2691400"/>
                <a:ext cx="92891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EC54588B-B1C6-1603-D398-B083C204CB26}"/>
                  </a:ext>
                </a:extLst>
              </p:cNvPr>
              <p:cNvSpPr txBox="1"/>
              <p:nvPr/>
            </p:nvSpPr>
            <p:spPr>
              <a:xfrm>
                <a:off x="3057358" y="3434116"/>
                <a:ext cx="9289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14 CuadroTexto">
                <a:extLst>
                  <a:ext uri="{FF2B5EF4-FFF2-40B4-BE49-F238E27FC236}">
                    <a16:creationId xmlns:a16="http://schemas.microsoft.com/office/drawing/2014/main" id="{EC54588B-B1C6-1603-D398-B083C204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358" y="3434116"/>
                <a:ext cx="92891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21 Conector recto de flecha">
            <a:extLst>
              <a:ext uri="{FF2B5EF4-FFF2-40B4-BE49-F238E27FC236}">
                <a16:creationId xmlns:a16="http://schemas.microsoft.com/office/drawing/2014/main" id="{F43F7EFB-CED2-405B-AA07-D4950C8C5EDA}"/>
              </a:ext>
            </a:extLst>
          </p:cNvPr>
          <p:cNvCxnSpPr/>
          <p:nvPr/>
        </p:nvCxnSpPr>
        <p:spPr>
          <a:xfrm flipV="1">
            <a:off x="1849770" y="3085544"/>
            <a:ext cx="1391921" cy="671738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21 Conector recto de flecha">
            <a:extLst>
              <a:ext uri="{FF2B5EF4-FFF2-40B4-BE49-F238E27FC236}">
                <a16:creationId xmlns:a16="http://schemas.microsoft.com/office/drawing/2014/main" id="{B5A8D8A9-9E09-F6EC-264E-449248A0E61A}"/>
              </a:ext>
            </a:extLst>
          </p:cNvPr>
          <p:cNvCxnSpPr/>
          <p:nvPr/>
        </p:nvCxnSpPr>
        <p:spPr>
          <a:xfrm flipH="1" flipV="1">
            <a:off x="1711521" y="3085545"/>
            <a:ext cx="1484086" cy="6717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21 Conector recto de flecha">
            <a:extLst>
              <a:ext uri="{FF2B5EF4-FFF2-40B4-BE49-F238E27FC236}">
                <a16:creationId xmlns:a16="http://schemas.microsoft.com/office/drawing/2014/main" id="{7C5AF628-20BC-5D7E-BBA3-DBD975EC85FF}"/>
              </a:ext>
            </a:extLst>
          </p:cNvPr>
          <p:cNvCxnSpPr/>
          <p:nvPr/>
        </p:nvCxnSpPr>
        <p:spPr>
          <a:xfrm flipV="1">
            <a:off x="2499648" y="2568597"/>
            <a:ext cx="46082" cy="85675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tailEnd type="arrow"/>
          </a:ln>
          <a:effectLst/>
        </p:spPr>
      </p:cxnSp>
      <p:sp>
        <p:nvSpPr>
          <p:cNvPr id="17" name="Flecha derecha 37">
            <a:extLst>
              <a:ext uri="{FF2B5EF4-FFF2-40B4-BE49-F238E27FC236}">
                <a16:creationId xmlns:a16="http://schemas.microsoft.com/office/drawing/2014/main" id="{D8A55F35-B476-2126-1461-6E042D97A9C7}"/>
              </a:ext>
            </a:extLst>
          </p:cNvPr>
          <p:cNvSpPr/>
          <p:nvPr/>
        </p:nvSpPr>
        <p:spPr>
          <a:xfrm>
            <a:off x="275123" y="4080447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C9810B95-A75F-6EB0-8F1A-BBBBFCF9D379}"/>
                  </a:ext>
                </a:extLst>
              </p:cNvPr>
              <p:cNvSpPr txBox="1"/>
              <p:nvPr/>
            </p:nvSpPr>
            <p:spPr>
              <a:xfrm>
                <a:off x="649437" y="3989609"/>
                <a:ext cx="4721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s-PE" sz="3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14 CuadroTexto">
                <a:extLst>
                  <a:ext uri="{FF2B5EF4-FFF2-40B4-BE49-F238E27FC236}">
                    <a16:creationId xmlns:a16="http://schemas.microsoft.com/office/drawing/2014/main" id="{C9810B95-A75F-6EB0-8F1A-BBBBFCF9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37" y="3989609"/>
                <a:ext cx="472150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14 CuadroTexto">
            <a:extLst>
              <a:ext uri="{FF2B5EF4-FFF2-40B4-BE49-F238E27FC236}">
                <a16:creationId xmlns:a16="http://schemas.microsoft.com/office/drawing/2014/main" id="{45F9F2B2-8754-513A-20EE-5A40049CCCE3}"/>
              </a:ext>
            </a:extLst>
          </p:cNvPr>
          <p:cNvSpPr txBox="1"/>
          <p:nvPr/>
        </p:nvSpPr>
        <p:spPr>
          <a:xfrm>
            <a:off x="649437" y="4668750"/>
            <a:ext cx="1972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 Math"/>
              </a:rPr>
              <a:t>Puntos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mbria Math"/>
              </a:rPr>
              <a:t>críticos : </a:t>
            </a:r>
            <a:endParaRPr kumimoji="0" lang="es-PE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569D19C-366B-1A2C-9614-0EAB560351F5}"/>
                  </a:ext>
                </a:extLst>
              </p:cNvPr>
              <p:cNvSpPr txBox="1"/>
              <p:nvPr/>
            </p:nvSpPr>
            <p:spPr>
              <a:xfrm>
                <a:off x="2997393" y="4822520"/>
                <a:ext cx="18708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+4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20" name="14 CuadroTexto">
                <a:extLst>
                  <a:ext uri="{FF2B5EF4-FFF2-40B4-BE49-F238E27FC236}">
                    <a16:creationId xmlns:a16="http://schemas.microsoft.com/office/drawing/2014/main" id="{3569D19C-366B-1A2C-9614-0EAB5603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93" y="4822520"/>
                <a:ext cx="1870893" cy="646331"/>
              </a:xfrm>
              <a:prstGeom prst="rect">
                <a:avLst/>
              </a:prstGeom>
              <a:blipFill>
                <a:blip r:embed="rId10"/>
                <a:stretch>
                  <a:fillRect t="-14151" r="-2606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brir llave 20">
            <a:extLst>
              <a:ext uri="{FF2B5EF4-FFF2-40B4-BE49-F238E27FC236}">
                <a16:creationId xmlns:a16="http://schemas.microsoft.com/office/drawing/2014/main" id="{9D034341-8ECA-903E-B465-EB933A706929}"/>
              </a:ext>
            </a:extLst>
          </p:cNvPr>
          <p:cNvSpPr/>
          <p:nvPr/>
        </p:nvSpPr>
        <p:spPr>
          <a:xfrm>
            <a:off x="2647330" y="4872801"/>
            <a:ext cx="362857" cy="1006921"/>
          </a:xfrm>
          <a:prstGeom prst="leftBrace">
            <a:avLst/>
          </a:prstGeom>
          <a:noFill/>
          <a:ln w="38100" cap="flat" cmpd="sng" algn="ctr">
            <a:solidFill>
              <a:srgbClr val="9900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EC619904-AB0D-C2E0-2472-7BF538A2011C}"/>
                  </a:ext>
                </a:extLst>
              </p:cNvPr>
              <p:cNvSpPr txBox="1"/>
              <p:nvPr/>
            </p:nvSpPr>
            <p:spPr>
              <a:xfrm>
                <a:off x="2988758" y="5331810"/>
                <a:ext cx="18708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-1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0</a:t>
                </a:r>
              </a:p>
            </p:txBody>
          </p:sp>
        </mc:Choice>
        <mc:Fallback xmlns="">
          <p:sp>
            <p:nvSpPr>
              <p:cNvPr id="22" name="14 CuadroTexto">
                <a:extLst>
                  <a:ext uri="{FF2B5EF4-FFF2-40B4-BE49-F238E27FC236}">
                    <a16:creationId xmlns:a16="http://schemas.microsoft.com/office/drawing/2014/main" id="{EC619904-AB0D-C2E0-2472-7BF538A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58" y="5331810"/>
                <a:ext cx="1870893" cy="646331"/>
              </a:xfrm>
              <a:prstGeom prst="rect">
                <a:avLst/>
              </a:prstGeom>
              <a:blipFill>
                <a:blip r:embed="rId11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23 Conector recto">
            <a:extLst>
              <a:ext uri="{FF2B5EF4-FFF2-40B4-BE49-F238E27FC236}">
                <a16:creationId xmlns:a16="http://schemas.microsoft.com/office/drawing/2014/main" id="{6577F76F-83F2-6385-E754-6E588320B954}"/>
              </a:ext>
            </a:extLst>
          </p:cNvPr>
          <p:cNvCxnSpPr/>
          <p:nvPr/>
        </p:nvCxnSpPr>
        <p:spPr>
          <a:xfrm flipH="1" flipV="1">
            <a:off x="5304432" y="1747329"/>
            <a:ext cx="39677" cy="423081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24" name="Flecha derecha 44">
            <a:extLst>
              <a:ext uri="{FF2B5EF4-FFF2-40B4-BE49-F238E27FC236}">
                <a16:creationId xmlns:a16="http://schemas.microsoft.com/office/drawing/2014/main" id="{4CE1F8A0-232D-73F3-76EC-B1DE5C11EF70}"/>
              </a:ext>
            </a:extLst>
          </p:cNvPr>
          <p:cNvSpPr/>
          <p:nvPr/>
        </p:nvSpPr>
        <p:spPr>
          <a:xfrm>
            <a:off x="5853598" y="1829697"/>
            <a:ext cx="465686" cy="419653"/>
          </a:xfrm>
          <a:prstGeom prst="rightArrow">
            <a:avLst/>
          </a:prstGeom>
          <a:solidFill>
            <a:srgbClr val="01AFEC"/>
          </a:solidFill>
          <a:ln w="12700" cap="flat" cmpd="sng" algn="ctr">
            <a:solidFill>
              <a:srgbClr val="01AFE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6E5FF8B7-BF6B-7F07-52FC-2D7646DE896C}"/>
                  </a:ext>
                </a:extLst>
              </p:cNvPr>
              <p:cNvSpPr txBox="1"/>
              <p:nvPr/>
            </p:nvSpPr>
            <p:spPr>
              <a:xfrm>
                <a:off x="6447304" y="1442159"/>
                <a:ext cx="1517506" cy="9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kumimoji="0" lang="es-PE" sz="40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14 CuadroTexto">
                <a:extLst>
                  <a:ext uri="{FF2B5EF4-FFF2-40B4-BE49-F238E27FC236}">
                    <a16:creationId xmlns:a16="http://schemas.microsoft.com/office/drawing/2014/main" id="{6E5FF8B7-BF6B-7F07-52FC-2D7646DE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304" y="1442159"/>
                <a:ext cx="1517506" cy="979820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584B5C50-9CCA-AA68-E77B-9826BB15F428}"/>
                  </a:ext>
                </a:extLst>
              </p:cNvPr>
              <p:cNvSpPr txBox="1"/>
              <p:nvPr/>
            </p:nvSpPr>
            <p:spPr>
              <a:xfrm>
                <a:off x="8480958" y="1434889"/>
                <a:ext cx="1148131" cy="97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36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=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kumimoji="0" lang="es-PE" sz="40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14 CuadroTexto">
                <a:extLst>
                  <a:ext uri="{FF2B5EF4-FFF2-40B4-BE49-F238E27FC236}">
                    <a16:creationId xmlns:a16="http://schemas.microsoft.com/office/drawing/2014/main" id="{584B5C50-9CCA-AA68-E77B-9826BB15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58" y="1434889"/>
                <a:ext cx="1148131" cy="979820"/>
              </a:xfrm>
              <a:prstGeom prst="rect">
                <a:avLst/>
              </a:prstGeom>
              <a:blipFill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70668801-2C03-4A87-7BF4-B2BB8A062CA7}"/>
                  </a:ext>
                </a:extLst>
              </p:cNvPr>
              <p:cNvSpPr txBox="1"/>
              <p:nvPr/>
            </p:nvSpPr>
            <p:spPr>
              <a:xfrm>
                <a:off x="7784042" y="1601949"/>
                <a:ext cx="642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ᴠ</m:t>
                    </m:r>
                  </m:oMath>
                </a14:m>
                <a:endParaRPr kumimoji="0" lang="es-PE" sz="32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14 CuadroTexto">
                <a:extLst>
                  <a:ext uri="{FF2B5EF4-FFF2-40B4-BE49-F238E27FC236}">
                    <a16:creationId xmlns:a16="http://schemas.microsoft.com/office/drawing/2014/main" id="{70668801-2C03-4A87-7BF4-B2BB8A062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42" y="1601949"/>
                <a:ext cx="64291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8E4BAB12-F359-CB7B-8F04-BEC696171D69}"/>
                  </a:ext>
                </a:extLst>
              </p:cNvPr>
              <p:cNvSpPr txBox="1"/>
              <p:nvPr/>
            </p:nvSpPr>
            <p:spPr>
              <a:xfrm>
                <a:off x="7144026" y="3544070"/>
                <a:ext cx="956051" cy="89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s-PE" sz="3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8" name="14 CuadroTexto">
                <a:extLst>
                  <a:ext uri="{FF2B5EF4-FFF2-40B4-BE49-F238E27FC236}">
                    <a16:creationId xmlns:a16="http://schemas.microsoft.com/office/drawing/2014/main" id="{8E4BAB12-F359-CB7B-8F04-BEC69617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26" y="3544070"/>
                <a:ext cx="956051" cy="8910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5E6D5211-D565-A935-F9C3-9F86A7E45964}"/>
                  </a:ext>
                </a:extLst>
              </p:cNvPr>
              <p:cNvSpPr txBox="1"/>
              <p:nvPr/>
            </p:nvSpPr>
            <p:spPr>
              <a:xfrm>
                <a:off x="8813856" y="3557401"/>
                <a:ext cx="482337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s-PE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s-PE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0" lang="es-PE" sz="2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kumimoji="0" lang="es-PE" sz="28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14 CuadroTexto">
                <a:extLst>
                  <a:ext uri="{FF2B5EF4-FFF2-40B4-BE49-F238E27FC236}">
                    <a16:creationId xmlns:a16="http://schemas.microsoft.com/office/drawing/2014/main" id="{5E6D5211-D565-A935-F9C3-9F86A7E4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56" y="3557401"/>
                <a:ext cx="482337" cy="8989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EC64798-AF0A-80F6-71EF-F713BAB1FCE8}"/>
              </a:ext>
            </a:extLst>
          </p:cNvPr>
          <p:cNvCxnSpPr/>
          <p:nvPr/>
        </p:nvCxnSpPr>
        <p:spPr>
          <a:xfrm>
            <a:off x="5969664" y="3462945"/>
            <a:ext cx="4914587" cy="693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1" name="Arco 30">
            <a:extLst>
              <a:ext uri="{FF2B5EF4-FFF2-40B4-BE49-F238E27FC236}">
                <a16:creationId xmlns:a16="http://schemas.microsoft.com/office/drawing/2014/main" id="{D479513A-47AB-6812-314B-DF5736F1D278}"/>
              </a:ext>
            </a:extLst>
          </p:cNvPr>
          <p:cNvSpPr/>
          <p:nvPr/>
        </p:nvSpPr>
        <p:spPr>
          <a:xfrm>
            <a:off x="7510950" y="2745898"/>
            <a:ext cx="1562848" cy="1471228"/>
          </a:xfrm>
          <a:prstGeom prst="arc">
            <a:avLst>
              <a:gd name="adj1" fmla="val 10867885"/>
              <a:gd name="adj2" fmla="val 7405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D953D6A5-CCD1-B973-9AA6-AC4046DB9BE8}"/>
                  </a:ext>
                </a:extLst>
              </p:cNvPr>
              <p:cNvSpPr txBox="1"/>
              <p:nvPr/>
            </p:nvSpPr>
            <p:spPr>
              <a:xfrm>
                <a:off x="9363390" y="2885953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2" name="14 CuadroTexto">
                <a:extLst>
                  <a:ext uri="{FF2B5EF4-FFF2-40B4-BE49-F238E27FC236}">
                    <a16:creationId xmlns:a16="http://schemas.microsoft.com/office/drawing/2014/main" id="{D953D6A5-CCD1-B973-9AA6-AC4046DB9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390" y="2885953"/>
                <a:ext cx="84768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14 CuadroTexto">
                <a:extLst>
                  <a:ext uri="{FF2B5EF4-FFF2-40B4-BE49-F238E27FC236}">
                    <a16:creationId xmlns:a16="http://schemas.microsoft.com/office/drawing/2014/main" id="{7E5B12DC-FED8-F2A9-49EE-BCCB423EDFE0}"/>
                  </a:ext>
                </a:extLst>
              </p:cNvPr>
              <p:cNvSpPr txBox="1"/>
              <p:nvPr/>
            </p:nvSpPr>
            <p:spPr>
              <a:xfrm>
                <a:off x="7964810" y="2852751"/>
                <a:ext cx="568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14 CuadroTexto">
                <a:extLst>
                  <a:ext uri="{FF2B5EF4-FFF2-40B4-BE49-F238E27FC236}">
                    <a16:creationId xmlns:a16="http://schemas.microsoft.com/office/drawing/2014/main" id="{7E5B12DC-FED8-F2A9-49EE-BCCB423ED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10" y="2852751"/>
                <a:ext cx="568127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FD0DB84D-3A79-87AD-BD1F-FB274ADF1ADA}"/>
                  </a:ext>
                </a:extLst>
              </p:cNvPr>
              <p:cNvSpPr txBox="1"/>
              <p:nvPr/>
            </p:nvSpPr>
            <p:spPr>
              <a:xfrm>
                <a:off x="6416706" y="2822834"/>
                <a:ext cx="847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6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s-PE" sz="3600" b="1" i="1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14 CuadroTexto">
                <a:extLst>
                  <a:ext uri="{FF2B5EF4-FFF2-40B4-BE49-F238E27FC236}">
                    <a16:creationId xmlns:a16="http://schemas.microsoft.com/office/drawing/2014/main" id="{FD0DB84D-3A79-87AD-BD1F-FB274ADF1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06" y="2822834"/>
                <a:ext cx="847681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ector 80">
            <a:extLst>
              <a:ext uri="{FF2B5EF4-FFF2-40B4-BE49-F238E27FC236}">
                <a16:creationId xmlns:a16="http://schemas.microsoft.com/office/drawing/2014/main" id="{BCDD66BD-ECED-C42C-B3F5-096A05AB19F7}"/>
              </a:ext>
            </a:extLst>
          </p:cNvPr>
          <p:cNvSpPr/>
          <p:nvPr/>
        </p:nvSpPr>
        <p:spPr>
          <a:xfrm>
            <a:off x="8925225" y="3421413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6" name="Conector 81">
            <a:extLst>
              <a:ext uri="{FF2B5EF4-FFF2-40B4-BE49-F238E27FC236}">
                <a16:creationId xmlns:a16="http://schemas.microsoft.com/office/drawing/2014/main" id="{CFAE9781-324A-F5FA-C144-1E70141B192F}"/>
              </a:ext>
            </a:extLst>
          </p:cNvPr>
          <p:cNvSpPr/>
          <p:nvPr/>
        </p:nvSpPr>
        <p:spPr>
          <a:xfrm>
            <a:off x="7391545" y="3376559"/>
            <a:ext cx="238810" cy="172771"/>
          </a:xfrm>
          <a:prstGeom prst="flowChartConnector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99EED8C-F0A2-1FBD-B4AE-EFAB3D0000C4}"/>
              </a:ext>
            </a:extLst>
          </p:cNvPr>
          <p:cNvSpPr txBox="1"/>
          <p:nvPr/>
        </p:nvSpPr>
        <p:spPr>
          <a:xfrm>
            <a:off x="5313067" y="4815515"/>
            <a:ext cx="924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CS</a:t>
            </a:r>
            <a:r>
              <a:rPr kumimoji="0" lang="es-E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B2B93B29-91F9-EF26-0440-B0391F74011C}"/>
                  </a:ext>
                </a:extLst>
              </p:cNvPr>
              <p:cNvSpPr txBox="1"/>
              <p:nvPr/>
            </p:nvSpPr>
            <p:spPr>
              <a:xfrm>
                <a:off x="5815718" y="4621141"/>
                <a:ext cx="6084961" cy="981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&lt;−∞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U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s-PE" sz="4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</m:t>
                    </m:r>
                    <m:r>
                      <a:rPr kumimoji="0" lang="es-PE" sz="4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+∞&gt;</m:t>
                    </m:r>
                  </m:oMath>
                </a14:m>
                <a:r>
                  <a:rPr kumimoji="0" lang="es-PE" sz="3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</mc:Choice>
        <mc:Fallback xmlns="">
          <p:sp>
            <p:nvSpPr>
              <p:cNvPr id="38" name="14 CuadroTexto">
                <a:extLst>
                  <a:ext uri="{FF2B5EF4-FFF2-40B4-BE49-F238E27FC236}">
                    <a16:creationId xmlns:a16="http://schemas.microsoft.com/office/drawing/2014/main" id="{B2B93B29-91F9-EF26-0440-B0391F74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718" y="4621141"/>
                <a:ext cx="6084961" cy="9814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7" grpId="0" animBg="1"/>
      <p:bldP spid="18" grpId="0"/>
      <p:bldP spid="19" grpId="0"/>
      <p:bldP spid="20" grpId="0"/>
      <p:bldP spid="21" grpId="0" animBg="1"/>
      <p:bldP spid="22" grpId="0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7772</TotalTime>
  <Words>1225</Words>
  <Application>Microsoft Office PowerPoint</Application>
  <PresentationFormat>Panorámica</PresentationFormat>
  <Paragraphs>318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Comic Sans MS</vt:lpstr>
      <vt:lpstr>MinionPro-Regular</vt:lpstr>
      <vt:lpstr>Miriam</vt:lpstr>
      <vt:lpstr>Segoe Print</vt:lpstr>
      <vt:lpstr>Souvenir Lt BT</vt:lpstr>
      <vt:lpstr>SymbolMT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BIBLIOTECA_07</dc:creator>
  <cp:lastModifiedBy>HP</cp:lastModifiedBy>
  <cp:revision>569</cp:revision>
  <dcterms:created xsi:type="dcterms:W3CDTF">2020-02-24T19:57:42Z</dcterms:created>
  <dcterms:modified xsi:type="dcterms:W3CDTF">2022-08-29T06:11:01Z</dcterms:modified>
</cp:coreProperties>
</file>