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17B"/>
    <a:srgbClr val="CE614A"/>
    <a:srgbClr val="F26C68"/>
    <a:srgbClr val="FB6E71"/>
    <a:srgbClr val="ED843C"/>
    <a:srgbClr val="355B52"/>
    <a:srgbClr val="B9C26C"/>
    <a:srgbClr val="9B27AF"/>
    <a:srgbClr val="595959"/>
    <a:srgbClr val="811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0D34B-4340-49C0-B2E5-C8EDD0C26E7C}" type="doc">
      <dgm:prSet loTypeId="urn:microsoft.com/office/officeart/2008/layout/AlternatingHexagons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06D8F1B-4AC4-4209-AD0F-4A49F167D4D1}">
      <dgm:prSet phldrT="[Text]" custT="1"/>
      <dgm:spPr/>
      <dgm:t>
        <a:bodyPr/>
        <a:lstStyle/>
        <a:p>
          <a:r>
            <a:rPr lang="en-US" sz="1800" dirty="0" smtClean="0">
              <a:latin typeface="CordiaUPC" panose="020B0304020202020204" pitchFamily="34" charset="-34"/>
              <a:cs typeface="CordiaUPC" panose="020B0304020202020204" pitchFamily="34" charset="-34"/>
            </a:rPr>
            <a:t>IV Securement </a:t>
          </a:r>
          <a:r>
            <a:rPr lang="en-US" sz="1800" dirty="0" smtClean="0">
              <a:latin typeface="CordiaUPC" panose="020B0304020202020204" pitchFamily="34" charset="-34"/>
              <a:cs typeface="CordiaUPC" panose="020B0304020202020204" pitchFamily="34" charset="-34"/>
            </a:rPr>
            <a:t>Dressing</a:t>
          </a:r>
          <a:endParaRPr lang="en-US" sz="1800" dirty="0">
            <a:latin typeface="CordiaUPC" panose="020B0304020202020204" pitchFamily="34" charset="-34"/>
            <a:cs typeface="CordiaUPC" panose="020B0304020202020204" pitchFamily="34" charset="-34"/>
          </a:endParaRPr>
        </a:p>
      </dgm:t>
    </dgm:pt>
    <dgm:pt modelId="{7D374970-A066-4000-816F-B567A281C84E}" type="parTrans" cxnId="{D0C2D30A-E42D-464C-BFC8-A7B26A47ECF3}">
      <dgm:prSet/>
      <dgm:spPr/>
      <dgm:t>
        <a:bodyPr/>
        <a:lstStyle/>
        <a:p>
          <a:endParaRPr lang="en-US"/>
        </a:p>
      </dgm:t>
    </dgm:pt>
    <dgm:pt modelId="{80D5635C-7D2C-4EC8-A9B1-BC255BE76B3C}" type="sibTrans" cxnId="{D0C2D30A-E42D-464C-BFC8-A7B26A47ECF3}">
      <dgm:prSet/>
      <dgm:spPr/>
      <dgm:t>
        <a:bodyPr/>
        <a:lstStyle/>
        <a:p>
          <a:endParaRPr lang="en-US"/>
        </a:p>
      </dgm:t>
    </dgm:pt>
    <dgm:pt modelId="{83A0C42F-03DE-436F-B88F-64E695276034}">
      <dgm:prSet phldrT="[Text]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B100AFE9-6291-461E-8904-5F3C3D76D1B2}" type="parTrans" cxnId="{79A38337-80F9-49A5-AC68-C8A785C3245E}">
      <dgm:prSet/>
      <dgm:spPr/>
      <dgm:t>
        <a:bodyPr/>
        <a:lstStyle/>
        <a:p>
          <a:endParaRPr lang="en-US"/>
        </a:p>
      </dgm:t>
    </dgm:pt>
    <dgm:pt modelId="{7D214546-8F1B-40BE-99FB-CB4604B7E5C9}" type="sibTrans" cxnId="{79A38337-80F9-49A5-AC68-C8A785C3245E}">
      <dgm:prSet custT="1"/>
      <dgm:spPr>
        <a:gradFill rotWithShape="0">
          <a:gsLst>
            <a:gs pos="0">
              <a:srgbClr val="F26C68"/>
            </a:gs>
            <a:gs pos="50000">
              <a:srgbClr val="F26C68"/>
            </a:gs>
            <a:gs pos="100000">
              <a:srgbClr val="FB6E71"/>
            </a:gs>
          </a:gsLst>
        </a:gradFill>
      </dgm:spPr>
      <dgm:t>
        <a:bodyPr/>
        <a:lstStyle/>
        <a:p>
          <a:r>
            <a:rPr lang="en-US" sz="1600" dirty="0" smtClean="0">
              <a:latin typeface="CordiaUPC" panose="020B0304020202020204" pitchFamily="34" charset="-34"/>
              <a:cs typeface="CordiaUPC" panose="020B0304020202020204" pitchFamily="34" charset="-34"/>
            </a:rPr>
            <a:t>Foley Catheter Dressing</a:t>
          </a:r>
          <a:endParaRPr lang="en-US" sz="1600" dirty="0">
            <a:latin typeface="CordiaUPC" panose="020B0304020202020204" pitchFamily="34" charset="-34"/>
            <a:cs typeface="CordiaUPC" panose="020B0304020202020204" pitchFamily="34" charset="-34"/>
          </a:endParaRPr>
        </a:p>
      </dgm:t>
    </dgm:pt>
    <dgm:pt modelId="{7EFB7368-724D-4DA6-9AFE-423BCC106F48}">
      <dgm:prSet phldrT="[Text]" custT="1"/>
      <dgm:spPr/>
      <dgm:t>
        <a:bodyPr/>
        <a:lstStyle/>
        <a:p>
          <a:r>
            <a:rPr lang="en-US" sz="1600" dirty="0" smtClean="0">
              <a:latin typeface="CordiaUPC" panose="020B0304020202020204" pitchFamily="34" charset="-34"/>
              <a:cs typeface="CordiaUPC" panose="020B0304020202020204" pitchFamily="34" charset="-34"/>
            </a:rPr>
            <a:t>EKG Sticky Patch</a:t>
          </a:r>
          <a:endParaRPr lang="en-US" sz="1600" dirty="0">
            <a:latin typeface="CordiaUPC" panose="020B0304020202020204" pitchFamily="34" charset="-34"/>
            <a:cs typeface="CordiaUPC" panose="020B0304020202020204" pitchFamily="34" charset="-34"/>
          </a:endParaRPr>
        </a:p>
      </dgm:t>
    </dgm:pt>
    <dgm:pt modelId="{E997A3AB-64E0-4F4B-9D4B-E3DD786D2943}" type="parTrans" cxnId="{18236706-3A6D-4ACD-99D8-D024249B3D7A}">
      <dgm:prSet/>
      <dgm:spPr/>
      <dgm:t>
        <a:bodyPr/>
        <a:lstStyle/>
        <a:p>
          <a:endParaRPr lang="en-US"/>
        </a:p>
      </dgm:t>
    </dgm:pt>
    <dgm:pt modelId="{AD7649AF-2EA3-41FB-BD9E-02FFC993F3CB}" type="sibTrans" cxnId="{18236706-3A6D-4ACD-99D8-D024249B3D7A}">
      <dgm:prSet/>
      <dgm:spPr/>
      <dgm:t>
        <a:bodyPr/>
        <a:lstStyle/>
        <a:p>
          <a:endParaRPr lang="en-US"/>
        </a:p>
      </dgm:t>
    </dgm:pt>
    <dgm:pt modelId="{9AD5F8C3-C476-4C26-924F-569110ED0926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18BCD460-410D-43F5-9141-02CDDA0D8491}" type="parTrans" cxnId="{F2AC3E02-CFA8-43A3-BEE9-4D01FEA6966D}">
      <dgm:prSet/>
      <dgm:spPr/>
      <dgm:t>
        <a:bodyPr/>
        <a:lstStyle/>
        <a:p>
          <a:endParaRPr lang="en-US"/>
        </a:p>
      </dgm:t>
    </dgm:pt>
    <dgm:pt modelId="{7B97F025-DED1-4D88-A46C-010E195F14A4}" type="sibTrans" cxnId="{F2AC3E02-CFA8-43A3-BEE9-4D01FEA6966D}">
      <dgm:prSet/>
      <dgm:spPr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203B69A2-8EE3-4033-8D13-D6E59A212E81}">
      <dgm:prSet phldrT="[Text]" custT="1"/>
      <dgm:spPr/>
      <dgm:t>
        <a:bodyPr/>
        <a:lstStyle/>
        <a:p>
          <a:r>
            <a:rPr lang="en-US" sz="1800" dirty="0" smtClean="0">
              <a:latin typeface="CordiaUPC" panose="020B0304020202020204" pitchFamily="34" charset="-34"/>
              <a:cs typeface="CordiaUPC" panose="020B0304020202020204" pitchFamily="34" charset="-34"/>
            </a:rPr>
            <a:t>Pressure Dressing</a:t>
          </a:r>
          <a:endParaRPr lang="en-US" sz="1800" dirty="0">
            <a:latin typeface="CordiaUPC" panose="020B0304020202020204" pitchFamily="34" charset="-34"/>
            <a:cs typeface="CordiaUPC" panose="020B0304020202020204" pitchFamily="34" charset="-34"/>
          </a:endParaRPr>
        </a:p>
      </dgm:t>
    </dgm:pt>
    <dgm:pt modelId="{242C8F16-2377-4ADC-BE33-4D4F3BCB6E0F}" type="parTrans" cxnId="{0F0E40AE-46C1-40B4-8C6F-48104E6A8B76}">
      <dgm:prSet/>
      <dgm:spPr/>
      <dgm:t>
        <a:bodyPr/>
        <a:lstStyle/>
        <a:p>
          <a:endParaRPr lang="en-US"/>
        </a:p>
      </dgm:t>
    </dgm:pt>
    <dgm:pt modelId="{D846315C-93AD-4D60-93C4-B9465F47DA55}" type="sibTrans" cxnId="{0F0E40AE-46C1-40B4-8C6F-48104E6A8B76}">
      <dgm:prSet/>
      <dgm:spPr/>
      <dgm:t>
        <a:bodyPr/>
        <a:lstStyle/>
        <a:p>
          <a:endParaRPr lang="en-US"/>
        </a:p>
      </dgm:t>
    </dgm:pt>
    <dgm:pt modelId="{3D135D07-1FDE-4207-A095-9116F6783800}">
      <dgm:prSet phldrT="[Text]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EB416251-B0DA-4E39-907C-078AAB4C046F}" type="sibTrans" cxnId="{7979C9D0-FE0E-437D-8E3C-7A3E47239C2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DB80BADE-A27F-4702-8C29-C87D1F34A694}" type="parTrans" cxnId="{7979C9D0-FE0E-437D-8E3C-7A3E47239C27}">
      <dgm:prSet/>
      <dgm:spPr/>
      <dgm:t>
        <a:bodyPr/>
        <a:lstStyle/>
        <a:p>
          <a:endParaRPr lang="en-US"/>
        </a:p>
      </dgm:t>
    </dgm:pt>
    <dgm:pt modelId="{4B287330-80B7-47CF-B678-9E988BF51259}" type="pres">
      <dgm:prSet presAssocID="{F800D34B-4340-49C0-B2E5-C8EDD0C26E7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E36779-59F8-4D8E-9554-BC3B44ADDAE5}" type="pres">
      <dgm:prSet presAssocID="{3D135D07-1FDE-4207-A095-9116F6783800}" presName="composite" presStyleCnt="0"/>
      <dgm:spPr/>
    </dgm:pt>
    <dgm:pt modelId="{A476F4F2-5FEE-446E-957B-A7D23D573345}" type="pres">
      <dgm:prSet presAssocID="{3D135D07-1FDE-4207-A095-9116F6783800}" presName="Parent1" presStyleLbl="node1" presStyleIdx="0" presStyleCnt="6" custAng="0" custLinFactX="-9981" custLinFactNeighborX="-100000" custLinFactNeighborY="-10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40392-9AD0-4A12-8B67-5CBA77ABDF84}" type="pres">
      <dgm:prSet presAssocID="{3D135D07-1FDE-4207-A095-9116F6783800}" presName="Childtext1" presStyleLbl="revTx" presStyleIdx="0" presStyleCnt="3" custScaleX="73013" custLinFactNeighborX="-143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A9E88-EB97-4EBB-9931-28B85CCF4DD9}" type="pres">
      <dgm:prSet presAssocID="{3D135D07-1FDE-4207-A095-9116F6783800}" presName="BalanceSpacing" presStyleCnt="0"/>
      <dgm:spPr/>
    </dgm:pt>
    <dgm:pt modelId="{D9F19F02-A0CC-4105-8136-882E337B77D6}" type="pres">
      <dgm:prSet presAssocID="{3D135D07-1FDE-4207-A095-9116F6783800}" presName="BalanceSpacing1" presStyleCnt="0"/>
      <dgm:spPr/>
    </dgm:pt>
    <dgm:pt modelId="{6CDC7123-DD4A-4AE0-8F8C-A6F7AE87D090}" type="pres">
      <dgm:prSet presAssocID="{EB416251-B0DA-4E39-907C-078AAB4C046F}" presName="Accent1Text" presStyleLbl="node1" presStyleIdx="1" presStyleCnt="6" custAng="10800000" custLinFactX="7001" custLinFactNeighborX="100000" custLinFactNeighborY="-18"/>
      <dgm:spPr/>
      <dgm:t>
        <a:bodyPr/>
        <a:lstStyle/>
        <a:p>
          <a:endParaRPr lang="en-US"/>
        </a:p>
      </dgm:t>
    </dgm:pt>
    <dgm:pt modelId="{60452A25-FD9A-4040-A512-65F7A2BEE67C}" type="pres">
      <dgm:prSet presAssocID="{EB416251-B0DA-4E39-907C-078AAB4C046F}" presName="spaceBetweenRectangles" presStyleCnt="0"/>
      <dgm:spPr/>
    </dgm:pt>
    <dgm:pt modelId="{69D3BD4B-5CBA-4F7F-8542-17F64AE9AB83}" type="pres">
      <dgm:prSet presAssocID="{83A0C42F-03DE-436F-B88F-64E695276034}" presName="composite" presStyleCnt="0"/>
      <dgm:spPr/>
    </dgm:pt>
    <dgm:pt modelId="{8C42FB37-9AE9-4C9D-8252-F991994F8ED3}" type="pres">
      <dgm:prSet presAssocID="{83A0C42F-03DE-436F-B88F-64E69527603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FF131-24A9-42B6-AE59-2B5D104447D7}" type="pres">
      <dgm:prSet presAssocID="{83A0C42F-03DE-436F-B88F-64E69527603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E4908-81A0-431A-9B0C-20E2A9BBB0EC}" type="pres">
      <dgm:prSet presAssocID="{83A0C42F-03DE-436F-B88F-64E695276034}" presName="BalanceSpacing" presStyleCnt="0"/>
      <dgm:spPr/>
    </dgm:pt>
    <dgm:pt modelId="{D046D0DB-3773-4AEA-BAC6-26C46DC4BCA0}" type="pres">
      <dgm:prSet presAssocID="{83A0C42F-03DE-436F-B88F-64E695276034}" presName="BalanceSpacing1" presStyleCnt="0"/>
      <dgm:spPr/>
    </dgm:pt>
    <dgm:pt modelId="{C2B233F5-78CF-4857-9151-B78078075EB2}" type="pres">
      <dgm:prSet presAssocID="{7D214546-8F1B-40BE-99FB-CB4604B7E5C9}" presName="Accent1Text" presStyleLbl="node1" presStyleIdx="3" presStyleCnt="6" custLinFactNeighborX="-1223" custLinFactNeighborY="780"/>
      <dgm:spPr/>
      <dgm:t>
        <a:bodyPr/>
        <a:lstStyle/>
        <a:p>
          <a:endParaRPr lang="en-US"/>
        </a:p>
      </dgm:t>
    </dgm:pt>
    <dgm:pt modelId="{504FB00F-4361-40F3-8240-C0E04F952B9E}" type="pres">
      <dgm:prSet presAssocID="{7D214546-8F1B-40BE-99FB-CB4604B7E5C9}" presName="spaceBetweenRectangles" presStyleCnt="0"/>
      <dgm:spPr/>
    </dgm:pt>
    <dgm:pt modelId="{A9833361-771B-4FAF-B117-304E803A1BC6}" type="pres">
      <dgm:prSet presAssocID="{9AD5F8C3-C476-4C26-924F-569110ED0926}" presName="composite" presStyleCnt="0"/>
      <dgm:spPr/>
    </dgm:pt>
    <dgm:pt modelId="{A873B8B7-E36E-4682-ADE0-B5E7B041CBDA}" type="pres">
      <dgm:prSet presAssocID="{9AD5F8C3-C476-4C26-924F-569110ED092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D87BF-A4F0-47AA-9D87-AD739ADDF27A}" type="pres">
      <dgm:prSet presAssocID="{9AD5F8C3-C476-4C26-924F-569110ED0926}" presName="Childtext1" presStyleLbl="revTx" presStyleIdx="2" presStyleCnt="3" custScaleX="51332" custScaleY="94618" custLinFactNeighborX="-251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2F98C-FA7F-4FC4-9D9B-F9D5CFECDDB1}" type="pres">
      <dgm:prSet presAssocID="{9AD5F8C3-C476-4C26-924F-569110ED0926}" presName="BalanceSpacing" presStyleCnt="0"/>
      <dgm:spPr/>
    </dgm:pt>
    <dgm:pt modelId="{8329097A-320A-4CBE-B5B1-19E63B0E7AA5}" type="pres">
      <dgm:prSet presAssocID="{9AD5F8C3-C476-4C26-924F-569110ED0926}" presName="BalanceSpacing1" presStyleCnt="0"/>
      <dgm:spPr/>
    </dgm:pt>
    <dgm:pt modelId="{8641B5F6-A8A3-4D0A-9BE2-5E0C1571C2E4}" type="pres">
      <dgm:prSet presAssocID="{7B97F025-DED1-4D88-A46C-010E195F14A4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77D36B19-A63E-45D8-BB9A-8208595BA2CA}" type="presOf" srcId="{203B69A2-8EE3-4033-8D13-D6E59A212E81}" destId="{B4CD87BF-A4F0-47AA-9D87-AD739ADDF27A}" srcOrd="0" destOrd="0" presId="urn:microsoft.com/office/officeart/2008/layout/AlternatingHexagons"/>
    <dgm:cxn modelId="{92446D82-7C96-4DBD-BAC4-A81049A61D10}" type="presOf" srcId="{406D8F1B-4AC4-4209-AD0F-4A49F167D4D1}" destId="{A7B40392-9AD0-4A12-8B67-5CBA77ABDF84}" srcOrd="0" destOrd="0" presId="urn:microsoft.com/office/officeart/2008/layout/AlternatingHexagons"/>
    <dgm:cxn modelId="{18236706-3A6D-4ACD-99D8-D024249B3D7A}" srcId="{83A0C42F-03DE-436F-B88F-64E695276034}" destId="{7EFB7368-724D-4DA6-9AFE-423BCC106F48}" srcOrd="0" destOrd="0" parTransId="{E997A3AB-64E0-4F4B-9D4B-E3DD786D2943}" sibTransId="{AD7649AF-2EA3-41FB-BD9E-02FFC993F3CB}"/>
    <dgm:cxn modelId="{F2AC3E02-CFA8-43A3-BEE9-4D01FEA6966D}" srcId="{F800D34B-4340-49C0-B2E5-C8EDD0C26E7C}" destId="{9AD5F8C3-C476-4C26-924F-569110ED0926}" srcOrd="2" destOrd="0" parTransId="{18BCD460-410D-43F5-9141-02CDDA0D8491}" sibTransId="{7B97F025-DED1-4D88-A46C-010E195F14A4}"/>
    <dgm:cxn modelId="{242394C2-2F1F-4A8F-A9CA-84D9331A2275}" type="presOf" srcId="{7B97F025-DED1-4D88-A46C-010E195F14A4}" destId="{8641B5F6-A8A3-4D0A-9BE2-5E0C1571C2E4}" srcOrd="0" destOrd="0" presId="urn:microsoft.com/office/officeart/2008/layout/AlternatingHexagons"/>
    <dgm:cxn modelId="{4B3744E0-B47A-4210-9662-A49922563E6F}" type="presOf" srcId="{EB416251-B0DA-4E39-907C-078AAB4C046F}" destId="{6CDC7123-DD4A-4AE0-8F8C-A6F7AE87D090}" srcOrd="0" destOrd="0" presId="urn:microsoft.com/office/officeart/2008/layout/AlternatingHexagons"/>
    <dgm:cxn modelId="{7979C9D0-FE0E-437D-8E3C-7A3E47239C27}" srcId="{F800D34B-4340-49C0-B2E5-C8EDD0C26E7C}" destId="{3D135D07-1FDE-4207-A095-9116F6783800}" srcOrd="0" destOrd="0" parTransId="{DB80BADE-A27F-4702-8C29-C87D1F34A694}" sibTransId="{EB416251-B0DA-4E39-907C-078AAB4C046F}"/>
    <dgm:cxn modelId="{A1BE6AF0-4C9D-4423-94BA-155DCFF59C83}" type="presOf" srcId="{F800D34B-4340-49C0-B2E5-C8EDD0C26E7C}" destId="{4B287330-80B7-47CF-B678-9E988BF51259}" srcOrd="0" destOrd="0" presId="urn:microsoft.com/office/officeart/2008/layout/AlternatingHexagons"/>
    <dgm:cxn modelId="{B4709945-5847-451F-B9CF-7A9E1D2C4658}" type="presOf" srcId="{7D214546-8F1B-40BE-99FB-CB4604B7E5C9}" destId="{C2B233F5-78CF-4857-9151-B78078075EB2}" srcOrd="0" destOrd="0" presId="urn:microsoft.com/office/officeart/2008/layout/AlternatingHexagons"/>
    <dgm:cxn modelId="{19B34BFF-5AD4-4008-8814-56168265F3F1}" type="presOf" srcId="{3D135D07-1FDE-4207-A095-9116F6783800}" destId="{A476F4F2-5FEE-446E-957B-A7D23D573345}" srcOrd="0" destOrd="0" presId="urn:microsoft.com/office/officeart/2008/layout/AlternatingHexagons"/>
    <dgm:cxn modelId="{6AE3096F-FB24-4616-9D94-4679B651011F}" type="presOf" srcId="{7EFB7368-724D-4DA6-9AFE-423BCC106F48}" destId="{8F6FF131-24A9-42B6-AE59-2B5D104447D7}" srcOrd="0" destOrd="0" presId="urn:microsoft.com/office/officeart/2008/layout/AlternatingHexagons"/>
    <dgm:cxn modelId="{0F0E40AE-46C1-40B4-8C6F-48104E6A8B76}" srcId="{9AD5F8C3-C476-4C26-924F-569110ED0926}" destId="{203B69A2-8EE3-4033-8D13-D6E59A212E81}" srcOrd="0" destOrd="0" parTransId="{242C8F16-2377-4ADC-BE33-4D4F3BCB6E0F}" sibTransId="{D846315C-93AD-4D60-93C4-B9465F47DA55}"/>
    <dgm:cxn modelId="{61114A41-2DBA-4FEE-8797-7AA2E1F1F421}" type="presOf" srcId="{9AD5F8C3-C476-4C26-924F-569110ED0926}" destId="{A873B8B7-E36E-4682-ADE0-B5E7B041CBDA}" srcOrd="0" destOrd="0" presId="urn:microsoft.com/office/officeart/2008/layout/AlternatingHexagons"/>
    <dgm:cxn modelId="{D0C2D30A-E42D-464C-BFC8-A7B26A47ECF3}" srcId="{3D135D07-1FDE-4207-A095-9116F6783800}" destId="{406D8F1B-4AC4-4209-AD0F-4A49F167D4D1}" srcOrd="0" destOrd="0" parTransId="{7D374970-A066-4000-816F-B567A281C84E}" sibTransId="{80D5635C-7D2C-4EC8-A9B1-BC255BE76B3C}"/>
    <dgm:cxn modelId="{1B091DE5-E04D-4680-8C4A-3E728929B6C4}" type="presOf" srcId="{83A0C42F-03DE-436F-B88F-64E695276034}" destId="{8C42FB37-9AE9-4C9D-8252-F991994F8ED3}" srcOrd="0" destOrd="0" presId="urn:microsoft.com/office/officeart/2008/layout/AlternatingHexagons"/>
    <dgm:cxn modelId="{79A38337-80F9-49A5-AC68-C8A785C3245E}" srcId="{F800D34B-4340-49C0-B2E5-C8EDD0C26E7C}" destId="{83A0C42F-03DE-436F-B88F-64E695276034}" srcOrd="1" destOrd="0" parTransId="{B100AFE9-6291-461E-8904-5F3C3D76D1B2}" sibTransId="{7D214546-8F1B-40BE-99FB-CB4604B7E5C9}"/>
    <dgm:cxn modelId="{24F54296-533C-4FB7-865B-E41DBBA12AC7}" type="presParOf" srcId="{4B287330-80B7-47CF-B678-9E988BF51259}" destId="{BEE36779-59F8-4D8E-9554-BC3B44ADDAE5}" srcOrd="0" destOrd="0" presId="urn:microsoft.com/office/officeart/2008/layout/AlternatingHexagons"/>
    <dgm:cxn modelId="{24499719-62E8-4EFB-86C5-B589C3E2248C}" type="presParOf" srcId="{BEE36779-59F8-4D8E-9554-BC3B44ADDAE5}" destId="{A476F4F2-5FEE-446E-957B-A7D23D573345}" srcOrd="0" destOrd="0" presId="urn:microsoft.com/office/officeart/2008/layout/AlternatingHexagons"/>
    <dgm:cxn modelId="{E7937414-6A23-4FA8-8AD8-D6CB6CE70983}" type="presParOf" srcId="{BEE36779-59F8-4D8E-9554-BC3B44ADDAE5}" destId="{A7B40392-9AD0-4A12-8B67-5CBA77ABDF84}" srcOrd="1" destOrd="0" presId="urn:microsoft.com/office/officeart/2008/layout/AlternatingHexagons"/>
    <dgm:cxn modelId="{D1E42C79-A2B6-4C22-84C7-6325384CA41A}" type="presParOf" srcId="{BEE36779-59F8-4D8E-9554-BC3B44ADDAE5}" destId="{B3AA9E88-EB97-4EBB-9931-28B85CCF4DD9}" srcOrd="2" destOrd="0" presId="urn:microsoft.com/office/officeart/2008/layout/AlternatingHexagons"/>
    <dgm:cxn modelId="{92AF3E10-A1A5-4407-8F9B-F47B59B51196}" type="presParOf" srcId="{BEE36779-59F8-4D8E-9554-BC3B44ADDAE5}" destId="{D9F19F02-A0CC-4105-8136-882E337B77D6}" srcOrd="3" destOrd="0" presId="urn:microsoft.com/office/officeart/2008/layout/AlternatingHexagons"/>
    <dgm:cxn modelId="{F26AA3C8-C954-4268-86AC-3E0C5BB4C062}" type="presParOf" srcId="{BEE36779-59F8-4D8E-9554-BC3B44ADDAE5}" destId="{6CDC7123-DD4A-4AE0-8F8C-A6F7AE87D090}" srcOrd="4" destOrd="0" presId="urn:microsoft.com/office/officeart/2008/layout/AlternatingHexagons"/>
    <dgm:cxn modelId="{3001CA06-D710-43B9-A1CE-3724BA6E651E}" type="presParOf" srcId="{4B287330-80B7-47CF-B678-9E988BF51259}" destId="{60452A25-FD9A-4040-A512-65F7A2BEE67C}" srcOrd="1" destOrd="0" presId="urn:microsoft.com/office/officeart/2008/layout/AlternatingHexagons"/>
    <dgm:cxn modelId="{8F268300-D9C1-4412-9451-70B8B0AD90EF}" type="presParOf" srcId="{4B287330-80B7-47CF-B678-9E988BF51259}" destId="{69D3BD4B-5CBA-4F7F-8542-17F64AE9AB83}" srcOrd="2" destOrd="0" presId="urn:microsoft.com/office/officeart/2008/layout/AlternatingHexagons"/>
    <dgm:cxn modelId="{A06B5F94-8222-4E39-8E77-E0883296A005}" type="presParOf" srcId="{69D3BD4B-5CBA-4F7F-8542-17F64AE9AB83}" destId="{8C42FB37-9AE9-4C9D-8252-F991994F8ED3}" srcOrd="0" destOrd="0" presId="urn:microsoft.com/office/officeart/2008/layout/AlternatingHexagons"/>
    <dgm:cxn modelId="{B7B23259-D921-4472-BC2E-3B53BD271C06}" type="presParOf" srcId="{69D3BD4B-5CBA-4F7F-8542-17F64AE9AB83}" destId="{8F6FF131-24A9-42B6-AE59-2B5D104447D7}" srcOrd="1" destOrd="0" presId="urn:microsoft.com/office/officeart/2008/layout/AlternatingHexagons"/>
    <dgm:cxn modelId="{444F8CC1-F6E5-4FCC-82AB-E1BF034F1AA1}" type="presParOf" srcId="{69D3BD4B-5CBA-4F7F-8542-17F64AE9AB83}" destId="{2BDE4908-81A0-431A-9B0C-20E2A9BBB0EC}" srcOrd="2" destOrd="0" presId="urn:microsoft.com/office/officeart/2008/layout/AlternatingHexagons"/>
    <dgm:cxn modelId="{8A5375D0-730C-49E7-B0C1-A0638A284F77}" type="presParOf" srcId="{69D3BD4B-5CBA-4F7F-8542-17F64AE9AB83}" destId="{D046D0DB-3773-4AEA-BAC6-26C46DC4BCA0}" srcOrd="3" destOrd="0" presId="urn:microsoft.com/office/officeart/2008/layout/AlternatingHexagons"/>
    <dgm:cxn modelId="{0E37024A-00FD-4D4E-ADD5-85CC438A6721}" type="presParOf" srcId="{69D3BD4B-5CBA-4F7F-8542-17F64AE9AB83}" destId="{C2B233F5-78CF-4857-9151-B78078075EB2}" srcOrd="4" destOrd="0" presId="urn:microsoft.com/office/officeart/2008/layout/AlternatingHexagons"/>
    <dgm:cxn modelId="{505BDBF0-2A50-421F-8C89-FD42EDA07AC7}" type="presParOf" srcId="{4B287330-80B7-47CF-B678-9E988BF51259}" destId="{504FB00F-4361-40F3-8240-C0E04F952B9E}" srcOrd="3" destOrd="0" presId="urn:microsoft.com/office/officeart/2008/layout/AlternatingHexagons"/>
    <dgm:cxn modelId="{0C88482F-8055-4D8F-8E97-E799D7ED7966}" type="presParOf" srcId="{4B287330-80B7-47CF-B678-9E988BF51259}" destId="{A9833361-771B-4FAF-B117-304E803A1BC6}" srcOrd="4" destOrd="0" presId="urn:microsoft.com/office/officeart/2008/layout/AlternatingHexagons"/>
    <dgm:cxn modelId="{0A8F0224-147D-4B8B-8AEB-33744E519F36}" type="presParOf" srcId="{A9833361-771B-4FAF-B117-304E803A1BC6}" destId="{A873B8B7-E36E-4682-ADE0-B5E7B041CBDA}" srcOrd="0" destOrd="0" presId="urn:microsoft.com/office/officeart/2008/layout/AlternatingHexagons"/>
    <dgm:cxn modelId="{D69A26D8-338A-44B0-966E-40E2E6D592FC}" type="presParOf" srcId="{A9833361-771B-4FAF-B117-304E803A1BC6}" destId="{B4CD87BF-A4F0-47AA-9D87-AD739ADDF27A}" srcOrd="1" destOrd="0" presId="urn:microsoft.com/office/officeart/2008/layout/AlternatingHexagons"/>
    <dgm:cxn modelId="{7EBD69D4-B162-4994-A2B3-CEDF3FC8C114}" type="presParOf" srcId="{A9833361-771B-4FAF-B117-304E803A1BC6}" destId="{8872F98C-FA7F-4FC4-9D9B-F9D5CFECDDB1}" srcOrd="2" destOrd="0" presId="urn:microsoft.com/office/officeart/2008/layout/AlternatingHexagons"/>
    <dgm:cxn modelId="{344E7B55-7915-40AB-9BED-613118691751}" type="presParOf" srcId="{A9833361-771B-4FAF-B117-304E803A1BC6}" destId="{8329097A-320A-4CBE-B5B1-19E63B0E7AA5}" srcOrd="3" destOrd="0" presId="urn:microsoft.com/office/officeart/2008/layout/AlternatingHexagons"/>
    <dgm:cxn modelId="{FE2B462D-2C81-4034-AF2C-61230D1DC355}" type="presParOf" srcId="{A9833361-771B-4FAF-B117-304E803A1BC6}" destId="{8641B5F6-A8A3-4D0A-9BE2-5E0C1571C2E4}" srcOrd="4" destOrd="0" presId="urn:microsoft.com/office/officeart/2008/layout/AlternatingHexagons"/>
  </dgm:cxnLst>
  <dgm:bg>
    <a:effectLst>
      <a:glow rad="635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6F4F2-5FEE-446E-957B-A7D23D573345}">
      <dsp:nvSpPr>
        <dsp:cNvPr id="0" name=""/>
        <dsp:cNvSpPr/>
      </dsp:nvSpPr>
      <dsp:spPr>
        <a:xfrm rot="5400000">
          <a:off x="1287715" y="106080"/>
          <a:ext cx="1632010" cy="1419849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/>
        </a:p>
      </dsp:txBody>
      <dsp:txXfrm rot="-5400000">
        <a:off x="1615055" y="254322"/>
        <a:ext cx="977329" cy="1123366"/>
      </dsp:txXfrm>
    </dsp:sp>
    <dsp:sp modelId="{A7B40392-9AD0-4A12-8B67-5CBA77ABDF84}">
      <dsp:nvSpPr>
        <dsp:cNvPr id="0" name=""/>
        <dsp:cNvSpPr/>
      </dsp:nvSpPr>
      <dsp:spPr>
        <a:xfrm>
          <a:off x="4402732" y="326479"/>
          <a:ext cx="1329803" cy="979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rdiaUPC" panose="020B0304020202020204" pitchFamily="34" charset="-34"/>
              <a:cs typeface="CordiaUPC" panose="020B0304020202020204" pitchFamily="34" charset="-34"/>
            </a:rPr>
            <a:t>IV Securement </a:t>
          </a:r>
          <a:r>
            <a:rPr lang="en-US" sz="1800" kern="1200" dirty="0" smtClean="0">
              <a:latin typeface="CordiaUPC" panose="020B0304020202020204" pitchFamily="34" charset="-34"/>
              <a:cs typeface="CordiaUPC" panose="020B0304020202020204" pitchFamily="34" charset="-34"/>
            </a:rPr>
            <a:t>Dressing</a:t>
          </a:r>
          <a:endParaRPr lang="en-US" sz="1800" kern="1200" dirty="0">
            <a:latin typeface="CordiaUPC" panose="020B0304020202020204" pitchFamily="34" charset="-34"/>
            <a:cs typeface="CordiaUPC" panose="020B0304020202020204" pitchFamily="34" charset="-34"/>
          </a:endParaRPr>
        </a:p>
      </dsp:txBody>
      <dsp:txXfrm>
        <a:off x="4402732" y="326479"/>
        <a:ext cx="1329803" cy="979206"/>
      </dsp:txXfrm>
    </dsp:sp>
    <dsp:sp modelId="{6CDC7123-DD4A-4AE0-8F8C-A6F7AE87D090}">
      <dsp:nvSpPr>
        <dsp:cNvPr id="0" name=""/>
        <dsp:cNvSpPr/>
      </dsp:nvSpPr>
      <dsp:spPr>
        <a:xfrm rot="16200000">
          <a:off x="2835095" y="106080"/>
          <a:ext cx="1632010" cy="1419849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3162435" y="254322"/>
        <a:ext cx="977329" cy="1123366"/>
      </dsp:txXfrm>
    </dsp:sp>
    <dsp:sp modelId="{8C42FB37-9AE9-4C9D-8252-F991994F8ED3}">
      <dsp:nvSpPr>
        <dsp:cNvPr id="0" name=""/>
        <dsp:cNvSpPr/>
      </dsp:nvSpPr>
      <dsp:spPr>
        <a:xfrm rot="5400000">
          <a:off x="2079624" y="1491408"/>
          <a:ext cx="1632010" cy="141984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/>
        </a:p>
      </dsp:txBody>
      <dsp:txXfrm rot="-5400000">
        <a:off x="2406964" y="1639650"/>
        <a:ext cx="977329" cy="1123366"/>
      </dsp:txXfrm>
    </dsp:sp>
    <dsp:sp modelId="{8F6FF131-24A9-42B6-AE59-2B5D104447D7}">
      <dsp:nvSpPr>
        <dsp:cNvPr id="0" name=""/>
        <dsp:cNvSpPr/>
      </dsp:nvSpPr>
      <dsp:spPr>
        <a:xfrm>
          <a:off x="364380" y="1711730"/>
          <a:ext cx="1762571" cy="979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rdiaUPC" panose="020B0304020202020204" pitchFamily="34" charset="-34"/>
              <a:cs typeface="CordiaUPC" panose="020B0304020202020204" pitchFamily="34" charset="-34"/>
            </a:rPr>
            <a:t>EKG Sticky Patch</a:t>
          </a:r>
          <a:endParaRPr lang="en-US" sz="1600" kern="1200" dirty="0">
            <a:latin typeface="CordiaUPC" panose="020B0304020202020204" pitchFamily="34" charset="-34"/>
            <a:cs typeface="CordiaUPC" panose="020B0304020202020204" pitchFamily="34" charset="-34"/>
          </a:endParaRPr>
        </a:p>
      </dsp:txBody>
      <dsp:txXfrm>
        <a:off x="364380" y="1711730"/>
        <a:ext cx="1762571" cy="979206"/>
      </dsp:txXfrm>
    </dsp:sp>
    <dsp:sp modelId="{C2B233F5-78CF-4857-9151-B78078075EB2}">
      <dsp:nvSpPr>
        <dsp:cNvPr id="0" name=""/>
        <dsp:cNvSpPr/>
      </dsp:nvSpPr>
      <dsp:spPr>
        <a:xfrm rot="5400000">
          <a:off x="3595696" y="1504138"/>
          <a:ext cx="1632010" cy="14198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rgbClr val="F26C68"/>
            </a:gs>
            <a:gs pos="50000">
              <a:srgbClr val="F26C68"/>
            </a:gs>
            <a:gs pos="100000">
              <a:srgbClr val="FB6E7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rdiaUPC" panose="020B0304020202020204" pitchFamily="34" charset="-34"/>
              <a:cs typeface="CordiaUPC" panose="020B0304020202020204" pitchFamily="34" charset="-34"/>
            </a:rPr>
            <a:t>Foley Catheter Dressing</a:t>
          </a:r>
          <a:endParaRPr lang="en-US" sz="1600" kern="1200" dirty="0">
            <a:latin typeface="CordiaUPC" panose="020B0304020202020204" pitchFamily="34" charset="-34"/>
            <a:cs typeface="CordiaUPC" panose="020B0304020202020204" pitchFamily="34" charset="-34"/>
          </a:endParaRPr>
        </a:p>
      </dsp:txBody>
      <dsp:txXfrm rot="-5400000">
        <a:off x="3923036" y="1652380"/>
        <a:ext cx="977329" cy="1123366"/>
      </dsp:txXfrm>
    </dsp:sp>
    <dsp:sp modelId="{A873B8B7-E36E-4682-ADE0-B5E7B041CBDA}">
      <dsp:nvSpPr>
        <dsp:cNvPr id="0" name=""/>
        <dsp:cNvSpPr/>
      </dsp:nvSpPr>
      <dsp:spPr>
        <a:xfrm rot="5400000">
          <a:off x="2849280" y="2876659"/>
          <a:ext cx="1632010" cy="1419849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/>
        </a:p>
      </dsp:txBody>
      <dsp:txXfrm rot="-5400000">
        <a:off x="3176620" y="3024901"/>
        <a:ext cx="977329" cy="1123366"/>
      </dsp:txXfrm>
    </dsp:sp>
    <dsp:sp modelId="{B4CD87BF-A4F0-47AA-9D87-AD739ADDF27A}">
      <dsp:nvSpPr>
        <dsp:cNvPr id="0" name=""/>
        <dsp:cNvSpPr/>
      </dsp:nvSpPr>
      <dsp:spPr>
        <a:xfrm>
          <a:off x="4404234" y="3123331"/>
          <a:ext cx="934921" cy="92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rdiaUPC" panose="020B0304020202020204" pitchFamily="34" charset="-34"/>
              <a:cs typeface="CordiaUPC" panose="020B0304020202020204" pitchFamily="34" charset="-34"/>
            </a:rPr>
            <a:t>Pressure Dressing</a:t>
          </a:r>
          <a:endParaRPr lang="en-US" sz="1800" kern="1200" dirty="0">
            <a:latin typeface="CordiaUPC" panose="020B0304020202020204" pitchFamily="34" charset="-34"/>
            <a:cs typeface="CordiaUPC" panose="020B0304020202020204" pitchFamily="34" charset="-34"/>
          </a:endParaRPr>
        </a:p>
      </dsp:txBody>
      <dsp:txXfrm>
        <a:off x="4404234" y="3123331"/>
        <a:ext cx="934921" cy="926505"/>
      </dsp:txXfrm>
    </dsp:sp>
    <dsp:sp modelId="{8641B5F6-A8A3-4D0A-9BE2-5E0C1571C2E4}">
      <dsp:nvSpPr>
        <dsp:cNvPr id="0" name=""/>
        <dsp:cNvSpPr/>
      </dsp:nvSpPr>
      <dsp:spPr>
        <a:xfrm rot="5400000">
          <a:off x="1315843" y="2876659"/>
          <a:ext cx="1632010" cy="1419849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643183" y="3024901"/>
        <a:ext cx="977329" cy="1123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5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7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4183-9CBC-4EF4-B86F-2564CF83392F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6.png"/><Relationship Id="rId7" Type="http://schemas.openxmlformats.org/officeDocument/2006/relationships/diagramData" Target="../diagrams/data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diagramDrawing" Target="../diagrams/drawing1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965" y="4700205"/>
            <a:ext cx="4943722" cy="2157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124" y="980648"/>
            <a:ext cx="4949687" cy="5877352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16643" y="364449"/>
            <a:ext cx="1669774" cy="178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18" y="980648"/>
            <a:ext cx="3629269" cy="16703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4844" y="2304669"/>
            <a:ext cx="2902226" cy="1423283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20" y="5862113"/>
            <a:ext cx="510403" cy="4329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6963" y="6302566"/>
            <a:ext cx="352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202"/>
                </a:solidFill>
                <a:latin typeface="Rockwell" panose="02060603020205020403" pitchFamily="18" charset="0"/>
              </a:rPr>
              <a:t>NAPP PHARM</a:t>
            </a:r>
          </a:p>
          <a:p>
            <a:pPr algn="ctr"/>
            <a:r>
              <a:rPr lang="en-US" sz="1200" dirty="0" smtClean="0">
                <a:latin typeface="Freestyle Script" panose="030804020302050B0404" pitchFamily="66" charset="0"/>
              </a:rPr>
              <a:t>Innovate for delicate people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0871" y="1227670"/>
            <a:ext cx="2902226" cy="1423283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4949687" cy="5877352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41841" y="1320944"/>
            <a:ext cx="494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อย่าให้การลอกพลาสเตอร์ปิดแผล</a:t>
            </a:r>
          </a:p>
          <a:p>
            <a:r>
              <a:rPr lang="th-TH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เพิ่มรอย</a:t>
            </a:r>
            <a:r>
              <a:rPr lang="th-TH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แผล</a:t>
            </a:r>
            <a:r>
              <a:rPr lang="th-TH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ให้กับผิวที่บอบบาง...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777" r="37625"/>
          <a:stretch/>
        </p:blipFill>
        <p:spPr>
          <a:xfrm>
            <a:off x="3474811" y="3080051"/>
            <a:ext cx="1354345" cy="4088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965" y="0"/>
            <a:ext cx="4943722" cy="98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-2985" y="4709624"/>
            <a:ext cx="2121750" cy="2137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985" y="4207047"/>
            <a:ext cx="3629269" cy="1670305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800671" y="4161370"/>
            <a:ext cx="2902226" cy="1423283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0482" y="3096251"/>
            <a:ext cx="34360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b="1" dirty="0">
                <a:latin typeface="IrisUPC" panose="020B0604020202020204" pitchFamily="34" charset="-34"/>
                <a:cs typeface="IrisUPC" panose="020B0604020202020204" pitchFamily="34" charset="-34"/>
              </a:rPr>
              <a:t>วิธีใช้</a:t>
            </a:r>
            <a:r>
              <a:rPr lang="en-US" sz="1600" b="1" dirty="0">
                <a:latin typeface="IrisUPC" panose="020B0604020202020204" pitchFamily="34" charset="-34"/>
                <a:cs typeface="IrisUPC" panose="020B0604020202020204" pitchFamily="34" charset="-34"/>
              </a:rPr>
              <a:t>: 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สเปรย์ </a:t>
            </a:r>
            <a:r>
              <a:rPr lang="th-TH" sz="1600" b="1" dirty="0">
                <a:latin typeface="IrisUPC" panose="020B0604020202020204" pitchFamily="34" charset="-34"/>
                <a:cs typeface="IrisUPC" panose="020B0604020202020204" pitchFamily="34" charset="-34"/>
              </a:rPr>
              <a:t>สมูท </a:t>
            </a:r>
            <a:r>
              <a:rPr lang="th-TH" sz="1600" b="1" i="1" dirty="0">
                <a:latin typeface="IrisUPC" panose="020B0604020202020204" pitchFamily="34" charset="-34"/>
                <a:cs typeface="IrisUPC" panose="020B0604020202020204" pitchFamily="34" charset="-34"/>
              </a:rPr>
              <a:t>พีล</a:t>
            </a:r>
            <a:r>
              <a:rPr lang="th-TH" sz="1600" b="1" dirty="0">
                <a:latin typeface="IrisUPC" panose="020B0604020202020204" pitchFamily="34" charset="-34"/>
                <a:cs typeface="IrisUPC" panose="020B0604020202020204" pitchFamily="34" charset="-34"/>
              </a:rPr>
              <a:t> 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ลงบริเวณขอบของพลาสเตอร์ปิดแผลจนทั่ว เพื่อช่วยละลายกาวและทำให้พลาสเตอร์ปิดแผลลอกออกได้ง่าย </a:t>
            </a:r>
            <a:r>
              <a:rPr lang="th-TH" sz="16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สมูท </a:t>
            </a:r>
            <a:r>
              <a:rPr lang="th-TH" sz="1600" b="1" i="1" dirty="0">
                <a:latin typeface="IrisUPC" panose="020B0604020202020204" pitchFamily="34" charset="-34"/>
                <a:cs typeface="IrisUPC" panose="020B0604020202020204" pitchFamily="34" charset="-34"/>
              </a:rPr>
              <a:t>พีล</a:t>
            </a:r>
            <a:r>
              <a:rPr lang="th-TH" sz="1600" b="1" dirty="0">
                <a:latin typeface="IrisUPC" panose="020B0604020202020204" pitchFamily="34" charset="-34"/>
                <a:cs typeface="IrisUPC" panose="020B0604020202020204" pitchFamily="34" charset="-34"/>
              </a:rPr>
              <a:t> 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บรรเทา</a:t>
            </a:r>
            <a:r>
              <a:rPr lang="th-TH" sz="1600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การ ระคาย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เคือง และการเจ็บปวดจากการ</a:t>
            </a:r>
            <a:r>
              <a:rPr lang="th-TH" sz="1600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ลอกพลา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สเตอร์ปิดแผล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r>
              <a:rPr lang="th-TH" sz="1600" b="1" dirty="0">
                <a:latin typeface="IrisUPC" panose="020B0604020202020204" pitchFamily="34" charset="-34"/>
                <a:cs typeface="IrisUPC" panose="020B0604020202020204" pitchFamily="34" charset="-34"/>
              </a:rPr>
              <a:t>คำเตือน</a:t>
            </a:r>
            <a:r>
              <a:rPr lang="en-US" sz="1600" b="1" dirty="0">
                <a:latin typeface="IrisUPC" panose="020B0604020202020204" pitchFamily="34" charset="-34"/>
                <a:cs typeface="IrisUPC" panose="020B0604020202020204" pitchFamily="34" charset="-34"/>
              </a:rPr>
              <a:t>: 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ไม่ควรสเปรย์ </a:t>
            </a:r>
            <a:r>
              <a:rPr lang="th-TH" sz="1600" b="1" dirty="0">
                <a:latin typeface="IrisUPC" panose="020B0604020202020204" pitchFamily="34" charset="-34"/>
                <a:cs typeface="IrisUPC" panose="020B0604020202020204" pitchFamily="34" charset="-34"/>
              </a:rPr>
              <a:t>สมูท </a:t>
            </a:r>
            <a:r>
              <a:rPr lang="th-TH" sz="1600" b="1" i="1" dirty="0">
                <a:latin typeface="IrisUPC" panose="020B0604020202020204" pitchFamily="34" charset="-34"/>
                <a:cs typeface="IrisUPC" panose="020B0604020202020204" pitchFamily="34" charset="-34"/>
              </a:rPr>
              <a:t>พีล</a:t>
            </a:r>
            <a:r>
              <a:rPr lang="th-TH" sz="1600" b="1" dirty="0">
                <a:latin typeface="IrisUPC" panose="020B0604020202020204" pitchFamily="34" charset="-34"/>
                <a:cs typeface="IrisUPC" panose="020B0604020202020204" pitchFamily="34" charset="-34"/>
              </a:rPr>
              <a:t> </a:t>
            </a:r>
            <a:r>
              <a:rPr lang="th-TH" sz="1600" dirty="0">
                <a:latin typeface="IrisUPC" panose="020B0604020202020204" pitchFamily="34" charset="-34"/>
                <a:cs typeface="IrisUPC" panose="020B0604020202020204" pitchFamily="34" charset="-34"/>
              </a:rPr>
              <a:t>ลงบนแผลโดยตรง </a:t>
            </a:r>
            <a:endParaRPr lang="en-US" sz="16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919" y="995508"/>
            <a:ext cx="403696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latin typeface="IrisUPC" panose="020B0604020202020204" pitchFamily="34" charset="-34"/>
                <a:cs typeface="IrisUPC" panose="020B0604020202020204" pitchFamily="34" charset="-34"/>
              </a:rPr>
              <a:t>สมูท </a:t>
            </a:r>
            <a:r>
              <a:rPr lang="th-TH" sz="4000" b="1" i="1" dirty="0">
                <a:latin typeface="IrisUPC" panose="020B0604020202020204" pitchFamily="34" charset="-34"/>
                <a:cs typeface="IrisUPC" panose="020B0604020202020204" pitchFamily="34" charset="-34"/>
              </a:rPr>
              <a:t>พีล</a:t>
            </a:r>
            <a:endParaRPr lang="th-TH" sz="4000" b="1" dirty="0" smtClean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r>
              <a:rPr lang="th-TH" sz="2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น้ำยา</a:t>
            </a:r>
            <a:r>
              <a:rPr lang="th-TH" sz="2400" b="1" dirty="0">
                <a:latin typeface="IrisUPC" panose="020B0604020202020204" pitchFamily="34" charset="-34"/>
                <a:cs typeface="IrisUPC" panose="020B0604020202020204" pitchFamily="34" charset="-34"/>
              </a:rPr>
              <a:t>ช่วยละลายกาวบนพลา</a:t>
            </a:r>
            <a:r>
              <a:rPr lang="th-TH" sz="2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สเตอร์ปิดแผล</a:t>
            </a:r>
            <a:endParaRPr lang="th-TH" sz="2400" b="1" dirty="0" smtClean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r>
              <a:rPr lang="th-TH" b="1" dirty="0" smtClean="0">
                <a:latin typeface="IrisUPC" panose="020B0604020202020204" pitchFamily="34" charset="-34"/>
                <a:cs typeface="IrisUPC" panose="020B0604020202020204" pitchFamily="34" charset="-34"/>
                <a:sym typeface="Wingdings" panose="05000000000000000000" pitchFamily="2" charset="2"/>
              </a:rPr>
              <a:t> </a:t>
            </a:r>
            <a:r>
              <a:rPr lang="th-TH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อ่อนโยน</a:t>
            </a:r>
          </a:p>
          <a:p>
            <a:r>
              <a:rPr lang="th-TH" b="1" dirty="0">
                <a:latin typeface="IrisUPC" panose="020B0604020202020204" pitchFamily="34" charset="-34"/>
                <a:cs typeface="IrisUPC" panose="020B0604020202020204" pitchFamily="34" charset="-34"/>
                <a:sym typeface="Wingdings" panose="05000000000000000000" pitchFamily="2" charset="2"/>
              </a:rPr>
              <a:t> </a:t>
            </a:r>
            <a:r>
              <a:rPr lang="th-TH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ปลอดภัย</a:t>
            </a:r>
          </a:p>
          <a:p>
            <a:r>
              <a:rPr lang="th-TH" b="1" dirty="0">
                <a:latin typeface="IrisUPC" panose="020B0604020202020204" pitchFamily="34" charset="-34"/>
                <a:cs typeface="IrisUPC" panose="020B0604020202020204" pitchFamily="34" charset="-34"/>
                <a:sym typeface="Wingdings" panose="05000000000000000000" pitchFamily="2" charset="2"/>
              </a:rPr>
              <a:t> </a:t>
            </a:r>
            <a:r>
              <a:rPr lang="th-TH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เหมาะสำหรับเด็กและผู้ใหญ่</a:t>
            </a:r>
            <a:endParaRPr lang="th-TH" b="1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endParaRPr lang="th-TH" b="1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234" y="4630546"/>
            <a:ext cx="2873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>
                <a:latin typeface="IrisUPC" panose="020B0604020202020204" pitchFamily="34" charset="-34"/>
                <a:cs typeface="IrisUPC" panose="020B0604020202020204" pitchFamily="34" charset="-34"/>
              </a:rPr>
              <a:t>ส่วนประกอบ</a:t>
            </a:r>
            <a:r>
              <a:rPr lang="en-US" sz="1400" b="1" dirty="0">
                <a:latin typeface="IrisUPC" panose="020B0604020202020204" pitchFamily="34" charset="-34"/>
                <a:cs typeface="IrisUPC" panose="020B0604020202020204" pitchFamily="34" charset="-34"/>
              </a:rPr>
              <a:t>:</a:t>
            </a:r>
            <a:r>
              <a:rPr lang="th-TH" sz="1400" b="1" dirty="0">
                <a:latin typeface="IrisUPC" panose="020B0604020202020204" pitchFamily="34" charset="-34"/>
                <a:cs typeface="IrisUPC" panose="020B0604020202020204" pitchFamily="34" charset="-34"/>
              </a:rPr>
              <a:t> </a:t>
            </a:r>
            <a:r>
              <a:rPr lang="en-US" sz="1400" dirty="0" err="1">
                <a:latin typeface="IrisUPC" panose="020B0604020202020204" pitchFamily="34" charset="-34"/>
                <a:cs typeface="IrisUPC" panose="020B0604020202020204" pitchFamily="34" charset="-34"/>
              </a:rPr>
              <a:t>Paraffinum</a:t>
            </a:r>
            <a:r>
              <a:rPr lang="en-US" sz="1400" dirty="0">
                <a:latin typeface="IrisUPC" panose="020B0604020202020204" pitchFamily="34" charset="-34"/>
                <a:cs typeface="IrisUPC" panose="020B0604020202020204" pitchFamily="34" charset="-34"/>
              </a:rPr>
              <a:t> </a:t>
            </a:r>
            <a:r>
              <a:rPr lang="en-US" sz="1400" dirty="0" err="1">
                <a:latin typeface="IrisUPC" panose="020B0604020202020204" pitchFamily="34" charset="-34"/>
                <a:cs typeface="IrisUPC" panose="020B0604020202020204" pitchFamily="34" charset="-34"/>
              </a:rPr>
              <a:t>Liquidum</a:t>
            </a:r>
            <a:r>
              <a:rPr lang="en-US" sz="1400" dirty="0">
                <a:latin typeface="IrisUPC" panose="020B0604020202020204" pitchFamily="34" charset="-34"/>
                <a:cs typeface="IrisUPC" panose="020B0604020202020204" pitchFamily="34" charset="-34"/>
              </a:rPr>
              <a:t>, </a:t>
            </a:r>
            <a:r>
              <a:rPr lang="en-US" sz="1400" dirty="0" err="1">
                <a:latin typeface="IrisUPC" panose="020B0604020202020204" pitchFamily="34" charset="-34"/>
                <a:cs typeface="IrisUPC" panose="020B0604020202020204" pitchFamily="34" charset="-34"/>
              </a:rPr>
              <a:t>Tocopheryl</a:t>
            </a:r>
            <a:r>
              <a:rPr lang="en-US" sz="1400" dirty="0">
                <a:latin typeface="IrisUPC" panose="020B0604020202020204" pitchFamily="34" charset="-34"/>
                <a:cs typeface="IrisUPC" panose="020B0604020202020204" pitchFamily="34" charset="-34"/>
              </a:rPr>
              <a:t> Acetate, 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และ</a:t>
            </a:r>
            <a:r>
              <a:rPr lang="en-US" sz="1400" dirty="0">
                <a:latin typeface="IrisUPC" panose="020B0604020202020204" pitchFamily="34" charset="-34"/>
                <a:cs typeface="IrisUPC" panose="020B0604020202020204" pitchFamily="34" charset="-34"/>
              </a:rPr>
              <a:t> Oil of Melaleuca </a:t>
            </a:r>
            <a:r>
              <a:rPr lang="en-US" sz="1400" dirty="0" err="1">
                <a:latin typeface="IrisUPC" panose="020B0604020202020204" pitchFamily="34" charset="-34"/>
                <a:cs typeface="IrisUPC" panose="020B0604020202020204" pitchFamily="34" charset="-34"/>
              </a:rPr>
              <a:t>Alternifolia</a:t>
            </a:r>
            <a:endParaRPr lang="th-TH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r>
              <a:rPr lang="th-TH" sz="1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สนใจผลิตภัณฑ์ติดต่อ</a:t>
            </a:r>
            <a:r>
              <a:rPr lang="en-US" sz="1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:</a:t>
            </a:r>
            <a:endParaRPr lang="th-TH" sz="1400" b="1" dirty="0" smtClean="0">
              <a:latin typeface="IrisUPC" panose="020B0604020202020204" pitchFamily="34" charset="-34"/>
              <a:cs typeface="IrisUPC" panose="020B0604020202020204" pitchFamily="34" charset="-34"/>
            </a:endParaRPr>
          </a:p>
          <a:p>
            <a:r>
              <a:rPr lang="en-US" sz="1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NAPP </a:t>
            </a:r>
            <a:r>
              <a:rPr lang="en-US" sz="1400" b="1" dirty="0">
                <a:latin typeface="IrisUPC" panose="020B0604020202020204" pitchFamily="34" charset="-34"/>
                <a:cs typeface="IrisUPC" panose="020B0604020202020204" pitchFamily="34" charset="-34"/>
              </a:rPr>
              <a:t>PHARM CO., </a:t>
            </a:r>
            <a:r>
              <a:rPr lang="en-US" sz="1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LTD</a:t>
            </a:r>
            <a:r>
              <a:rPr lang="th-TH" sz="1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 โทร</a:t>
            </a:r>
            <a:r>
              <a:rPr lang="en-US" sz="1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:</a:t>
            </a:r>
            <a:r>
              <a:rPr lang="th-TH" sz="1400" b="1" dirty="0" smtClean="0">
                <a:latin typeface="IrisUPC" panose="020B0604020202020204" pitchFamily="34" charset="-34"/>
                <a:cs typeface="IrisUPC" panose="020B0604020202020204" pitchFamily="34" charset="-34"/>
              </a:rPr>
              <a:t> </a:t>
            </a:r>
            <a:r>
              <a:rPr lang="th-TH" sz="1400" dirty="0">
                <a:latin typeface="IrisUPC" panose="020B0604020202020204" pitchFamily="34" charset="-34"/>
                <a:cs typeface="IrisUPC" panose="020B0604020202020204" pitchFamily="34" charset="-34"/>
              </a:rPr>
              <a:t>08-3547-4415</a:t>
            </a:r>
            <a:endParaRPr lang="en-US" sz="1400" dirty="0"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919" y="44048"/>
            <a:ext cx="1985619" cy="8925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7F7C94"/>
                </a:solidFill>
                <a:latin typeface="Century Schoolbook" panose="02040604050505020304" pitchFamily="18" charset="0"/>
              </a:rPr>
              <a:t>Smooth </a:t>
            </a:r>
          </a:p>
          <a:p>
            <a:r>
              <a:rPr lang="en-US" sz="2800" b="1" dirty="0" smtClean="0">
                <a:solidFill>
                  <a:srgbClr val="7F7C94"/>
                </a:solidFill>
                <a:latin typeface="Lucida Handwriting" panose="03010101010101010101" pitchFamily="66" charset="0"/>
              </a:rPr>
              <a:t>Peel</a:t>
            </a:r>
            <a:endParaRPr lang="en-US" sz="2800" b="1" dirty="0">
              <a:solidFill>
                <a:srgbClr val="7F7C94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94260" y="44048"/>
            <a:ext cx="1985619" cy="8925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7F7C94"/>
                </a:solidFill>
                <a:latin typeface="Century Schoolbook" panose="02040604050505020304" pitchFamily="18" charset="0"/>
              </a:rPr>
              <a:t>Smooth </a:t>
            </a:r>
          </a:p>
          <a:p>
            <a:r>
              <a:rPr lang="en-US" sz="2800" b="1" dirty="0" smtClean="0">
                <a:solidFill>
                  <a:srgbClr val="7F7C94"/>
                </a:solidFill>
                <a:latin typeface="Lucida Handwriting" panose="03010101010101010101" pitchFamily="66" charset="0"/>
              </a:rPr>
              <a:t>Peel</a:t>
            </a:r>
            <a:endParaRPr lang="en-US" sz="2800" b="1" dirty="0">
              <a:solidFill>
                <a:srgbClr val="7F7C94"/>
              </a:solidFill>
              <a:latin typeface="Lucida Handwriting" panose="03010101010101010101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40" y="1649843"/>
            <a:ext cx="7553067" cy="47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49377" y="-8991"/>
            <a:ext cx="4967998" cy="5921605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V="1">
            <a:off x="-119502" y="-8995"/>
            <a:ext cx="5068879" cy="2060115"/>
          </a:xfrm>
          <a:prstGeom prst="rect">
            <a:avLst/>
          </a:prstGeom>
          <a:solidFill>
            <a:srgbClr val="ED8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36226" y="4667"/>
            <a:ext cx="1669774" cy="1436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89" y="0"/>
            <a:ext cx="3619477" cy="16703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86523" y="176432"/>
            <a:ext cx="2902226" cy="1423283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02" y="2616549"/>
            <a:ext cx="1315995" cy="1315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70" y="2561695"/>
            <a:ext cx="1322653" cy="1322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5" y="4246829"/>
            <a:ext cx="847668" cy="8476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19" y="4201886"/>
            <a:ext cx="1017343" cy="101734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3578" y="235997"/>
            <a:ext cx="289988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th-TH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ของคนไข้ เกิด </a:t>
            </a:r>
            <a:r>
              <a:rPr lang="en-US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MARSI </a:t>
            </a:r>
            <a:r>
              <a:rPr lang="th-TH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จาก        การลอกพลาสเตอร์ปิดแผล </a:t>
            </a:r>
            <a:endParaRPr lang="en-US" sz="24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460" y="58335"/>
            <a:ext cx="188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71%</a:t>
            </a:r>
            <a:endParaRPr lang="en-US" sz="5400" dirty="0"/>
          </a:p>
        </p:txBody>
      </p:sp>
      <p:sp>
        <p:nvSpPr>
          <p:cNvPr id="27" name="Rectangle 26"/>
          <p:cNvSpPr/>
          <p:nvPr/>
        </p:nvSpPr>
        <p:spPr>
          <a:xfrm>
            <a:off x="0" y="5912614"/>
            <a:ext cx="9932062" cy="965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493" y="2578136"/>
            <a:ext cx="15590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Older adults</a:t>
            </a:r>
            <a:endParaRPr lang="th-TH" sz="2000" b="1" dirty="0">
              <a:solidFill>
                <a:srgbClr val="9B27AF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0"/>
            <a:r>
              <a:rPr lang="th-TH" sz="1200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โครงสร้างผิวหนังของผู้สูงอายุนั้นอ่อนแอ เมื่อมีการ</a:t>
            </a:r>
            <a:r>
              <a:rPr lang="th-TH" sz="1200" dirty="0" smtClean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ดึงพ</a:t>
            </a:r>
            <a:r>
              <a:rPr lang="th-TH" sz="1200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ลา</a:t>
            </a:r>
            <a:r>
              <a:rPr lang="th-TH" sz="1200" dirty="0" smtClean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สเตอร์อาจ</a:t>
            </a:r>
            <a:r>
              <a:rPr lang="th-TH" sz="1200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ทำให้ผิวหนังชั้นบน</a:t>
            </a:r>
            <a:r>
              <a:rPr lang="th-TH" sz="1200" dirty="0" smtClean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หลุดติด พลาสเตอร์ออกมา</a:t>
            </a:r>
            <a:r>
              <a:rPr lang="th-TH" sz="1200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ได้</a:t>
            </a:r>
            <a:endParaRPr lang="en-US" sz="1200" dirty="0">
              <a:solidFill>
                <a:srgbClr val="9B27AF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3987" y="2617868"/>
            <a:ext cx="143078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Newborns</a:t>
            </a:r>
          </a:p>
          <a:p>
            <a:pPr lvl="0"/>
            <a:r>
              <a:rPr lang="th-TH" sz="12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การเชื่อมต่อของ</a:t>
            </a:r>
            <a:r>
              <a:rPr lang="th-TH" sz="12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ผิวหนังชั้น </a:t>
            </a:r>
            <a:r>
              <a:rPr lang="en-US" sz="12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epidermis</a:t>
            </a:r>
            <a:r>
              <a:rPr lang="th-TH" sz="12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กับ </a:t>
            </a:r>
            <a:r>
              <a:rPr lang="en-US" sz="12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dermis </a:t>
            </a:r>
            <a:r>
              <a:rPr lang="th-TH" sz="12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ของเด็กแรก</a:t>
            </a:r>
            <a:r>
              <a:rPr lang="th-TH" sz="12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เกิดยัง</a:t>
            </a:r>
            <a:r>
              <a:rPr lang="th-TH" sz="12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ไม่แข็งแรงเท่า</a:t>
            </a:r>
            <a:r>
              <a:rPr lang="th-TH" sz="12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ผู้ใหญ่</a:t>
            </a:r>
            <a:r>
              <a:rPr lang="en-US" sz="12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12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ผิวหนังจึงถลอกได้ง่าย</a:t>
            </a:r>
            <a:endParaRPr lang="en-US" sz="1200" dirty="0">
              <a:solidFill>
                <a:schemeClr val="accent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3987" y="4145976"/>
            <a:ext cx="131545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Medications</a:t>
            </a:r>
            <a:endParaRPr lang="th-TH" sz="2000" b="1" dirty="0">
              <a:solidFill>
                <a:srgbClr val="C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0"/>
            <a:r>
              <a:rPr lang="th-TH" sz="1200" dirty="0">
                <a:solidFill>
                  <a:srgbClr val="C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ยาบางชนิด เช่น สเตียรอยด์ ทำให้ผิวหนังบางลง ซึ่งเพิ่มความเสี่ยงการเกิด </a:t>
            </a:r>
            <a:r>
              <a:rPr lang="en-US" sz="1200" dirty="0">
                <a:solidFill>
                  <a:srgbClr val="C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MARSI </a:t>
            </a:r>
            <a:r>
              <a:rPr lang="th-TH" sz="1200" dirty="0">
                <a:solidFill>
                  <a:srgbClr val="C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และทำให้แผลหายช้า</a:t>
            </a:r>
            <a:endParaRPr lang="en-US" sz="1200" dirty="0">
              <a:solidFill>
                <a:srgbClr val="C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76493" y="4190962"/>
            <a:ext cx="14943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en-US" sz="2000" b="1" dirty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Malnutrition </a:t>
            </a:r>
            <a:r>
              <a:rPr lang="en-US" sz="2000" b="1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and dehydration</a:t>
            </a:r>
            <a:endParaRPr lang="th-TH" sz="2000" b="1" dirty="0">
              <a:solidFill>
                <a:srgbClr val="00B49C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0"/>
            <a:r>
              <a:rPr lang="th-TH" sz="1200" dirty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ผู้ป่วยที่ขาด</a:t>
            </a:r>
            <a:r>
              <a:rPr lang="th-TH" sz="12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สารอาหาร</a:t>
            </a:r>
            <a:r>
              <a:rPr lang="en-US" sz="12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12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หรือ</a:t>
            </a:r>
            <a:r>
              <a:rPr lang="en-US" sz="12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12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ขาด</a:t>
            </a:r>
            <a:r>
              <a:rPr lang="th-TH" sz="1200" dirty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น้ำ ผิวหนังจะแห้งหยาบ และสภาวะของผิวหนังมีความผิดปกติไป</a:t>
            </a:r>
            <a:endParaRPr lang="en-US" sz="1200" dirty="0">
              <a:solidFill>
                <a:srgbClr val="00B49C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81763" y="457239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baseline="30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6037346"/>
            <a:ext cx="4835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Sources: 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White, R. A multinational survey of the assessment of pain when removing dressings. </a:t>
            </a:r>
            <a:r>
              <a:rPr lang="en-US" sz="1000" i="1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Wound UK</a:t>
            </a:r>
            <a:r>
              <a:rPr lang="en-US" sz="10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. 2008, Vol 4, No 1.</a:t>
            </a:r>
            <a:endParaRPr lang="en-US" sz="1200" dirty="0" smtClean="0">
              <a:solidFill>
                <a:schemeClr val="bg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228600" indent="-228600">
              <a:buAutoNum type="arabicPeriod"/>
            </a:pPr>
            <a:r>
              <a:rPr lang="en-US" sz="1000" dirty="0" err="1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Taroc</a:t>
            </a:r>
            <a:r>
              <a:rPr lang="en-US" sz="10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, A M.  A guide for adhesive removal: Principles, practice, and products.  </a:t>
            </a:r>
            <a:r>
              <a:rPr lang="en-US" sz="1000" i="1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American Nurse Today</a:t>
            </a:r>
            <a:r>
              <a:rPr lang="en-US" sz="10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. 2007, Vol 12, No. 10.</a:t>
            </a:r>
          </a:p>
        </p:txBody>
      </p:sp>
      <p:sp>
        <p:nvSpPr>
          <p:cNvPr id="42" name="Round Single Corner Rectangle 41"/>
          <p:cNvSpPr/>
          <p:nvPr/>
        </p:nvSpPr>
        <p:spPr>
          <a:xfrm>
            <a:off x="-119501" y="1086451"/>
            <a:ext cx="4768932" cy="1261812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638" y="1182599"/>
            <a:ext cx="38811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4 </a:t>
            </a:r>
            <a:r>
              <a:rPr lang="th-TH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กลุ่มคน เสี่ยงเกิด </a:t>
            </a:r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MARSI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9637" y="1735838"/>
            <a:ext cx="3802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ED843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(Medical-Adhesive Removal Skin Injury)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2308" y="1182599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2</a:t>
            </a:r>
            <a:endParaRPr lang="en-US" dirty="0"/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702427883"/>
              </p:ext>
            </p:extLst>
          </p:nvPr>
        </p:nvGraphicFramePr>
        <p:xfrm>
          <a:off x="4240459" y="641905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5" name="Pentagon 44"/>
          <p:cNvSpPr/>
          <p:nvPr/>
        </p:nvSpPr>
        <p:spPr>
          <a:xfrm>
            <a:off x="4949377" y="5526924"/>
            <a:ext cx="4835561" cy="767590"/>
          </a:xfrm>
          <a:prstGeom prst="homePlate">
            <a:avLst/>
          </a:prstGeom>
          <a:solidFill>
            <a:srgbClr val="F4917B"/>
          </a:solidFill>
          <a:ln>
            <a:noFill/>
          </a:ln>
          <a:effectLst>
            <a:outerShdw blurRad="50800" dist="38100" dir="16200000" rotWithShape="0">
              <a:srgbClr val="CE614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rgbClr val="595959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81668" y="5655522"/>
            <a:ext cx="35894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ใช้ </a:t>
            </a:r>
            <a:r>
              <a:rPr lang="th-TH" sz="3200" b="1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สมูท </a:t>
            </a:r>
            <a:r>
              <a:rPr lang="th-TH" sz="3200" b="1" i="1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พีล</a:t>
            </a:r>
            <a:r>
              <a:rPr lang="th-TH" sz="3200" b="1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ในคนไข้กลุ่มใด </a:t>
            </a:r>
            <a:r>
              <a:rPr lang="en-US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?</a:t>
            </a:r>
            <a:endParaRPr lang="en-US" sz="3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89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333</Words>
  <Application>Microsoft Office PowerPoint</Application>
  <PresentationFormat>A4 Paper (210x297 mm)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Century Schoolbook</vt:lpstr>
      <vt:lpstr>CordiaUPC</vt:lpstr>
      <vt:lpstr>Freestyle Script</vt:lpstr>
      <vt:lpstr>IrisUPC</vt:lpstr>
      <vt:lpstr>Leelawadee UI Semilight</vt:lpstr>
      <vt:lpstr>Lucida Handwriting</vt:lpstr>
      <vt:lpstr>Rockwell</vt:lpstr>
      <vt:lpstr>Wingdings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Nipachcha R.</dc:creator>
  <cp:lastModifiedBy>Nipachcha R.</cp:lastModifiedBy>
  <cp:revision>47</cp:revision>
  <dcterms:created xsi:type="dcterms:W3CDTF">2018-06-25T03:38:16Z</dcterms:created>
  <dcterms:modified xsi:type="dcterms:W3CDTF">2018-06-27T02:30:51Z</dcterms:modified>
</cp:coreProperties>
</file>