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A3D2-9D1B-4030-B685-9B4842A6EC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E0EC-4860-44EC-AC3A-F9C181DD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8773" y="1143000"/>
            <a:ext cx="540000" cy="14027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36" y="1257116"/>
            <a:ext cx="637271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36" y="1911231"/>
            <a:ext cx="63727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99574" y="636075"/>
            <a:ext cx="5772150" cy="5580000"/>
            <a:chOff x="3199574" y="636075"/>
            <a:chExt cx="5772150" cy="5580000"/>
          </a:xfrm>
        </p:grpSpPr>
        <p:sp>
          <p:nvSpPr>
            <p:cNvPr id="2" name="Oval 1"/>
            <p:cNvSpPr/>
            <p:nvPr/>
          </p:nvSpPr>
          <p:spPr>
            <a:xfrm>
              <a:off x="3295649" y="636075"/>
              <a:ext cx="5580000" cy="5580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1000">
                  <a:srgbClr val="C00000"/>
                </a:gs>
                <a:gs pos="26000">
                  <a:srgbClr val="DFDAC7"/>
                </a:gs>
                <a:gs pos="87000">
                  <a:srgbClr val="ECC7F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3529649" y="870074"/>
              <a:ext cx="5112000" cy="5112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99574" y="2318079"/>
              <a:ext cx="5772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 smtClean="0">
                  <a:solidFill>
                    <a:srgbClr val="C00000"/>
                  </a:solidFill>
                  <a:latin typeface="Rockwell" panose="02060603020205020403" pitchFamily="18" charset="0"/>
                </a:rPr>
                <a:t>NAPP</a:t>
              </a:r>
              <a:endParaRPr lang="en-US" sz="13800" dirty="0">
                <a:solidFill>
                  <a:srgbClr val="C00000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4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Nipachcha R.</dc:creator>
  <cp:lastModifiedBy>Nipachcha R.</cp:lastModifiedBy>
  <cp:revision>1</cp:revision>
  <dcterms:created xsi:type="dcterms:W3CDTF">2018-04-09T04:29:01Z</dcterms:created>
  <dcterms:modified xsi:type="dcterms:W3CDTF">2018-04-09T04:35:00Z</dcterms:modified>
</cp:coreProperties>
</file>