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C3379-DEBB-4E71-A786-D370E00F0229}" type="datetimeFigureOut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21/09/2024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9C459-5B7C-41B6-B7EB-83C5ECA8ED9A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6526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C3379-DEBB-4E71-A786-D370E00F0229}" type="datetimeFigureOut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21/09/2024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9C459-5B7C-41B6-B7EB-83C5ECA8ED9A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2732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C3379-DEBB-4E71-A786-D370E00F0229}" type="datetimeFigureOut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21/09/2024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9C459-5B7C-41B6-B7EB-83C5ECA8ED9A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4064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C3379-DEBB-4E71-A786-D370E00F0229}" type="datetimeFigureOut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21/09/2024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9C459-5B7C-41B6-B7EB-83C5ECA8ED9A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7658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C3379-DEBB-4E71-A786-D370E00F0229}" type="datetimeFigureOut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21/09/2024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9C459-5B7C-41B6-B7EB-83C5ECA8ED9A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6374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C3379-DEBB-4E71-A786-D370E00F0229}" type="datetimeFigureOut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21/09/2024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9C459-5B7C-41B6-B7EB-83C5ECA8ED9A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0480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C3379-DEBB-4E71-A786-D370E00F0229}" type="datetimeFigureOut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21/09/2024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9C459-5B7C-41B6-B7EB-83C5ECA8ED9A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7746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C3379-DEBB-4E71-A786-D370E00F0229}" type="datetimeFigureOut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21/09/2024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9C459-5B7C-41B6-B7EB-83C5ECA8ED9A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438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C3379-DEBB-4E71-A786-D370E00F0229}" type="datetimeFigureOut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21/09/2024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9C459-5B7C-41B6-B7EB-83C5ECA8ED9A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9078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C3379-DEBB-4E71-A786-D370E00F0229}" type="datetimeFigureOut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21/09/2024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9C459-5B7C-41B6-B7EB-83C5ECA8ED9A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5573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C3379-DEBB-4E71-A786-D370E00F0229}" type="datetimeFigureOut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21/09/2024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9C459-5B7C-41B6-B7EB-83C5ECA8ED9A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6282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7C3379-DEBB-4E71-A786-D370E00F0229}" type="datetimeFigureOut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21/09/2024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39C459-5B7C-41B6-B7EB-83C5ECA8ED9A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5678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08504" cy="1143000"/>
          </a:xfrm>
        </p:spPr>
        <p:txBody>
          <a:bodyPr>
            <a:normAutofit fontScale="90000"/>
          </a:bodyPr>
          <a:lstStyle/>
          <a:p>
            <a:r>
              <a:rPr lang="en-AU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Complete Threat </a:t>
            </a:r>
            <a:r>
              <a:rPr lang="en-AU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Analysis of </a:t>
            </a:r>
            <a:r>
              <a:rPr lang="en-AU" b="1" dirty="0" err="1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MediSecure</a:t>
            </a:r>
            <a:r>
              <a:rPr lang="en-AU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 / Health Company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1412776"/>
            <a:ext cx="8928992" cy="5400600"/>
          </a:xfrm>
        </p:spPr>
        <p:txBody>
          <a:bodyPr>
            <a:normAutofit fontScale="85000" lnSpcReduction="20000"/>
          </a:bodyPr>
          <a:lstStyle/>
          <a:p>
            <a:r>
              <a:rPr lang="en-AU" dirty="0" smtClean="0"/>
              <a:t>The following report is a complete brake down of the threat analysis of the </a:t>
            </a:r>
            <a:r>
              <a:rPr lang="en-AU" dirty="0" err="1" smtClean="0"/>
              <a:t>MediSecure</a:t>
            </a:r>
            <a:r>
              <a:rPr lang="en-AU" dirty="0" smtClean="0"/>
              <a:t> Company.</a:t>
            </a:r>
          </a:p>
          <a:p>
            <a:r>
              <a:rPr lang="en-AU" dirty="0" smtClean="0"/>
              <a:t>The below report will cover the following topics,</a:t>
            </a:r>
          </a:p>
          <a:p>
            <a:pPr lvl="1"/>
            <a:r>
              <a:rPr lang="en-AU" dirty="0" smtClean="0"/>
              <a:t>Searching for vulnerabilities related to the compromised Win2022 VM System</a:t>
            </a:r>
          </a:p>
          <a:p>
            <a:pPr lvl="2"/>
            <a:r>
              <a:rPr lang="en-AU" dirty="0" smtClean="0"/>
              <a:t>Generating a Nessus report</a:t>
            </a:r>
          </a:p>
          <a:p>
            <a:pPr lvl="2"/>
            <a:r>
              <a:rPr lang="en-AU" dirty="0" smtClean="0"/>
              <a:t>Using </a:t>
            </a:r>
            <a:r>
              <a:rPr lang="en-AU" dirty="0" err="1" smtClean="0"/>
              <a:t>Powershell</a:t>
            </a:r>
            <a:r>
              <a:rPr lang="en-AU" dirty="0" smtClean="0"/>
              <a:t> code to run, to identify vulnerabilities</a:t>
            </a:r>
          </a:p>
          <a:p>
            <a:pPr lvl="3"/>
            <a:r>
              <a:rPr lang="en-AU" dirty="0" smtClean="0"/>
              <a:t>Sysmon, Nmap and WafW00f </a:t>
            </a:r>
          </a:p>
          <a:p>
            <a:pPr lvl="1"/>
            <a:r>
              <a:rPr lang="en-AU" dirty="0" smtClean="0"/>
              <a:t>Threat Analysis report of the system </a:t>
            </a:r>
            <a:r>
              <a:rPr lang="en-AU" dirty="0" err="1" smtClean="0"/>
              <a:t>MediSecure</a:t>
            </a:r>
            <a:r>
              <a:rPr lang="en-AU" dirty="0" smtClean="0"/>
              <a:t> is using of,</a:t>
            </a:r>
          </a:p>
          <a:p>
            <a:pPr lvl="2"/>
            <a:r>
              <a:rPr lang="en-AU" dirty="0" smtClean="0"/>
              <a:t>Who is the Threat Actor </a:t>
            </a:r>
          </a:p>
          <a:p>
            <a:pPr lvl="2"/>
            <a:r>
              <a:rPr lang="en-AU" dirty="0" smtClean="0"/>
              <a:t>What techniques are used by the threat actor</a:t>
            </a:r>
          </a:p>
          <a:p>
            <a:pPr lvl="1"/>
            <a:r>
              <a:rPr lang="en-AU" dirty="0" smtClean="0"/>
              <a:t>A look at a few CVEs related to the vulnerabilities that have been identified</a:t>
            </a:r>
          </a:p>
          <a:p>
            <a:pPr lvl="1"/>
            <a:r>
              <a:rPr lang="en-AU" dirty="0" smtClean="0"/>
              <a:t>Demonstration of two attacks related to the techniques that the threat actor might use to exploit the vulnerabilities discovered</a:t>
            </a:r>
          </a:p>
          <a:p>
            <a:pPr lvl="1"/>
            <a:endParaRPr lang="en-AU" dirty="0" smtClean="0"/>
          </a:p>
        </p:txBody>
      </p:sp>
    </p:spTree>
    <p:extLst>
      <p:ext uri="{BB962C8B-B14F-4D97-AF65-F5344CB8AC3E}">
        <p14:creationId xmlns:p14="http://schemas.microsoft.com/office/powerpoint/2010/main" val="13372138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</p:spPr>
        <p:txBody>
          <a:bodyPr>
            <a:normAutofit fontScale="90000"/>
          </a:bodyPr>
          <a:lstStyle/>
          <a:p>
            <a:r>
              <a:rPr lang="en-AU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Sysmon of 192.168.56.50 / Win2022</a:t>
            </a:r>
            <a:endParaRPr lang="en-AU" dirty="0"/>
          </a:p>
        </p:txBody>
      </p:sp>
      <p:pic>
        <p:nvPicPr>
          <p:cNvPr id="2050" name="Picture 2" descr="C:\Users\Davids Sweet as PC\Desktop\Wk 6 Assignment\Sysmon show all 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908720"/>
            <a:ext cx="8568952" cy="5596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97115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AU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Sysmon of 192.168.56.50 / Win2022</a:t>
            </a:r>
            <a:endParaRPr lang="en-AU" dirty="0"/>
          </a:p>
        </p:txBody>
      </p:sp>
      <p:pic>
        <p:nvPicPr>
          <p:cNvPr id="3074" name="Picture 2" descr="C:\Users\Davids Sweet as PC\Desktop\Wk 6 Assignment\Sysmon show all 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052736"/>
            <a:ext cx="8730878" cy="566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90728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648072"/>
          </a:xfrm>
        </p:spPr>
        <p:txBody>
          <a:bodyPr>
            <a:normAutofit fontScale="90000"/>
          </a:bodyPr>
          <a:lstStyle/>
          <a:p>
            <a:r>
              <a:rPr lang="en-AU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Wafw00f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WafW00f is used to detect firewalls and what type of firewalls they are. </a:t>
            </a:r>
            <a:endParaRPr lang="en-AU" dirty="0" smtClean="0"/>
          </a:p>
          <a:p>
            <a:pPr lvl="1"/>
            <a:r>
              <a:rPr lang="en-AU" dirty="0" smtClean="0"/>
              <a:t>WafW00f </a:t>
            </a:r>
            <a:r>
              <a:rPr lang="en-AU" dirty="0"/>
              <a:t>does this </a:t>
            </a:r>
            <a:r>
              <a:rPr lang="en-AU" dirty="0" smtClean="0"/>
              <a:t>by </a:t>
            </a:r>
            <a:r>
              <a:rPr lang="en-AU" dirty="0"/>
              <a:t>sending out a HTTP request and then analyses the response it </a:t>
            </a:r>
            <a:r>
              <a:rPr lang="en-AU" dirty="0" smtClean="0"/>
              <a:t>gets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479694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Wafw00f Code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  <a:blipFill>
            <a:blip r:embed="rId2"/>
            <a:tile tx="0" ty="0" sx="100000" sy="100000" flip="none" algn="tl"/>
          </a:blip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25000" lnSpcReduction="20000"/>
          </a:bodyPr>
          <a:lstStyle/>
          <a:p>
            <a:r>
              <a:rPr lang="en-AU" dirty="0"/>
              <a:t>PS C:\Users\vagrant&gt; cd wafw00f</a:t>
            </a:r>
          </a:p>
          <a:p>
            <a:r>
              <a:rPr lang="en-AU" dirty="0"/>
              <a:t>PS C:\Users\vagrant\wafw00f&gt; wafw00f www.amazon.com</a:t>
            </a:r>
          </a:p>
          <a:p>
            <a:endParaRPr lang="en-AU" dirty="0"/>
          </a:p>
          <a:p>
            <a:r>
              <a:rPr lang="en-AU" dirty="0"/>
              <a:t>                   ______</a:t>
            </a:r>
          </a:p>
          <a:p>
            <a:r>
              <a:rPr lang="en-AU" dirty="0"/>
              <a:t>                  /      \</a:t>
            </a:r>
          </a:p>
          <a:p>
            <a:r>
              <a:rPr lang="en-AU" dirty="0"/>
              <a:t>                 (  Woof! )</a:t>
            </a:r>
          </a:p>
          <a:p>
            <a:r>
              <a:rPr lang="en-AU" dirty="0"/>
              <a:t>                  \  ____/                      )</a:t>
            </a:r>
          </a:p>
          <a:p>
            <a:r>
              <a:rPr lang="en-AU" dirty="0"/>
              <a:t>                  ,,                           ) (_</a:t>
            </a:r>
          </a:p>
          <a:p>
            <a:r>
              <a:rPr lang="en-AU" dirty="0"/>
              <a:t>             .-. -    _______                 ( |__|</a:t>
            </a:r>
          </a:p>
          <a:p>
            <a:r>
              <a:rPr lang="en-AU" dirty="0"/>
              <a:t>            ()``; |==|_______)                .)|__|</a:t>
            </a:r>
          </a:p>
          <a:p>
            <a:r>
              <a:rPr lang="en-AU" dirty="0"/>
              <a:t>            / ('        /|\                  (  |__|</a:t>
            </a:r>
          </a:p>
          <a:p>
            <a:r>
              <a:rPr lang="en-AU" dirty="0"/>
              <a:t>        (  /  )        / | \                  . |__|</a:t>
            </a:r>
          </a:p>
          <a:p>
            <a:r>
              <a:rPr lang="en-AU" dirty="0"/>
              <a:t>         \(_)_))      /  |  \                   |__|</a:t>
            </a:r>
          </a:p>
          <a:p>
            <a:endParaRPr lang="en-AU" dirty="0"/>
          </a:p>
          <a:p>
            <a:r>
              <a:rPr lang="en-AU" dirty="0"/>
              <a:t>                    ~ WAFW00F : v2.2.0 ~</a:t>
            </a:r>
          </a:p>
          <a:p>
            <a:r>
              <a:rPr lang="en-AU" dirty="0"/>
              <a:t>    The Web Application Firewall Fingerprinting Toolkit</a:t>
            </a:r>
          </a:p>
          <a:p>
            <a:endParaRPr lang="en-AU" dirty="0"/>
          </a:p>
          <a:p>
            <a:r>
              <a:rPr lang="en-AU" dirty="0"/>
              <a:t>[*] Checking https://www.amazon.com</a:t>
            </a:r>
          </a:p>
          <a:p>
            <a:r>
              <a:rPr lang="en-AU" dirty="0"/>
              <a:t>[+] The site https://www.amazon.com is behind </a:t>
            </a:r>
            <a:r>
              <a:rPr lang="en-AU" dirty="0" err="1"/>
              <a:t>Cloudfront</a:t>
            </a:r>
            <a:r>
              <a:rPr lang="en-AU" dirty="0"/>
              <a:t> (Amazon) WAF.</a:t>
            </a:r>
          </a:p>
          <a:p>
            <a:r>
              <a:rPr lang="en-AU" dirty="0"/>
              <a:t>[~] Number of requests: 2</a:t>
            </a:r>
          </a:p>
          <a:p>
            <a:r>
              <a:rPr lang="en-AU" dirty="0"/>
              <a:t>PS C:\Users\vagrant\wafw00f&gt; wafw00f cqu.edu.au</a:t>
            </a:r>
          </a:p>
          <a:p>
            <a:endParaRPr lang="en-AU" dirty="0"/>
          </a:p>
          <a:p>
            <a:r>
              <a:rPr lang="en-AU" dirty="0"/>
              <a:t>                   ______</a:t>
            </a:r>
          </a:p>
          <a:p>
            <a:r>
              <a:rPr lang="en-AU" dirty="0"/>
              <a:t>                  /      \</a:t>
            </a:r>
          </a:p>
          <a:p>
            <a:r>
              <a:rPr lang="en-AU" dirty="0"/>
              <a:t>                 (  Woof! )</a:t>
            </a:r>
          </a:p>
          <a:p>
            <a:r>
              <a:rPr lang="en-AU" dirty="0"/>
              <a:t>                  \  ____/                      )</a:t>
            </a:r>
          </a:p>
          <a:p>
            <a:r>
              <a:rPr lang="en-AU" dirty="0"/>
              <a:t>                  ,,                           ) (_</a:t>
            </a:r>
          </a:p>
          <a:p>
            <a:r>
              <a:rPr lang="en-AU" dirty="0"/>
              <a:t>             .-. -    _______                 ( |__|</a:t>
            </a:r>
          </a:p>
          <a:p>
            <a:r>
              <a:rPr lang="en-AU" dirty="0"/>
              <a:t>            ()``; |==|_______)                .)|__|</a:t>
            </a:r>
          </a:p>
          <a:p>
            <a:r>
              <a:rPr lang="en-AU" dirty="0"/>
              <a:t>            / ('        /|\                  (  |__|</a:t>
            </a:r>
          </a:p>
          <a:p>
            <a:r>
              <a:rPr lang="en-AU" dirty="0"/>
              <a:t>        (  /  )        / | \                  . |__|</a:t>
            </a:r>
          </a:p>
          <a:p>
            <a:r>
              <a:rPr lang="en-AU" dirty="0"/>
              <a:t>         \(_)_))      /  |  \                   |__|</a:t>
            </a:r>
          </a:p>
          <a:p>
            <a:endParaRPr lang="en-AU" dirty="0"/>
          </a:p>
          <a:p>
            <a:r>
              <a:rPr lang="en-AU" dirty="0"/>
              <a:t>                    ~ WAFW00F : v2.2.0 ~</a:t>
            </a:r>
          </a:p>
          <a:p>
            <a:r>
              <a:rPr lang="en-AU" dirty="0"/>
              <a:t>    The Web Application Firewall Fingerprinting Toolkit</a:t>
            </a:r>
          </a:p>
          <a:p>
            <a:endParaRPr lang="en-AU" dirty="0"/>
          </a:p>
          <a:p>
            <a:r>
              <a:rPr lang="en-AU" dirty="0"/>
              <a:t>[*] Checking https://cqu.edu.au</a:t>
            </a:r>
          </a:p>
          <a:p>
            <a:r>
              <a:rPr lang="en-AU" dirty="0"/>
              <a:t>[+] The site https://cqu.edu.au is behind Azure Front Door (Microsoft) WAF.</a:t>
            </a:r>
          </a:p>
          <a:p>
            <a:r>
              <a:rPr lang="en-AU" dirty="0"/>
              <a:t>[~] Number of requests: 2</a:t>
            </a:r>
          </a:p>
          <a:p>
            <a:r>
              <a:rPr lang="en-AU" dirty="0"/>
              <a:t>PS C:\Users\vagrant\wafw00f&gt;</a:t>
            </a:r>
          </a:p>
        </p:txBody>
      </p:sp>
    </p:spTree>
    <p:extLst>
      <p:ext uri="{BB962C8B-B14F-4D97-AF65-F5344CB8AC3E}">
        <p14:creationId xmlns:p14="http://schemas.microsoft.com/office/powerpoint/2010/main" val="15327605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Wafw00f 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1026" name="Picture 2" descr="C:\Users\Davids Sweet as PC\Desktop\Wk 6 Assignment\WafW00f 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196752"/>
            <a:ext cx="8892480" cy="5544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4695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905" y="48918"/>
            <a:ext cx="8229600" cy="778098"/>
          </a:xfrm>
        </p:spPr>
        <p:txBody>
          <a:bodyPr/>
          <a:lstStyle/>
          <a:p>
            <a:r>
              <a:rPr lang="en-AU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Nmap of 192.168.56.50 / Win2022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2591038"/>
            <a:ext cx="7787208" cy="4133056"/>
          </a:xfrm>
          <a:blipFill>
            <a:blip r:embed="rId2"/>
            <a:tile tx="0" ty="0" sx="100000" sy="100000" flip="none" algn="tl"/>
          </a:blip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62500" lnSpcReduction="20000"/>
          </a:bodyPr>
          <a:lstStyle/>
          <a:p>
            <a:r>
              <a:rPr lang="en-AU" dirty="0"/>
              <a:t>PS C:\Users\vagrant&gt; nmap 192.168.56.50</a:t>
            </a:r>
          </a:p>
          <a:p>
            <a:pPr marL="400050" lvl="1" indent="0">
              <a:buNone/>
            </a:pPr>
            <a:r>
              <a:rPr lang="en-AU" dirty="0"/>
              <a:t>Starting Nmap 7.95 ( https://nmap.org ) at 2024-08-23 13:15 E. Australia Standard Time</a:t>
            </a:r>
          </a:p>
          <a:p>
            <a:pPr marL="400050" lvl="1" indent="0">
              <a:buNone/>
            </a:pPr>
            <a:r>
              <a:rPr lang="en-AU" dirty="0"/>
              <a:t>Nmap scan report for DC (192.168.56.50)</a:t>
            </a:r>
          </a:p>
          <a:p>
            <a:pPr marL="400050" lvl="1" indent="0">
              <a:buNone/>
            </a:pPr>
            <a:r>
              <a:rPr lang="en-AU" dirty="0"/>
              <a:t>Host is up (0.00067s latency).</a:t>
            </a:r>
          </a:p>
          <a:p>
            <a:pPr marL="400050" lvl="1" indent="0">
              <a:buNone/>
            </a:pPr>
            <a:r>
              <a:rPr lang="en-AU" dirty="0"/>
              <a:t>Not shown: 994 closed tcp ports (reset)</a:t>
            </a:r>
          </a:p>
          <a:p>
            <a:pPr marL="400050" lvl="1" indent="0">
              <a:buNone/>
            </a:pPr>
            <a:r>
              <a:rPr lang="en-AU" dirty="0"/>
              <a:t>PORT     STATE SERVICE</a:t>
            </a:r>
          </a:p>
          <a:p>
            <a:pPr marL="400050" lvl="1" indent="0">
              <a:buNone/>
            </a:pPr>
            <a:r>
              <a:rPr lang="en-AU" dirty="0"/>
              <a:t>135/tcp  open  </a:t>
            </a:r>
            <a:r>
              <a:rPr lang="en-AU" dirty="0" err="1"/>
              <a:t>msrpc</a:t>
            </a:r>
            <a:endParaRPr lang="en-AU" dirty="0"/>
          </a:p>
          <a:p>
            <a:pPr marL="400050" lvl="1" indent="0">
              <a:buNone/>
            </a:pPr>
            <a:r>
              <a:rPr lang="en-AU" dirty="0"/>
              <a:t>139/tcp  open  </a:t>
            </a:r>
            <a:r>
              <a:rPr lang="en-AU" dirty="0" err="1"/>
              <a:t>netbios-ssn</a:t>
            </a:r>
            <a:endParaRPr lang="en-AU" dirty="0"/>
          </a:p>
          <a:p>
            <a:pPr marL="400050" lvl="1" indent="0">
              <a:buNone/>
            </a:pPr>
            <a:r>
              <a:rPr lang="en-AU" dirty="0"/>
              <a:t>445/tcp  open  </a:t>
            </a:r>
            <a:r>
              <a:rPr lang="en-AU" dirty="0" err="1"/>
              <a:t>microsoft</a:t>
            </a:r>
            <a:r>
              <a:rPr lang="en-AU" dirty="0"/>
              <a:t>-ds</a:t>
            </a:r>
          </a:p>
          <a:p>
            <a:pPr marL="400050" lvl="1" indent="0">
              <a:buNone/>
            </a:pPr>
            <a:r>
              <a:rPr lang="en-AU" dirty="0"/>
              <a:t>3389/tcp open  </a:t>
            </a:r>
            <a:r>
              <a:rPr lang="en-AU" dirty="0" err="1"/>
              <a:t>ms</a:t>
            </a:r>
            <a:r>
              <a:rPr lang="en-AU" dirty="0"/>
              <a:t>-</a:t>
            </a:r>
            <a:r>
              <a:rPr lang="en-AU" dirty="0" err="1"/>
              <a:t>wbt</a:t>
            </a:r>
            <a:r>
              <a:rPr lang="en-AU" dirty="0"/>
              <a:t>-server</a:t>
            </a:r>
          </a:p>
          <a:p>
            <a:pPr marL="400050" lvl="1" indent="0">
              <a:buNone/>
            </a:pPr>
            <a:r>
              <a:rPr lang="en-AU" dirty="0"/>
              <a:t>5357/tcp open  </a:t>
            </a:r>
            <a:r>
              <a:rPr lang="en-AU" dirty="0" err="1"/>
              <a:t>wsdapi</a:t>
            </a:r>
            <a:endParaRPr lang="en-AU" dirty="0"/>
          </a:p>
          <a:p>
            <a:pPr marL="400050" lvl="1" indent="0">
              <a:buNone/>
            </a:pPr>
            <a:r>
              <a:rPr lang="en-AU" dirty="0"/>
              <a:t>5985/tcp open  </a:t>
            </a:r>
            <a:r>
              <a:rPr lang="en-AU" dirty="0" err="1" smtClean="0"/>
              <a:t>wsman</a:t>
            </a:r>
            <a:endParaRPr lang="en-AU" dirty="0"/>
          </a:p>
          <a:p>
            <a:pPr marL="400050" lvl="1" indent="0">
              <a:buNone/>
            </a:pPr>
            <a:r>
              <a:rPr lang="en-AU" dirty="0"/>
              <a:t>Nmap done: 1 IP address (1 host up) scanned in 5.14 </a:t>
            </a:r>
            <a:r>
              <a:rPr lang="en-AU" dirty="0" smtClean="0"/>
              <a:t>seconds</a:t>
            </a:r>
            <a:endParaRPr lang="en-AU" dirty="0"/>
          </a:p>
        </p:txBody>
      </p:sp>
      <p:sp>
        <p:nvSpPr>
          <p:cNvPr id="5" name="TextBox 4"/>
          <p:cNvSpPr txBox="1"/>
          <p:nvPr/>
        </p:nvSpPr>
        <p:spPr>
          <a:xfrm>
            <a:off x="35457" y="836712"/>
            <a:ext cx="903649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solidFill>
                  <a:prstClr val="black"/>
                </a:solidFill>
              </a:rPr>
              <a:t>Nmap is used for the purpose of  is to scan a network IP Address for open and exposed ports, it may also be used to scan for other applications that might be installed on the system or vulnerabilities.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dirty="0">
                <a:solidFill>
                  <a:prstClr val="black"/>
                </a:solidFill>
              </a:rPr>
              <a:t>Nmap also has the capabilities to identify all devices on a network, find information about the operating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solidFill>
                  <a:prstClr val="black"/>
                </a:solidFill>
              </a:rPr>
              <a:t>The Below code scans the IP address 192.168.56.50 for open ports</a:t>
            </a:r>
          </a:p>
        </p:txBody>
      </p:sp>
    </p:spTree>
    <p:extLst>
      <p:ext uri="{BB962C8B-B14F-4D97-AF65-F5344CB8AC3E}">
        <p14:creationId xmlns:p14="http://schemas.microsoft.com/office/powerpoint/2010/main" val="15374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Open ports discovered by Nmap on 192.168.56.50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484784"/>
            <a:ext cx="8856984" cy="5256584"/>
          </a:xfrm>
        </p:spPr>
        <p:txBody>
          <a:bodyPr>
            <a:normAutofit fontScale="85000" lnSpcReduction="20000"/>
          </a:bodyPr>
          <a:lstStyle/>
          <a:p>
            <a:r>
              <a:rPr lang="en-AU" b="1" dirty="0" smtClean="0"/>
              <a:t>135/tcp </a:t>
            </a:r>
            <a:r>
              <a:rPr lang="en-AU" dirty="0" smtClean="0"/>
              <a:t>– If this port is open for the public to access then it might be exploited to run a RCE (Remote Command Execution)</a:t>
            </a:r>
          </a:p>
          <a:p>
            <a:r>
              <a:rPr lang="en-AU" b="1" dirty="0" smtClean="0"/>
              <a:t>139/tcp </a:t>
            </a:r>
            <a:r>
              <a:rPr lang="en-AU" dirty="0" smtClean="0"/>
              <a:t>– If this port is not made secure it can be exploited to run ransomware on sensitive/ crucial data</a:t>
            </a:r>
          </a:p>
          <a:p>
            <a:r>
              <a:rPr lang="en-AU" b="1" dirty="0" smtClean="0"/>
              <a:t>445/tcp </a:t>
            </a:r>
            <a:r>
              <a:rPr lang="en-AU" dirty="0" smtClean="0"/>
              <a:t>– This port might be used to gain unauthorized access to systems and sensitive files </a:t>
            </a:r>
          </a:p>
          <a:p>
            <a:r>
              <a:rPr lang="en-AU" b="1" dirty="0" smtClean="0"/>
              <a:t>3389/tcp</a:t>
            </a:r>
            <a:r>
              <a:rPr lang="en-AU" b="1" dirty="0"/>
              <a:t> </a:t>
            </a:r>
            <a:r>
              <a:rPr lang="en-AU" dirty="0" smtClean="0"/>
              <a:t>– leaving port 3389 open to this public can lead to a direct tunnel into the system to be controlled remotely</a:t>
            </a:r>
          </a:p>
          <a:p>
            <a:r>
              <a:rPr lang="en-AU" b="1" dirty="0" smtClean="0"/>
              <a:t>5357/tcp</a:t>
            </a:r>
            <a:r>
              <a:rPr lang="en-AU" dirty="0" smtClean="0"/>
              <a:t> – If left open it might be exposed to remote access by unauthorised personal</a:t>
            </a:r>
          </a:p>
          <a:p>
            <a:r>
              <a:rPr lang="en-AU" b="1" dirty="0" smtClean="0"/>
              <a:t>5958/tcp</a:t>
            </a:r>
            <a:r>
              <a:rPr lang="en-AU" dirty="0" smtClean="0"/>
              <a:t> – Can be used to run ransomware if exposed to the public</a:t>
            </a:r>
          </a:p>
          <a:p>
            <a:endParaRPr lang="en-AU" b="1" dirty="0" smtClean="0"/>
          </a:p>
          <a:p>
            <a:endParaRPr lang="en-AU" b="1" dirty="0"/>
          </a:p>
        </p:txBody>
      </p:sp>
    </p:spTree>
    <p:extLst>
      <p:ext uri="{BB962C8B-B14F-4D97-AF65-F5344CB8AC3E}">
        <p14:creationId xmlns:p14="http://schemas.microsoft.com/office/powerpoint/2010/main" val="887042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35415"/>
            <a:ext cx="8229600" cy="729289"/>
          </a:xfrm>
        </p:spPr>
        <p:txBody>
          <a:bodyPr>
            <a:normAutofit fontScale="90000"/>
          </a:bodyPr>
          <a:lstStyle/>
          <a:p>
            <a:r>
              <a:rPr lang="en-AU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Nmap Scan Code of 192.168.56.50</a:t>
            </a:r>
            <a:endParaRPr lang="en-AU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pic>
        <p:nvPicPr>
          <p:cNvPr id="1026" name="Picture 2" descr="C:\Users\Davids Sweet as PC\Desktop\Wk 6 Assignment\Nmap open port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1" y="1124744"/>
            <a:ext cx="6290537" cy="5350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07504" y="764704"/>
            <a:ext cx="8928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solidFill>
                  <a:prstClr val="black"/>
                </a:solidFill>
              </a:rPr>
              <a:t>Image of Nmap results </a:t>
            </a:r>
            <a:endParaRPr lang="en-AU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5550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144" y="6206"/>
            <a:ext cx="9001000" cy="634082"/>
          </a:xfrm>
        </p:spPr>
        <p:txBody>
          <a:bodyPr>
            <a:normAutofit fontScale="90000"/>
          </a:bodyPr>
          <a:lstStyle/>
          <a:p>
            <a:r>
              <a:rPr lang="en-AU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Sysmon </a:t>
            </a:r>
            <a:r>
              <a:rPr lang="en-AU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of 192.168.56.50 / Win2022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692696"/>
            <a:ext cx="8928992" cy="6048672"/>
          </a:xfrm>
        </p:spPr>
        <p:txBody>
          <a:bodyPr>
            <a:normAutofit fontScale="85000" lnSpcReduction="20000"/>
          </a:bodyPr>
          <a:lstStyle/>
          <a:p>
            <a:r>
              <a:rPr lang="en-AU" dirty="0" smtClean="0"/>
              <a:t>Sysmon is a very useful tool to detect all events that have happened on a system</a:t>
            </a:r>
          </a:p>
          <a:p>
            <a:pPr lvl="1"/>
            <a:r>
              <a:rPr lang="en-AU" dirty="0" smtClean="0"/>
              <a:t>Apart from detecting event logs, it also provides information as well</a:t>
            </a:r>
          </a:p>
          <a:p>
            <a:pPr lvl="2"/>
            <a:r>
              <a:rPr lang="en-AU" dirty="0" smtClean="0"/>
              <a:t>Network connections </a:t>
            </a:r>
          </a:p>
          <a:p>
            <a:pPr lvl="2"/>
            <a:r>
              <a:rPr lang="en-AU" dirty="0" smtClean="0"/>
              <a:t>Modification to file time and date stamp</a:t>
            </a:r>
          </a:p>
          <a:p>
            <a:pPr lvl="2"/>
            <a:r>
              <a:rPr lang="en-AU" dirty="0" smtClean="0"/>
              <a:t>Process run on a system</a:t>
            </a:r>
          </a:p>
          <a:p>
            <a:r>
              <a:rPr lang="en-AU" dirty="0" smtClean="0"/>
              <a:t>Sysmon also allows has the ability to scan a network for specific attack techniques</a:t>
            </a:r>
          </a:p>
          <a:p>
            <a:r>
              <a:rPr lang="en-AU" dirty="0" smtClean="0"/>
              <a:t>The below code demonstrates a Sysmon scan of IP Address 192.168.56.50 </a:t>
            </a:r>
          </a:p>
          <a:p>
            <a:pPr lvl="1"/>
            <a:r>
              <a:rPr lang="en-AU" dirty="0" smtClean="0"/>
              <a:t>In the code you can see that it is searching for the techniques ID for the following possible attacks, as well as out putting the most recent 10 event logs</a:t>
            </a:r>
          </a:p>
          <a:p>
            <a:pPr lvl="2"/>
            <a:r>
              <a:rPr lang="en-AU" dirty="0" smtClean="0"/>
              <a:t>T1047 (</a:t>
            </a:r>
            <a:r>
              <a:rPr lang="en-AU" dirty="0"/>
              <a:t>Windows Management </a:t>
            </a:r>
            <a:r>
              <a:rPr lang="en-AU" dirty="0" smtClean="0"/>
              <a:t>Instrumentation)</a:t>
            </a:r>
            <a:endParaRPr lang="en-AU" dirty="0"/>
          </a:p>
          <a:p>
            <a:pPr lvl="2"/>
            <a:r>
              <a:rPr lang="en-AU" dirty="0" smtClean="0"/>
              <a:t>T1204 (</a:t>
            </a:r>
            <a:r>
              <a:rPr lang="en-AU" dirty="0"/>
              <a:t>User </a:t>
            </a:r>
            <a:r>
              <a:rPr lang="en-AU" dirty="0" smtClean="0"/>
              <a:t>Execution)</a:t>
            </a:r>
            <a:endParaRPr lang="en-AU" dirty="0"/>
          </a:p>
          <a:p>
            <a:pPr lvl="2"/>
            <a:r>
              <a:rPr lang="en-AU" dirty="0" smtClean="0"/>
              <a:t>T1053.005 (</a:t>
            </a:r>
            <a:r>
              <a:rPr lang="en-AU" dirty="0"/>
              <a:t>Scheduled Task/Job: Scheduled </a:t>
            </a:r>
            <a:r>
              <a:rPr lang="en-AU" dirty="0" smtClean="0"/>
              <a:t>Task)</a:t>
            </a:r>
            <a:endParaRPr lang="en-AU" dirty="0"/>
          </a:p>
          <a:p>
            <a:pPr lvl="2"/>
            <a:r>
              <a:rPr lang="en-AU" dirty="0" smtClean="0"/>
              <a:t>T1059 (</a:t>
            </a:r>
            <a:r>
              <a:rPr lang="en-AU" dirty="0"/>
              <a:t>Command and Scripting </a:t>
            </a:r>
            <a:r>
              <a:rPr lang="en-AU" dirty="0" smtClean="0"/>
              <a:t>Interpreter</a:t>
            </a:r>
            <a:r>
              <a:rPr lang="en-AU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79454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44624"/>
            <a:ext cx="8229600" cy="720080"/>
          </a:xfrm>
        </p:spPr>
        <p:txBody>
          <a:bodyPr>
            <a:normAutofit fontScale="90000"/>
          </a:bodyPr>
          <a:lstStyle/>
          <a:p>
            <a:r>
              <a:rPr lang="en-AU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Sysmon of 192.168.56.50 / Win2022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836712"/>
            <a:ext cx="8928992" cy="5904656"/>
          </a:xfrm>
        </p:spPr>
        <p:txBody>
          <a:bodyPr>
            <a:normAutofit fontScale="92500" lnSpcReduction="20000"/>
          </a:bodyPr>
          <a:lstStyle/>
          <a:p>
            <a:r>
              <a:rPr lang="en-AU" b="1" dirty="0"/>
              <a:t>T1047 (Windows Management Instrumentation</a:t>
            </a:r>
            <a:r>
              <a:rPr lang="en-AU" b="1" dirty="0" smtClean="0"/>
              <a:t>)</a:t>
            </a:r>
          </a:p>
          <a:p>
            <a:pPr lvl="1"/>
            <a:r>
              <a:rPr lang="en-AU" dirty="0"/>
              <a:t> Windows Management Instrumentation (WMI</a:t>
            </a:r>
            <a:r>
              <a:rPr lang="en-AU" dirty="0" smtClean="0"/>
              <a:t>) can be remotely access by unauthorized users to gather information on files in the system or to run malicious code</a:t>
            </a:r>
            <a:endParaRPr lang="en-AU" dirty="0" smtClean="0"/>
          </a:p>
          <a:p>
            <a:r>
              <a:rPr lang="en-AU" b="1" dirty="0" smtClean="0"/>
              <a:t>T1204 </a:t>
            </a:r>
            <a:r>
              <a:rPr lang="en-AU" b="1" dirty="0"/>
              <a:t>(User Execution</a:t>
            </a:r>
            <a:r>
              <a:rPr lang="en-AU" b="1" dirty="0" smtClean="0"/>
              <a:t>)</a:t>
            </a:r>
          </a:p>
          <a:p>
            <a:pPr lvl="1"/>
            <a:r>
              <a:rPr lang="en-AU" dirty="0"/>
              <a:t>User opens a malicious links and un knowingly executing the code that has been </a:t>
            </a:r>
            <a:r>
              <a:rPr lang="en-AU" dirty="0" smtClean="0"/>
              <a:t>imbedded, This is also known as “Phishing”</a:t>
            </a:r>
            <a:endParaRPr lang="en-AU" dirty="0" smtClean="0"/>
          </a:p>
          <a:p>
            <a:r>
              <a:rPr lang="en-AU" b="1" dirty="0" smtClean="0"/>
              <a:t>T1053.005 </a:t>
            </a:r>
            <a:r>
              <a:rPr lang="en-AU" b="1" dirty="0"/>
              <a:t>(Scheduled Task/Job: Scheduled Task</a:t>
            </a:r>
            <a:r>
              <a:rPr lang="en-AU" b="1" dirty="0" smtClean="0"/>
              <a:t>)</a:t>
            </a:r>
          </a:p>
          <a:p>
            <a:pPr marL="800100" lvl="3" indent="-342900"/>
            <a:r>
              <a:rPr lang="en-AU" dirty="0" smtClean="0"/>
              <a:t>Attacker may use Windows Task Scheduler to set up script to run on a persistence or periodical basis's</a:t>
            </a:r>
            <a:r>
              <a:rPr lang="en-AU" dirty="0" smtClean="0"/>
              <a:t>, also can be used to run script remotely </a:t>
            </a:r>
            <a:r>
              <a:rPr lang="en-AU" dirty="0" smtClean="0"/>
              <a:t> </a:t>
            </a:r>
            <a:endParaRPr lang="en-AU" dirty="0" smtClean="0"/>
          </a:p>
          <a:p>
            <a:pPr marL="342900" lvl="2" indent="-342900"/>
            <a:r>
              <a:rPr lang="en-AU" sz="3200" b="1" dirty="0" smtClean="0"/>
              <a:t>T1059 </a:t>
            </a:r>
            <a:r>
              <a:rPr lang="en-AU" sz="3200" b="1" dirty="0"/>
              <a:t>(Command and Scripting Interpreter</a:t>
            </a:r>
            <a:r>
              <a:rPr lang="en-AU" sz="3200" b="1" dirty="0" smtClean="0"/>
              <a:t>)</a:t>
            </a:r>
          </a:p>
          <a:p>
            <a:pPr marL="800100" lvl="3" indent="-342900"/>
            <a:r>
              <a:rPr lang="en-AU" sz="2800" dirty="0"/>
              <a:t>Attackers can embed commands and scripts in Initial Access payloads, commonly disguised as lure documents, or utilize them as secondary payloads downloaded from an existing command and control (C2) server.</a:t>
            </a:r>
            <a:endParaRPr lang="en-AU" sz="2800" dirty="0" smtClean="0"/>
          </a:p>
          <a:p>
            <a:pPr marL="800100" lvl="3" indent="-342900"/>
            <a:endParaRPr lang="en-AU" sz="2800" dirty="0"/>
          </a:p>
          <a:p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384919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en-AU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Sysmon of 192.168.56.50 / Win2022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476672"/>
            <a:ext cx="8856984" cy="6336704"/>
          </a:xfrm>
          <a:blipFill>
            <a:blip r:embed="rId2"/>
            <a:tile tx="0" ty="0" sx="100000" sy="100000" flip="none" algn="tl"/>
          </a:blip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AU" sz="800" dirty="0"/>
              <a:t>PS C:\Users\vagrant&gt; Get-</a:t>
            </a:r>
            <a:r>
              <a:rPr lang="en-AU" sz="800" dirty="0" err="1"/>
              <a:t>WinEvent</a:t>
            </a:r>
            <a:r>
              <a:rPr lang="en-AU" sz="800" dirty="0"/>
              <a:t> -</a:t>
            </a:r>
            <a:r>
              <a:rPr lang="en-AU" sz="800" dirty="0" err="1"/>
              <a:t>LogName</a:t>
            </a:r>
            <a:r>
              <a:rPr lang="en-AU" sz="800" dirty="0"/>
              <a:t> 'Microsoft-Windows-Sysmon/Operational' |</a:t>
            </a:r>
          </a:p>
          <a:p>
            <a:r>
              <a:rPr lang="en-AU" sz="800" dirty="0"/>
              <a:t>&gt;&gt;     Where-Object { $_.Message -like "*T1059*" -or</a:t>
            </a:r>
          </a:p>
          <a:p>
            <a:r>
              <a:rPr lang="en-AU" sz="800" dirty="0"/>
              <a:t>&gt;&gt;                     $_.Message -like "*T1053.005*" -or</a:t>
            </a:r>
          </a:p>
          <a:p>
            <a:r>
              <a:rPr lang="en-AU" sz="800" dirty="0"/>
              <a:t>&gt;&gt;                     $_.Message -like "*T1204*" -or</a:t>
            </a:r>
          </a:p>
          <a:p>
            <a:r>
              <a:rPr lang="en-AU" sz="800" dirty="0"/>
              <a:t>&gt;&gt;                     $_.Message -like "*T1047*" } |</a:t>
            </a:r>
          </a:p>
          <a:p>
            <a:r>
              <a:rPr lang="en-AU" sz="800" dirty="0"/>
              <a:t>&gt;&gt;     Sort-Object </a:t>
            </a:r>
            <a:r>
              <a:rPr lang="en-AU" sz="800" dirty="0" err="1"/>
              <a:t>TimeCreated</a:t>
            </a:r>
            <a:r>
              <a:rPr lang="en-AU" sz="800" dirty="0"/>
              <a:t> -Descending |</a:t>
            </a:r>
          </a:p>
          <a:p>
            <a:r>
              <a:rPr lang="en-AU" sz="800" dirty="0"/>
              <a:t>&gt;&gt;     Select-Object -First 10 |</a:t>
            </a:r>
          </a:p>
          <a:p>
            <a:r>
              <a:rPr lang="en-AU" sz="800" dirty="0"/>
              <a:t>&gt;&gt;     Format-List -Property Message</a:t>
            </a:r>
          </a:p>
          <a:p>
            <a:r>
              <a:rPr lang="en-AU" sz="800" dirty="0" smtClean="0"/>
              <a:t>&gt;&gt;</a:t>
            </a:r>
            <a:endParaRPr lang="en-AU" sz="800" dirty="0"/>
          </a:p>
          <a:p>
            <a:r>
              <a:rPr lang="en-AU" sz="800" dirty="0"/>
              <a:t>Message : Image loaded:</a:t>
            </a:r>
          </a:p>
          <a:p>
            <a:r>
              <a:rPr lang="en-AU" sz="800" dirty="0"/>
              <a:t>          </a:t>
            </a:r>
            <a:r>
              <a:rPr lang="en-AU" sz="800" dirty="0" err="1"/>
              <a:t>RuleName</a:t>
            </a:r>
            <a:r>
              <a:rPr lang="en-AU" sz="800" dirty="0"/>
              <a:t>: </a:t>
            </a:r>
            <a:r>
              <a:rPr lang="en-AU" sz="800" dirty="0" err="1"/>
              <a:t>technique_id</a:t>
            </a:r>
            <a:r>
              <a:rPr lang="en-AU" sz="800" dirty="0"/>
              <a:t>=T1059.001,technique_name=PowerShell</a:t>
            </a:r>
          </a:p>
          <a:p>
            <a:r>
              <a:rPr lang="en-AU" sz="800" dirty="0"/>
              <a:t>          </a:t>
            </a:r>
            <a:r>
              <a:rPr lang="en-AU" sz="800" dirty="0" err="1"/>
              <a:t>UtcTime</a:t>
            </a:r>
            <a:r>
              <a:rPr lang="en-AU" sz="800" dirty="0"/>
              <a:t>: 2024-09-16 10:43:35.912</a:t>
            </a:r>
          </a:p>
          <a:p>
            <a:r>
              <a:rPr lang="en-AU" sz="800" dirty="0"/>
              <a:t>          </a:t>
            </a:r>
            <a:r>
              <a:rPr lang="en-AU" sz="800" dirty="0" err="1"/>
              <a:t>ProcessGuid</a:t>
            </a:r>
            <a:r>
              <a:rPr lang="en-AU" sz="800" dirty="0"/>
              <a:t>: {8a79a039-0b87-66e8-5308-000000001800}</a:t>
            </a:r>
          </a:p>
          <a:p>
            <a:r>
              <a:rPr lang="en-AU" sz="800" dirty="0"/>
              <a:t>          </a:t>
            </a:r>
            <a:r>
              <a:rPr lang="en-AU" sz="800" dirty="0" err="1"/>
              <a:t>ProcessId</a:t>
            </a:r>
            <a:r>
              <a:rPr lang="en-AU" sz="800" dirty="0"/>
              <a:t>: 4888</a:t>
            </a:r>
          </a:p>
          <a:p>
            <a:r>
              <a:rPr lang="en-AU" sz="800" dirty="0"/>
              <a:t>          Image: C:\Windows\System32\CompatTelRunner.exe</a:t>
            </a:r>
          </a:p>
          <a:p>
            <a:r>
              <a:rPr lang="en-AU" sz="800" dirty="0"/>
              <a:t>          </a:t>
            </a:r>
            <a:r>
              <a:rPr lang="en-AU" sz="800" dirty="0" err="1"/>
              <a:t>ImageLoaded</a:t>
            </a:r>
            <a:r>
              <a:rPr lang="en-AU" sz="800" dirty="0"/>
              <a:t>: C:\Windows\System32\amsi.dll</a:t>
            </a:r>
          </a:p>
          <a:p>
            <a:r>
              <a:rPr lang="en-AU" sz="800" dirty="0"/>
              <a:t>          </a:t>
            </a:r>
            <a:r>
              <a:rPr lang="en-AU" sz="800" dirty="0" err="1"/>
              <a:t>FileVersion</a:t>
            </a:r>
            <a:r>
              <a:rPr lang="en-AU" sz="800" dirty="0"/>
              <a:t>: 10.0.20348.2520 (WinBuild.160101.0800)</a:t>
            </a:r>
          </a:p>
          <a:p>
            <a:r>
              <a:rPr lang="en-AU" sz="800" dirty="0"/>
              <a:t>          Description: Anti-Malware Scan Interface</a:t>
            </a:r>
          </a:p>
          <a:p>
            <a:r>
              <a:rPr lang="en-AU" sz="800" dirty="0"/>
              <a:t>          Product: Microsoft® Windows® Operating System</a:t>
            </a:r>
          </a:p>
          <a:p>
            <a:r>
              <a:rPr lang="en-AU" sz="800" dirty="0"/>
              <a:t>          Company: Microsoft Corporation</a:t>
            </a:r>
          </a:p>
          <a:p>
            <a:r>
              <a:rPr lang="en-AU" sz="800" dirty="0"/>
              <a:t>          </a:t>
            </a:r>
            <a:r>
              <a:rPr lang="en-AU" sz="800" dirty="0" err="1"/>
              <a:t>OriginalFileName</a:t>
            </a:r>
            <a:r>
              <a:rPr lang="en-AU" sz="800" dirty="0"/>
              <a:t>: amsi.dll</a:t>
            </a:r>
          </a:p>
          <a:p>
            <a:r>
              <a:rPr lang="en-AU" sz="800" dirty="0"/>
              <a:t>          Hashes: SHA1=2A3C1504B53CE77A5B95935CDBE7BA473169ED63,MD5=A82273D5869F5A05303A00126E0162AF,SHA256=B42DBB38EB1EC2C07895F0A18076EC9E07A52DCA58DD79FB325E8C302960D06E,IMPHASH=039A8C4DDEC776FDB61F493B45D37109</a:t>
            </a:r>
          </a:p>
          <a:p>
            <a:r>
              <a:rPr lang="en-AU" sz="800" dirty="0"/>
              <a:t>          Signed: true</a:t>
            </a:r>
          </a:p>
          <a:p>
            <a:r>
              <a:rPr lang="en-AU" sz="800" dirty="0"/>
              <a:t>          Signature: Microsoft Windows</a:t>
            </a:r>
          </a:p>
          <a:p>
            <a:r>
              <a:rPr lang="en-AU" sz="800" dirty="0"/>
              <a:t>          </a:t>
            </a:r>
            <a:r>
              <a:rPr lang="en-AU" sz="800" dirty="0" err="1"/>
              <a:t>SignatureStatus</a:t>
            </a:r>
            <a:r>
              <a:rPr lang="en-AU" sz="800" dirty="0"/>
              <a:t>: Valid</a:t>
            </a:r>
          </a:p>
          <a:p>
            <a:r>
              <a:rPr lang="en-AU" sz="800" dirty="0"/>
              <a:t>          User: NT </a:t>
            </a:r>
            <a:r>
              <a:rPr lang="en-AU" sz="800" dirty="0" smtClean="0"/>
              <a:t>AUTHORITY\SYSTEM</a:t>
            </a:r>
            <a:endParaRPr lang="en-AU" sz="800" dirty="0"/>
          </a:p>
          <a:p>
            <a:r>
              <a:rPr lang="en-AU" sz="800" dirty="0"/>
              <a:t>Message : Process Create:</a:t>
            </a:r>
          </a:p>
          <a:p>
            <a:r>
              <a:rPr lang="en-AU" sz="800" dirty="0"/>
              <a:t>          </a:t>
            </a:r>
            <a:r>
              <a:rPr lang="en-AU" sz="800" dirty="0" err="1"/>
              <a:t>RuleName</a:t>
            </a:r>
            <a:r>
              <a:rPr lang="en-AU" sz="800" dirty="0"/>
              <a:t>: </a:t>
            </a:r>
            <a:r>
              <a:rPr lang="en-AU" sz="800" dirty="0" err="1"/>
              <a:t>technique_id</a:t>
            </a:r>
            <a:r>
              <a:rPr lang="en-AU" sz="800" dirty="0"/>
              <a:t>=T1059.001,technique_name=PowerShell</a:t>
            </a:r>
          </a:p>
          <a:p>
            <a:r>
              <a:rPr lang="en-AU" sz="800" dirty="0"/>
              <a:t>          </a:t>
            </a:r>
            <a:r>
              <a:rPr lang="en-AU" sz="800" dirty="0" err="1"/>
              <a:t>UtcTime</a:t>
            </a:r>
            <a:r>
              <a:rPr lang="en-AU" sz="800" dirty="0"/>
              <a:t>: 2024-09-16 10:43:34.274</a:t>
            </a:r>
          </a:p>
          <a:p>
            <a:r>
              <a:rPr lang="en-AU" sz="800" dirty="0"/>
              <a:t>          </a:t>
            </a:r>
            <a:r>
              <a:rPr lang="en-AU" sz="800" dirty="0" err="1"/>
              <a:t>ProcessGuid</a:t>
            </a:r>
            <a:r>
              <a:rPr lang="en-AU" sz="800" dirty="0"/>
              <a:t>: {8a79a039-0bd6-66e8-9008-000000001800}</a:t>
            </a:r>
          </a:p>
          <a:p>
            <a:r>
              <a:rPr lang="en-AU" sz="800" dirty="0"/>
              <a:t>          </a:t>
            </a:r>
            <a:r>
              <a:rPr lang="en-AU" sz="800" dirty="0" err="1"/>
              <a:t>ProcessId</a:t>
            </a:r>
            <a:r>
              <a:rPr lang="en-AU" sz="800" dirty="0"/>
              <a:t>: 8104</a:t>
            </a:r>
          </a:p>
          <a:p>
            <a:r>
              <a:rPr lang="en-AU" sz="800" dirty="0"/>
              <a:t>          Image: C:\Windows\System32\HOSTNAME.EXE</a:t>
            </a:r>
          </a:p>
          <a:p>
            <a:r>
              <a:rPr lang="en-AU" sz="800" dirty="0"/>
              <a:t>          </a:t>
            </a:r>
            <a:r>
              <a:rPr lang="en-AU" sz="800" dirty="0" err="1"/>
              <a:t>FileVersion</a:t>
            </a:r>
            <a:r>
              <a:rPr lang="en-AU" sz="800" dirty="0"/>
              <a:t>: 10.0.20348.2520 (WinBuild.160101.0800)</a:t>
            </a:r>
          </a:p>
          <a:p>
            <a:r>
              <a:rPr lang="en-AU" sz="800" dirty="0"/>
              <a:t>          Description: Hostname APP</a:t>
            </a:r>
          </a:p>
          <a:p>
            <a:r>
              <a:rPr lang="en-AU" sz="800" dirty="0"/>
              <a:t>          Product: Microsoft® Windows® Operating System</a:t>
            </a:r>
          </a:p>
          <a:p>
            <a:r>
              <a:rPr lang="en-AU" sz="800" dirty="0"/>
              <a:t>          Company: Microsoft Corporation</a:t>
            </a:r>
          </a:p>
          <a:p>
            <a:r>
              <a:rPr lang="en-AU" sz="800" dirty="0"/>
              <a:t>          </a:t>
            </a:r>
            <a:r>
              <a:rPr lang="en-AU" sz="800" dirty="0" err="1"/>
              <a:t>OriginalFileName</a:t>
            </a:r>
            <a:r>
              <a:rPr lang="en-AU" sz="800" dirty="0"/>
              <a:t>: hostname.exe</a:t>
            </a:r>
          </a:p>
          <a:p>
            <a:r>
              <a:rPr lang="en-AU" sz="800" dirty="0"/>
              <a:t>          </a:t>
            </a:r>
            <a:r>
              <a:rPr lang="en-AU" sz="800" dirty="0" err="1"/>
              <a:t>CommandLine</a:t>
            </a:r>
            <a:r>
              <a:rPr lang="en-AU" sz="800" dirty="0"/>
              <a:t>: "C:\Windows\system32\HOSTNAME.EXE"</a:t>
            </a:r>
          </a:p>
          <a:p>
            <a:r>
              <a:rPr lang="en-AU" sz="800" dirty="0"/>
              <a:t>          </a:t>
            </a:r>
            <a:r>
              <a:rPr lang="en-AU" sz="800" dirty="0" err="1"/>
              <a:t>CurrentDirectory</a:t>
            </a:r>
            <a:r>
              <a:rPr lang="en-AU" sz="800" dirty="0"/>
              <a:t>: C:\Users\vagrant\</a:t>
            </a:r>
          </a:p>
          <a:p>
            <a:r>
              <a:rPr lang="en-AU" sz="800" dirty="0"/>
              <a:t>          User: DC\vagrant</a:t>
            </a:r>
          </a:p>
          <a:p>
            <a:r>
              <a:rPr lang="en-AU" sz="800" dirty="0"/>
              <a:t>          </a:t>
            </a:r>
            <a:r>
              <a:rPr lang="en-AU" sz="800" dirty="0" err="1"/>
              <a:t>LogonGuid</a:t>
            </a:r>
            <a:r>
              <a:rPr lang="en-AU" sz="800" dirty="0"/>
              <a:t>: {8a79a039-95fd-66c1-dd53-050000000000</a:t>
            </a:r>
            <a:r>
              <a:rPr lang="en-AU" sz="800" dirty="0" smtClean="0"/>
              <a:t>}</a:t>
            </a:r>
            <a:endParaRPr lang="en-AU" sz="800" dirty="0"/>
          </a:p>
        </p:txBody>
      </p:sp>
    </p:spTree>
    <p:extLst>
      <p:ext uri="{BB962C8B-B14F-4D97-AF65-F5344CB8AC3E}">
        <p14:creationId xmlns:p14="http://schemas.microsoft.com/office/powerpoint/2010/main" val="8463820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-99392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AU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Sysmon of 192.168.56.50 / Win2022</a:t>
            </a:r>
          </a:p>
        </p:txBody>
      </p:sp>
      <p:pic>
        <p:nvPicPr>
          <p:cNvPr id="2050" name="Picture 2" descr="C:\Users\Davids Sweet as PC\Desktop\Wk 6 Assignment\Sysmon show all 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052736"/>
            <a:ext cx="8136904" cy="546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07504" y="476672"/>
            <a:ext cx="8856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solidFill>
                  <a:prstClr val="black"/>
                </a:solidFill>
              </a:rPr>
              <a:t>Below is the out put of the Sysmon scan, showing the first 10 events</a:t>
            </a:r>
            <a:endParaRPr lang="en-AU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09030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418058"/>
          </a:xfrm>
        </p:spPr>
        <p:txBody>
          <a:bodyPr>
            <a:normAutofit fontScale="90000"/>
          </a:bodyPr>
          <a:lstStyle/>
          <a:p>
            <a:r>
              <a:rPr lang="en-AU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Sysmon of 192.168.56.50 / Win2022</a:t>
            </a:r>
            <a:endParaRPr lang="en-A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667787"/>
            <a:ext cx="7200802" cy="60719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04054296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1058</Words>
  <Application>Microsoft Office PowerPoint</Application>
  <PresentationFormat>On-screen Show (4:3)</PresentationFormat>
  <Paragraphs>153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1_Office Theme</vt:lpstr>
      <vt:lpstr>Complete Threat Analysis of MediSecure / Health Company</vt:lpstr>
      <vt:lpstr>Nmap of 192.168.56.50 / Win2022</vt:lpstr>
      <vt:lpstr>Open ports discovered by Nmap on 192.168.56.50</vt:lpstr>
      <vt:lpstr>Nmap Scan Code of 192.168.56.50</vt:lpstr>
      <vt:lpstr>Sysmon of 192.168.56.50 / Win2022</vt:lpstr>
      <vt:lpstr>Sysmon of 192.168.56.50 / Win2022</vt:lpstr>
      <vt:lpstr>Sysmon of 192.168.56.50 / Win2022</vt:lpstr>
      <vt:lpstr>Sysmon of 192.168.56.50 / Win2022</vt:lpstr>
      <vt:lpstr>Sysmon of 192.168.56.50 / Win2022</vt:lpstr>
      <vt:lpstr>Sysmon of 192.168.56.50 / Win2022</vt:lpstr>
      <vt:lpstr>Sysmon of 192.168.56.50 / Win2022</vt:lpstr>
      <vt:lpstr>Wafw00f</vt:lpstr>
      <vt:lpstr>Wafw00f Code</vt:lpstr>
      <vt:lpstr>Wafw00f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Complete Threat Analysis of MediSecure / Health Company</dc:title>
  <dc:creator>Davids Sweet as PC</dc:creator>
  <cp:lastModifiedBy>Davids Sweet as PC</cp:lastModifiedBy>
  <cp:revision>1</cp:revision>
  <dcterms:created xsi:type="dcterms:W3CDTF">2024-09-21T08:26:56Z</dcterms:created>
  <dcterms:modified xsi:type="dcterms:W3CDTF">2024-09-21T08:28:35Z</dcterms:modified>
</cp:coreProperties>
</file>