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8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4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96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96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15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70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3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75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24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2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51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A223-5CAA-47A7-BBF4-695707840C59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FD4F-0A0C-4D15-A03C-BDC41F403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25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99392"/>
            <a:ext cx="8424936" cy="792088"/>
          </a:xfrm>
        </p:spPr>
        <p:txBody>
          <a:bodyPr>
            <a:normAutofit/>
          </a:bodyPr>
          <a:lstStyle/>
          <a:p>
            <a:r>
              <a:rPr lang="en-AU" dirty="0" smtClean="0"/>
              <a:t>T1055.001 - Injection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5496" y="692697"/>
            <a:ext cx="91085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smtClean="0"/>
              <a:t>PS C:\Users\vagrant&gt;  # Define a directory to list files from</a:t>
            </a:r>
          </a:p>
          <a:p>
            <a:r>
              <a:rPr lang="en-AU" sz="1600" dirty="0" smtClean="0"/>
              <a:t>&gt;&gt;  $</a:t>
            </a:r>
            <a:r>
              <a:rPr lang="en-AU" sz="1600" dirty="0" err="1" smtClean="0"/>
              <a:t>directoryPath</a:t>
            </a:r>
            <a:r>
              <a:rPr lang="en-AU" sz="1600" dirty="0" smtClean="0"/>
              <a:t> = "C:\Users\Public\Documents"&gt;&gt;</a:t>
            </a:r>
          </a:p>
          <a:p>
            <a:r>
              <a:rPr lang="en-AU" sz="1600" dirty="0" smtClean="0"/>
              <a:t>&gt;&gt;  # List all files in the specified directory</a:t>
            </a:r>
          </a:p>
          <a:p>
            <a:r>
              <a:rPr lang="en-AU" sz="1600" dirty="0" smtClean="0"/>
              <a:t>&gt;&gt;  Get-</a:t>
            </a:r>
            <a:r>
              <a:rPr lang="en-AU" sz="1600" dirty="0" err="1" smtClean="0"/>
              <a:t>ChildItem</a:t>
            </a:r>
            <a:r>
              <a:rPr lang="en-AU" sz="1600" dirty="0" smtClean="0"/>
              <a:t> -Path $</a:t>
            </a:r>
            <a:r>
              <a:rPr lang="en-AU" sz="1600" dirty="0" err="1" smtClean="0"/>
              <a:t>directoryPath</a:t>
            </a:r>
            <a:r>
              <a:rPr lang="en-AU" sz="1600" dirty="0" smtClean="0"/>
              <a:t> | </a:t>
            </a:r>
            <a:r>
              <a:rPr lang="en-AU" sz="1600" dirty="0" err="1" smtClean="0"/>
              <a:t>ForEach</a:t>
            </a:r>
            <a:r>
              <a:rPr lang="en-AU" sz="1600" dirty="0" smtClean="0"/>
              <a:t>-Object {</a:t>
            </a:r>
          </a:p>
          <a:p>
            <a:r>
              <a:rPr lang="en-AU" sz="1600" dirty="0" smtClean="0"/>
              <a:t>&gt;&gt;      Write-Output "File: $($_.Name)“</a:t>
            </a:r>
          </a:p>
          <a:p>
            <a:r>
              <a:rPr lang="en-AU" sz="1600" dirty="0" smtClean="0"/>
              <a:t>&gt;&gt;      # Optionally, read the contents of each file (if it's a text file)</a:t>
            </a:r>
          </a:p>
          <a:p>
            <a:r>
              <a:rPr lang="en-AU" sz="1600" dirty="0" smtClean="0"/>
              <a:t>&gt;&gt;      if ($_.Extension -</a:t>
            </a:r>
            <a:r>
              <a:rPr lang="en-AU" sz="1600" dirty="0" err="1" smtClean="0"/>
              <a:t>eq</a:t>
            </a:r>
            <a:r>
              <a:rPr lang="en-AU" sz="1600" dirty="0" smtClean="0"/>
              <a:t> ".txt") {</a:t>
            </a:r>
          </a:p>
          <a:p>
            <a:r>
              <a:rPr lang="en-AU" sz="1600" dirty="0" smtClean="0"/>
              <a:t>&gt;&gt;          $</a:t>
            </a:r>
            <a:r>
              <a:rPr lang="en-AU" sz="1600" dirty="0" err="1" smtClean="0"/>
              <a:t>fileContent</a:t>
            </a:r>
            <a:r>
              <a:rPr lang="en-AU" sz="1600" dirty="0" smtClean="0"/>
              <a:t> = Get-Content -Path $_.</a:t>
            </a:r>
            <a:r>
              <a:rPr lang="en-AU" sz="1600" dirty="0" err="1" smtClean="0"/>
              <a:t>FullName</a:t>
            </a:r>
            <a:endParaRPr lang="en-AU" sz="1600" dirty="0" smtClean="0"/>
          </a:p>
          <a:p>
            <a:r>
              <a:rPr lang="en-AU" sz="1600" dirty="0" smtClean="0"/>
              <a:t>&gt;&gt;          Write-Output "Content of $($_.Name):"</a:t>
            </a:r>
          </a:p>
          <a:p>
            <a:r>
              <a:rPr lang="en-AU" sz="1600" dirty="0" smtClean="0"/>
              <a:t>&gt;&gt;          Write-Output $</a:t>
            </a:r>
            <a:r>
              <a:rPr lang="en-AU" sz="1600" dirty="0" err="1" smtClean="0"/>
              <a:t>fileContent</a:t>
            </a:r>
            <a:endParaRPr lang="en-AU" sz="1600" dirty="0" smtClean="0"/>
          </a:p>
          <a:p>
            <a:r>
              <a:rPr lang="en-AU" sz="1600" dirty="0" smtClean="0"/>
              <a:t>&gt;&gt;      }</a:t>
            </a:r>
          </a:p>
          <a:p>
            <a:r>
              <a:rPr lang="en-AU" sz="1600" dirty="0" smtClean="0"/>
              <a:t>&gt;&gt;  }</a:t>
            </a:r>
          </a:p>
          <a:p>
            <a:r>
              <a:rPr lang="en-AU" sz="1600" dirty="0" smtClean="0"/>
              <a:t>PS C:\Users\vagrant&gt; Get-</a:t>
            </a:r>
            <a:r>
              <a:rPr lang="en-AU" sz="1600" dirty="0" err="1" smtClean="0"/>
              <a:t>ChildItem</a:t>
            </a:r>
            <a:r>
              <a:rPr lang="en-AU" sz="1600" dirty="0" smtClean="0"/>
              <a:t> -Path "C:\Users\vagrant\Documents\" | </a:t>
            </a:r>
            <a:r>
              <a:rPr lang="en-AU" sz="1600" dirty="0" err="1" smtClean="0"/>
              <a:t>ForEach</a:t>
            </a:r>
            <a:r>
              <a:rPr lang="en-AU" sz="1600" dirty="0" smtClean="0"/>
              <a:t>-Object {</a:t>
            </a:r>
          </a:p>
          <a:p>
            <a:r>
              <a:rPr lang="en-AU" sz="1600" dirty="0" smtClean="0"/>
              <a:t>&gt;&gt;     Write-Output "File: $($_.Name)"&gt;&gt;</a:t>
            </a:r>
          </a:p>
          <a:p>
            <a:r>
              <a:rPr lang="en-AU" sz="1600" dirty="0" smtClean="0"/>
              <a:t>&gt;&gt;     # Optionally, read the contents of each file (if it's a text file)</a:t>
            </a:r>
          </a:p>
          <a:p>
            <a:r>
              <a:rPr lang="en-AU" sz="1600" dirty="0" smtClean="0"/>
              <a:t>&gt;&gt;     if ($_.Extension -</a:t>
            </a:r>
            <a:r>
              <a:rPr lang="en-AU" sz="1600" dirty="0" err="1" smtClean="0"/>
              <a:t>eq</a:t>
            </a:r>
            <a:r>
              <a:rPr lang="en-AU" sz="1600" dirty="0" smtClean="0"/>
              <a:t> ".txt") {</a:t>
            </a:r>
          </a:p>
          <a:p>
            <a:r>
              <a:rPr lang="en-AU" sz="1600" dirty="0" smtClean="0"/>
              <a:t>&gt;&gt;         $</a:t>
            </a:r>
            <a:r>
              <a:rPr lang="en-AU" sz="1600" dirty="0" err="1" smtClean="0"/>
              <a:t>fileContent</a:t>
            </a:r>
            <a:r>
              <a:rPr lang="en-AU" sz="1600" dirty="0" smtClean="0"/>
              <a:t> = Get-Content -Path $_.</a:t>
            </a:r>
            <a:r>
              <a:rPr lang="en-AU" sz="1600" dirty="0" err="1" smtClean="0"/>
              <a:t>FullName</a:t>
            </a:r>
            <a:endParaRPr lang="en-AU" sz="1600" dirty="0" smtClean="0"/>
          </a:p>
          <a:p>
            <a:r>
              <a:rPr lang="en-AU" sz="1600" dirty="0" smtClean="0"/>
              <a:t>&gt;&gt;         Write-Output "Content of $($_.Name):"</a:t>
            </a:r>
          </a:p>
          <a:p>
            <a:r>
              <a:rPr lang="en-AU" sz="1600" dirty="0" smtClean="0"/>
              <a:t>&gt;&gt;         Write-Output $</a:t>
            </a:r>
            <a:r>
              <a:rPr lang="en-AU" sz="1600" dirty="0" err="1" smtClean="0"/>
              <a:t>fileContent</a:t>
            </a:r>
            <a:endParaRPr lang="en-AU" sz="1600" dirty="0" smtClean="0"/>
          </a:p>
          <a:p>
            <a:r>
              <a:rPr lang="en-AU" sz="1600" dirty="0" smtClean="0"/>
              <a:t>&gt;&gt;     }</a:t>
            </a:r>
          </a:p>
          <a:p>
            <a:r>
              <a:rPr lang="en-AU" sz="1600" dirty="0" smtClean="0"/>
              <a:t>&gt;&gt; }</a:t>
            </a:r>
          </a:p>
          <a:p>
            <a:r>
              <a:rPr lang="en-AU" sz="1600" dirty="0" smtClean="0"/>
              <a:t>File: Test Folder</a:t>
            </a:r>
          </a:p>
          <a:p>
            <a:r>
              <a:rPr lang="en-AU" sz="1600" dirty="0" smtClean="0"/>
              <a:t>File: </a:t>
            </a:r>
            <a:r>
              <a:rPr lang="en-AU" sz="1600" dirty="0" err="1" smtClean="0"/>
              <a:t>WindowsPowerShell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0084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spcBef>
                <a:spcPts val="0"/>
              </a:spcBef>
              <a:defRPr/>
            </a:pPr>
            <a:r>
              <a:rPr lang="en-AU" dirty="0"/>
              <a:t>T1556 – Modify Authentication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dirty="0" smtClean="0"/>
              <a:t>PS C:\Users\vagrant&gt; # Define the local username and new password</a:t>
            </a:r>
          </a:p>
          <a:p>
            <a:r>
              <a:rPr lang="en-AU" dirty="0" smtClean="0"/>
              <a:t>&gt;&gt; $username = "Vagrant"  # Replace with the target local username</a:t>
            </a:r>
          </a:p>
          <a:p>
            <a:r>
              <a:rPr lang="en-AU" dirty="0" smtClean="0"/>
              <a:t>&gt;&gt; $</a:t>
            </a:r>
            <a:r>
              <a:rPr lang="en-AU" dirty="0" err="1" smtClean="0"/>
              <a:t>newPassword</a:t>
            </a:r>
            <a:r>
              <a:rPr lang="en-AU" dirty="0" smtClean="0"/>
              <a:t> = "NewP@ssw0rd!"  # Replace with the new password</a:t>
            </a:r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# Check if the username exists</a:t>
            </a:r>
          </a:p>
          <a:p>
            <a:r>
              <a:rPr lang="en-AU" dirty="0" smtClean="0"/>
              <a:t>&gt;&gt; $</a:t>
            </a:r>
            <a:r>
              <a:rPr lang="en-AU" dirty="0" err="1" smtClean="0"/>
              <a:t>userExists</a:t>
            </a:r>
            <a:r>
              <a:rPr lang="en-AU" dirty="0" smtClean="0"/>
              <a:t> = Get-</a:t>
            </a:r>
            <a:r>
              <a:rPr lang="en-AU" dirty="0" err="1" smtClean="0"/>
              <a:t>LocalUser</a:t>
            </a:r>
            <a:r>
              <a:rPr lang="en-AU" dirty="0" smtClean="0"/>
              <a:t> -Name $username -</a:t>
            </a:r>
            <a:r>
              <a:rPr lang="en-AU" dirty="0" err="1" smtClean="0"/>
              <a:t>ErrorAction</a:t>
            </a:r>
            <a:r>
              <a:rPr lang="en-AU" dirty="0" smtClean="0"/>
              <a:t> </a:t>
            </a:r>
            <a:r>
              <a:rPr lang="en-AU" dirty="0" err="1" smtClean="0"/>
              <a:t>SilentlyContinue</a:t>
            </a:r>
            <a:endParaRPr lang="en-AU" dirty="0" smtClean="0"/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if ($</a:t>
            </a:r>
            <a:r>
              <a:rPr lang="en-AU" dirty="0" err="1" smtClean="0"/>
              <a:t>userExists</a:t>
            </a:r>
            <a:r>
              <a:rPr lang="en-AU" dirty="0" smtClean="0"/>
              <a:t>) {</a:t>
            </a:r>
          </a:p>
          <a:p>
            <a:r>
              <a:rPr lang="en-AU" dirty="0" smtClean="0"/>
              <a:t>&gt;&gt;     # Change the password</a:t>
            </a:r>
          </a:p>
          <a:p>
            <a:r>
              <a:rPr lang="en-AU" dirty="0" smtClean="0"/>
              <a:t>&gt;&gt;     try {</a:t>
            </a:r>
          </a:p>
          <a:p>
            <a:r>
              <a:rPr lang="en-AU" dirty="0" smtClean="0"/>
              <a:t>&gt;&gt;         Set-</a:t>
            </a:r>
            <a:r>
              <a:rPr lang="en-AU" dirty="0" err="1" smtClean="0"/>
              <a:t>LocalUser</a:t>
            </a:r>
            <a:r>
              <a:rPr lang="en-AU" dirty="0" smtClean="0"/>
              <a:t> -Name $username -Password (</a:t>
            </a:r>
            <a:r>
              <a:rPr lang="en-AU" dirty="0" err="1" smtClean="0"/>
              <a:t>ConvertTo-SecureString</a:t>
            </a:r>
            <a:r>
              <a:rPr lang="en-AU" dirty="0" smtClean="0"/>
              <a:t> $</a:t>
            </a:r>
            <a:r>
              <a:rPr lang="en-AU" dirty="0" err="1" smtClean="0"/>
              <a:t>newPassword</a:t>
            </a:r>
            <a:r>
              <a:rPr lang="en-AU" dirty="0" smtClean="0"/>
              <a:t> -</a:t>
            </a:r>
            <a:r>
              <a:rPr lang="en-AU" dirty="0" err="1" smtClean="0"/>
              <a:t>AsPlainText</a:t>
            </a:r>
            <a:r>
              <a:rPr lang="en-AU" dirty="0" smtClean="0"/>
              <a:t> -Force)</a:t>
            </a:r>
          </a:p>
          <a:p>
            <a:r>
              <a:rPr lang="en-AU" dirty="0" smtClean="0"/>
              <a:t>&gt;&gt;         Write-Host "Password for user '$username' has been successfully changed."</a:t>
            </a:r>
          </a:p>
          <a:p>
            <a:r>
              <a:rPr lang="en-AU" dirty="0" smtClean="0"/>
              <a:t>&gt;&gt;     } catch {</a:t>
            </a:r>
          </a:p>
          <a:p>
            <a:r>
              <a:rPr lang="en-AU" dirty="0" smtClean="0"/>
              <a:t>&gt;&gt;         Write-Host "Failed to change the password. Error: $_"</a:t>
            </a:r>
          </a:p>
          <a:p>
            <a:r>
              <a:rPr lang="en-AU" dirty="0" smtClean="0"/>
              <a:t>&gt;&gt;     }</a:t>
            </a:r>
          </a:p>
          <a:p>
            <a:r>
              <a:rPr lang="en-AU" dirty="0" smtClean="0"/>
              <a:t>&gt;&gt; } else {</a:t>
            </a:r>
          </a:p>
          <a:p>
            <a:r>
              <a:rPr lang="en-AU" dirty="0" smtClean="0"/>
              <a:t>&gt;&gt;     Write-Host "User '$username' does not exist."</a:t>
            </a:r>
          </a:p>
          <a:p>
            <a:r>
              <a:rPr lang="en-AU" dirty="0" smtClean="0"/>
              <a:t>&gt;&gt; }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65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T1083 - File and Directory Discovery</a:t>
            </a:r>
            <a:br>
              <a:rPr lang="en-AU" b="1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 fontScale="25000" lnSpcReduction="20000"/>
          </a:bodyPr>
          <a:lstStyle/>
          <a:p>
            <a:r>
              <a:rPr lang="en-AU" dirty="0" smtClean="0"/>
              <a:t>PS C:\Users\vagrant&gt;  $</a:t>
            </a:r>
            <a:r>
              <a:rPr lang="en-AU" dirty="0" err="1" smtClean="0"/>
              <a:t>rootPath</a:t>
            </a:r>
            <a:r>
              <a:rPr lang="en-AU" dirty="0" smtClean="0"/>
              <a:t> = "C:\Users\vagrant\Documents"</a:t>
            </a:r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  # Define a log file to save the results</a:t>
            </a:r>
          </a:p>
          <a:p>
            <a:r>
              <a:rPr lang="en-AU" dirty="0" smtClean="0"/>
              <a:t>&gt;&gt;   $</a:t>
            </a:r>
            <a:r>
              <a:rPr lang="en-AU" dirty="0" err="1" smtClean="0"/>
              <a:t>logFile</a:t>
            </a:r>
            <a:r>
              <a:rPr lang="en-AU" dirty="0" smtClean="0"/>
              <a:t> = "C:\Users\vagrant\Documents\directory_discoveryTest.log"</a:t>
            </a:r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  # Function to log the results</a:t>
            </a:r>
          </a:p>
          <a:p>
            <a:r>
              <a:rPr lang="en-AU" dirty="0" smtClean="0"/>
              <a:t>&gt;&gt;   function Log-Result {</a:t>
            </a:r>
          </a:p>
          <a:p>
            <a:r>
              <a:rPr lang="en-AU" dirty="0" smtClean="0"/>
              <a:t>&gt;&gt;       </a:t>
            </a:r>
            <a:r>
              <a:rPr lang="en-AU" dirty="0" err="1" smtClean="0"/>
              <a:t>param</a:t>
            </a:r>
            <a:r>
              <a:rPr lang="en-AU" dirty="0" smtClean="0"/>
              <a:t> (</a:t>
            </a:r>
          </a:p>
          <a:p>
            <a:r>
              <a:rPr lang="en-AU" dirty="0" smtClean="0"/>
              <a:t>&gt;&gt;           [string]$message</a:t>
            </a:r>
          </a:p>
          <a:p>
            <a:r>
              <a:rPr lang="en-AU" dirty="0" smtClean="0"/>
              <a:t>&gt;&gt;       )</a:t>
            </a:r>
          </a:p>
          <a:p>
            <a:r>
              <a:rPr lang="en-AU" dirty="0" smtClean="0"/>
              <a:t>&gt;&gt;       Add-Content -Path $</a:t>
            </a:r>
            <a:r>
              <a:rPr lang="en-AU" dirty="0" err="1" smtClean="0"/>
              <a:t>logFile</a:t>
            </a:r>
            <a:r>
              <a:rPr lang="en-AU" dirty="0" smtClean="0"/>
              <a:t> -Value $message</a:t>
            </a:r>
          </a:p>
          <a:p>
            <a:r>
              <a:rPr lang="en-AU" dirty="0" smtClean="0"/>
              <a:t>&gt;&gt;   }</a:t>
            </a:r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  # Check if log file exists; if not, create it</a:t>
            </a:r>
          </a:p>
          <a:p>
            <a:r>
              <a:rPr lang="en-AU" dirty="0" smtClean="0"/>
              <a:t>&gt;&gt;   if (-not (Test-Path -Path $</a:t>
            </a:r>
            <a:r>
              <a:rPr lang="en-AU" dirty="0" err="1" smtClean="0"/>
              <a:t>logFile</a:t>
            </a:r>
            <a:r>
              <a:rPr lang="en-AU" dirty="0" smtClean="0"/>
              <a:t>)) {</a:t>
            </a:r>
          </a:p>
          <a:p>
            <a:r>
              <a:rPr lang="en-AU" dirty="0" smtClean="0"/>
              <a:t>&gt;&gt;       New-Item -Path $</a:t>
            </a:r>
            <a:r>
              <a:rPr lang="en-AU" dirty="0" err="1" smtClean="0"/>
              <a:t>logFile</a:t>
            </a:r>
            <a:r>
              <a:rPr lang="en-AU" dirty="0" smtClean="0"/>
              <a:t> -</a:t>
            </a:r>
            <a:r>
              <a:rPr lang="en-AU" dirty="0" err="1" smtClean="0"/>
              <a:t>ItemType</a:t>
            </a:r>
            <a:r>
              <a:rPr lang="en-AU" dirty="0" smtClean="0"/>
              <a:t> File -Force</a:t>
            </a:r>
          </a:p>
          <a:p>
            <a:r>
              <a:rPr lang="en-AU" dirty="0" smtClean="0"/>
              <a:t>&gt;&gt;   }</a:t>
            </a:r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  # Get all directories and files from the root path recursively</a:t>
            </a:r>
          </a:p>
          <a:p>
            <a:r>
              <a:rPr lang="en-AU" dirty="0" smtClean="0"/>
              <a:t>&gt;&gt;   function Discover-Items {</a:t>
            </a:r>
          </a:p>
          <a:p>
            <a:r>
              <a:rPr lang="en-AU" dirty="0" smtClean="0"/>
              <a:t>&gt;&gt;       </a:t>
            </a:r>
            <a:r>
              <a:rPr lang="en-AU" dirty="0" err="1" smtClean="0"/>
              <a:t>param</a:t>
            </a:r>
            <a:r>
              <a:rPr lang="en-AU" dirty="0" smtClean="0"/>
              <a:t> (</a:t>
            </a:r>
          </a:p>
          <a:p>
            <a:r>
              <a:rPr lang="en-AU" dirty="0" smtClean="0"/>
              <a:t>&gt;&gt;           [string]$path</a:t>
            </a:r>
          </a:p>
          <a:p>
            <a:r>
              <a:rPr lang="en-AU" dirty="0" smtClean="0"/>
              <a:t>&gt;&gt;       )</a:t>
            </a:r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      try {</a:t>
            </a:r>
          </a:p>
          <a:p>
            <a:r>
              <a:rPr lang="en-AU" dirty="0" smtClean="0"/>
              <a:t>&gt;&gt;           # Enumerate directories</a:t>
            </a:r>
          </a:p>
          <a:p>
            <a:r>
              <a:rPr lang="en-AU" dirty="0" smtClean="0"/>
              <a:t>&gt;&gt;           $directories = Get-</a:t>
            </a:r>
            <a:r>
              <a:rPr lang="en-AU" dirty="0" err="1" smtClean="0"/>
              <a:t>ChildItem</a:t>
            </a:r>
            <a:r>
              <a:rPr lang="en-AU" dirty="0" smtClean="0"/>
              <a:t> -Path $path -Directory -</a:t>
            </a:r>
            <a:r>
              <a:rPr lang="en-AU" dirty="0" err="1" smtClean="0"/>
              <a:t>ErrorAction</a:t>
            </a:r>
            <a:r>
              <a:rPr lang="en-AU" dirty="0" smtClean="0"/>
              <a:t> Stop</a:t>
            </a:r>
          </a:p>
          <a:p>
            <a:r>
              <a:rPr lang="en-AU" dirty="0" smtClean="0"/>
              <a:t>&gt;&gt;           </a:t>
            </a:r>
            <a:r>
              <a:rPr lang="en-AU" dirty="0" err="1" smtClean="0"/>
              <a:t>foreach</a:t>
            </a:r>
            <a:r>
              <a:rPr lang="en-AU" dirty="0" smtClean="0"/>
              <a:t> ($</a:t>
            </a:r>
            <a:r>
              <a:rPr lang="en-AU" dirty="0" err="1" smtClean="0"/>
              <a:t>dir</a:t>
            </a:r>
            <a:r>
              <a:rPr lang="en-AU" dirty="0" smtClean="0"/>
              <a:t> in $directories) {</a:t>
            </a:r>
          </a:p>
          <a:p>
            <a:r>
              <a:rPr lang="en-AU" dirty="0" smtClean="0"/>
              <a:t>&gt;&gt;               Log-Result "Directory: $($</a:t>
            </a:r>
            <a:r>
              <a:rPr lang="en-AU" dirty="0" err="1" smtClean="0"/>
              <a:t>dir.FullName</a:t>
            </a:r>
            <a:r>
              <a:rPr lang="en-AU" dirty="0" smtClean="0"/>
              <a:t>)"</a:t>
            </a:r>
          </a:p>
          <a:p>
            <a:r>
              <a:rPr lang="en-AU" dirty="0" smtClean="0"/>
              <a:t>&gt;&gt;               Discover-Items -path $</a:t>
            </a:r>
            <a:r>
              <a:rPr lang="en-AU" dirty="0" err="1" smtClean="0"/>
              <a:t>dir.FullName</a:t>
            </a:r>
            <a:endParaRPr lang="en-AU" dirty="0" smtClean="0"/>
          </a:p>
          <a:p>
            <a:r>
              <a:rPr lang="en-AU" dirty="0" smtClean="0"/>
              <a:t>&gt;&gt;           }</a:t>
            </a:r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          # Enumerate files</a:t>
            </a:r>
          </a:p>
          <a:p>
            <a:r>
              <a:rPr lang="en-AU" dirty="0" smtClean="0"/>
              <a:t>&gt;&gt;           $files = Get-</a:t>
            </a:r>
            <a:r>
              <a:rPr lang="en-AU" dirty="0" err="1" smtClean="0"/>
              <a:t>ChildItem</a:t>
            </a:r>
            <a:r>
              <a:rPr lang="en-AU" dirty="0" smtClean="0"/>
              <a:t> -Path $path -File -</a:t>
            </a:r>
            <a:r>
              <a:rPr lang="en-AU" dirty="0" err="1" smtClean="0"/>
              <a:t>ErrorAction</a:t>
            </a:r>
            <a:r>
              <a:rPr lang="en-AU" dirty="0" smtClean="0"/>
              <a:t> Stop</a:t>
            </a:r>
          </a:p>
          <a:p>
            <a:r>
              <a:rPr lang="en-AU" dirty="0" smtClean="0"/>
              <a:t>&gt;&gt;           </a:t>
            </a:r>
            <a:r>
              <a:rPr lang="en-AU" dirty="0" err="1" smtClean="0"/>
              <a:t>foreach</a:t>
            </a:r>
            <a:r>
              <a:rPr lang="en-AU" dirty="0" smtClean="0"/>
              <a:t> ($file in $files) {</a:t>
            </a:r>
          </a:p>
          <a:p>
            <a:r>
              <a:rPr lang="en-AU" dirty="0" smtClean="0"/>
              <a:t>&gt;&gt;               Log-Result "File: $($</a:t>
            </a:r>
            <a:r>
              <a:rPr lang="en-AU" dirty="0" err="1" smtClean="0"/>
              <a:t>file.FullName</a:t>
            </a:r>
            <a:r>
              <a:rPr lang="en-AU" dirty="0" smtClean="0"/>
              <a:t>)"</a:t>
            </a:r>
          </a:p>
          <a:p>
            <a:r>
              <a:rPr lang="en-AU" dirty="0" smtClean="0"/>
              <a:t>&gt;&gt;           }</a:t>
            </a:r>
          </a:p>
          <a:p>
            <a:r>
              <a:rPr lang="en-AU" dirty="0" smtClean="0"/>
              <a:t>&gt;&gt;       } catch {</a:t>
            </a:r>
          </a:p>
          <a:p>
            <a:r>
              <a:rPr lang="en-AU" dirty="0" smtClean="0"/>
              <a:t>&gt;&gt;           Log-Result "Error accessing: $path - $_"</a:t>
            </a:r>
          </a:p>
          <a:p>
            <a:r>
              <a:rPr lang="en-AU" dirty="0" smtClean="0"/>
              <a:t>&gt;&gt;       }</a:t>
            </a:r>
          </a:p>
          <a:p>
            <a:r>
              <a:rPr lang="en-AU" dirty="0" smtClean="0"/>
              <a:t>&gt;&gt;   }</a:t>
            </a:r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  # Start the discovery from the root path</a:t>
            </a:r>
          </a:p>
          <a:p>
            <a:r>
              <a:rPr lang="en-AU" dirty="0" smtClean="0"/>
              <a:t>&gt;&gt;   Discover-Items -path $</a:t>
            </a:r>
            <a:r>
              <a:rPr lang="en-AU" dirty="0" err="1" smtClean="0"/>
              <a:t>rootPath</a:t>
            </a:r>
            <a:endParaRPr lang="en-AU" dirty="0" smtClean="0"/>
          </a:p>
          <a:p>
            <a:r>
              <a:rPr lang="en-AU" dirty="0" smtClean="0"/>
              <a:t>&gt;&gt;</a:t>
            </a:r>
          </a:p>
          <a:p>
            <a:r>
              <a:rPr lang="en-AU" dirty="0" smtClean="0"/>
              <a:t>&gt;&gt;   Write-Output "Directory and file discovery completed. Results logged to $</a:t>
            </a:r>
            <a:r>
              <a:rPr lang="en-AU" dirty="0" err="1" smtClean="0"/>
              <a:t>logFile</a:t>
            </a:r>
            <a:r>
              <a:rPr lang="en-AU" dirty="0" smtClean="0"/>
              <a:t>"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48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606</Words>
  <Application>Microsoft Office PowerPoint</Application>
  <PresentationFormat>On-screen Show (4:3)</PresentationFormat>
  <Paragraphs>90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T1055.001 - Injection</vt:lpstr>
      <vt:lpstr>T1556 – Modify Authentication Process</vt:lpstr>
      <vt:lpstr>T1083 - File and Directory Discovery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T1055.001 - Injection</dc:title>
  <dc:creator>Davids Sweet as PC</dc:creator>
  <cp:lastModifiedBy>Davids Sweet as PC</cp:lastModifiedBy>
  <cp:revision>3</cp:revision>
  <dcterms:created xsi:type="dcterms:W3CDTF">2024-09-15T08:16:21Z</dcterms:created>
  <dcterms:modified xsi:type="dcterms:W3CDTF">2024-09-15T09:12:16Z</dcterms:modified>
</cp:coreProperties>
</file>