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7E1C8A-C952-4FEA-B532-8DB7B4BE3772}" v="2" dt="2024-07-22T14:54:35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ster, Cyrus M" userId="d9572285-3bef-4178-8f8c-bcbf984b2cd8" providerId="ADAL" clId="{567E1C8A-C952-4FEA-B532-8DB7B4BE3772}"/>
    <pc:docChg chg="custSel addSld modSld">
      <pc:chgData name="Hester, Cyrus M" userId="d9572285-3bef-4178-8f8c-bcbf984b2cd8" providerId="ADAL" clId="{567E1C8A-C952-4FEA-B532-8DB7B4BE3772}" dt="2024-07-22T14:54:35.758" v="12" actId="164"/>
      <pc:docMkLst>
        <pc:docMk/>
      </pc:docMkLst>
      <pc:sldChg chg="addSp delSp modSp new mod">
        <pc:chgData name="Hester, Cyrus M" userId="d9572285-3bef-4178-8f8c-bcbf984b2cd8" providerId="ADAL" clId="{567E1C8A-C952-4FEA-B532-8DB7B4BE3772}" dt="2024-07-22T14:54:35.758" v="12" actId="164"/>
        <pc:sldMkLst>
          <pc:docMk/>
          <pc:sldMk cId="2434900216" sldId="256"/>
        </pc:sldMkLst>
        <pc:spChg chg="del">
          <ac:chgData name="Hester, Cyrus M" userId="d9572285-3bef-4178-8f8c-bcbf984b2cd8" providerId="ADAL" clId="{567E1C8A-C952-4FEA-B532-8DB7B4BE3772}" dt="2024-07-22T14:52:23.351" v="1" actId="478"/>
          <ac:spMkLst>
            <pc:docMk/>
            <pc:sldMk cId="2434900216" sldId="256"/>
            <ac:spMk id="2" creationId="{3ABE3886-73DB-F978-3ED0-28A61A20FA0E}"/>
          </ac:spMkLst>
        </pc:spChg>
        <pc:spChg chg="del">
          <ac:chgData name="Hester, Cyrus M" userId="d9572285-3bef-4178-8f8c-bcbf984b2cd8" providerId="ADAL" clId="{567E1C8A-C952-4FEA-B532-8DB7B4BE3772}" dt="2024-07-22T14:52:25.418" v="2" actId="478"/>
          <ac:spMkLst>
            <pc:docMk/>
            <pc:sldMk cId="2434900216" sldId="256"/>
            <ac:spMk id="3" creationId="{E15880F1-F3BA-F9F6-7AEE-87FA3D16721E}"/>
          </ac:spMkLst>
        </pc:spChg>
        <pc:grpChg chg="add mod">
          <ac:chgData name="Hester, Cyrus M" userId="d9572285-3bef-4178-8f8c-bcbf984b2cd8" providerId="ADAL" clId="{567E1C8A-C952-4FEA-B532-8DB7B4BE3772}" dt="2024-07-22T14:54:35.758" v="12" actId="164"/>
          <ac:grpSpMkLst>
            <pc:docMk/>
            <pc:sldMk cId="2434900216" sldId="256"/>
            <ac:grpSpMk id="10" creationId="{41F7E1D5-A3E2-8E76-40A8-FCC426E21393}"/>
          </ac:grpSpMkLst>
        </pc:grpChg>
        <pc:grpChg chg="add mod">
          <ac:chgData name="Hester, Cyrus M" userId="d9572285-3bef-4178-8f8c-bcbf984b2cd8" providerId="ADAL" clId="{567E1C8A-C952-4FEA-B532-8DB7B4BE3772}" dt="2024-07-22T14:54:35.758" v="12" actId="164"/>
          <ac:grpSpMkLst>
            <pc:docMk/>
            <pc:sldMk cId="2434900216" sldId="256"/>
            <ac:grpSpMk id="11" creationId="{6BD7CBF5-2873-124C-98B5-4A0493C4F307}"/>
          </ac:grpSpMkLst>
        </pc:grpChg>
        <pc:picChg chg="add mod">
          <ac:chgData name="Hester, Cyrus M" userId="d9572285-3bef-4178-8f8c-bcbf984b2cd8" providerId="ADAL" clId="{567E1C8A-C952-4FEA-B532-8DB7B4BE3772}" dt="2024-07-22T14:54:35.758" v="12" actId="164"/>
          <ac:picMkLst>
            <pc:docMk/>
            <pc:sldMk cId="2434900216" sldId="256"/>
            <ac:picMk id="5" creationId="{0E1B20D6-3D2A-DDCA-3BF5-BD53101F8832}"/>
          </ac:picMkLst>
        </pc:picChg>
        <pc:picChg chg="add mod modCrop">
          <ac:chgData name="Hester, Cyrus M" userId="d9572285-3bef-4178-8f8c-bcbf984b2cd8" providerId="ADAL" clId="{567E1C8A-C952-4FEA-B532-8DB7B4BE3772}" dt="2024-07-22T14:54:25.814" v="10" actId="164"/>
          <ac:picMkLst>
            <pc:docMk/>
            <pc:sldMk cId="2434900216" sldId="256"/>
            <ac:picMk id="7" creationId="{A72A412B-F5AC-2825-1EC9-15D0F9051DFE}"/>
          </ac:picMkLst>
        </pc:picChg>
        <pc:picChg chg="add mod modCrop">
          <ac:chgData name="Hester, Cyrus M" userId="d9572285-3bef-4178-8f8c-bcbf984b2cd8" providerId="ADAL" clId="{567E1C8A-C952-4FEA-B532-8DB7B4BE3772}" dt="2024-07-22T14:54:25.814" v="10" actId="164"/>
          <ac:picMkLst>
            <pc:docMk/>
            <pc:sldMk cId="2434900216" sldId="256"/>
            <ac:picMk id="9" creationId="{282627BD-F1B4-67AA-E9DE-34E43120909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90FA-FC0A-D769-B86A-19BF7485C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EC1F0-D2B8-6327-BCFE-B832F9D95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D06C7-6B28-2112-6ADE-9E548993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56A-5E80-41E9-B5AD-6E547B86D423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C88B2-1AF9-F323-F52E-83A0132D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31517-EEAA-0FE3-922B-AF1E6AC6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55AF-3A74-49AE-8483-23EDA69D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2952-0609-9DD2-2485-85FCC660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024DB-8000-C1D6-6FB5-85C582C64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7B1A3-D72A-C61D-3C9C-D952338D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56A-5E80-41E9-B5AD-6E547B86D423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5ED69-DE03-CC24-CB4A-569FA181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532C4-4B45-CD22-EC61-FFBFAD2F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55AF-3A74-49AE-8483-23EDA69D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2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18556-449D-0D97-DE5D-1A2ABE9E9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32CF3-BEC8-F932-B792-65D2292D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C20E0-EF94-7CF8-6C4F-08125399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56A-5E80-41E9-B5AD-6E547B86D423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0F466-14A7-1073-888F-B31F6C81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D3D9B-8E81-068B-DF82-07B5A2CF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55AF-3A74-49AE-8483-23EDA69D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1346-64EA-2DCF-479B-1174FDBC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972EC-4B10-D40D-460D-D2C9985D4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3D0D7-8D9E-723A-49EE-157AD32D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56A-5E80-41E9-B5AD-6E547B86D423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61BE1-0B9A-5E6D-9011-2C238F7D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4511B-0C32-E94D-EAC5-BB9B4C8D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55AF-3A74-49AE-8483-23EDA69D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4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B3BB-04C1-93AF-8502-CB822800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F1EA6-EF13-6DE6-0821-47A359772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100-22B9-8EDB-3A8E-48A5583AC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56A-5E80-41E9-B5AD-6E547B86D423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CF270-6BF9-4511-94F3-E9D23EB4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05AE9-0394-E64D-3715-45BBE0D4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55AF-3A74-49AE-8483-23EDA69D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7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98BB-1F17-E17E-2658-0D522292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4065C-C68F-1036-B529-FBA7BC867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862DB-FF91-CF08-B53B-784DFF832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08949-8811-853F-78C3-DFE4093B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56A-5E80-41E9-B5AD-6E547B86D423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ED0A3-8BCB-31F0-1B41-E7C7B809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71FE5-1B42-775E-74B2-18EBCC93A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55AF-3A74-49AE-8483-23EDA69D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60CE-9728-5706-9A59-29ACD19DD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E8201-3403-5147-D451-416A07DB2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E6FBF-4D7C-225C-8B3B-8D7EF0FF0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38401-13FD-2F04-3701-5FB7C9F7D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D91A9-2472-D911-A5A8-D5F059A02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0FA90A-EA34-85A0-BFE7-325728EF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56A-5E80-41E9-B5AD-6E547B86D423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3F05C-873E-3E61-8016-A22B3BEC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4F6DD-1D58-4DF4-CF44-8F5BBBD2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55AF-3A74-49AE-8483-23EDA69D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6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1FCF-692C-935E-7F07-F76B29B6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4A865-8587-01EF-594D-668FF410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56A-5E80-41E9-B5AD-6E547B86D423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E54B1-D3A8-B65E-A886-9426A2E5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A23D2-8D01-96D5-0C6C-49E1D884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55AF-3A74-49AE-8483-23EDA69D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8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BEC42B-6B81-4623-86A5-4B8448BC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56A-5E80-41E9-B5AD-6E547B86D423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DC5B53-8234-59AB-219C-39419DD1F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04686-F2B7-5D25-81DD-430B1557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55AF-3A74-49AE-8483-23EDA69D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3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CA35-A7A5-77A7-A2BC-0780BB24D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D5397-76FB-7204-78E1-5DFCAF071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CE671-EFBA-C589-758F-2FAD1618E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216EA-192C-1204-DA4F-E795C12F4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56A-5E80-41E9-B5AD-6E547B86D423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85F1B-CFE2-C04D-B9C8-513A02E1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DA90E-6B05-5D1C-9CD9-B5372494F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55AF-3A74-49AE-8483-23EDA69D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7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DFB0-8E67-9E4D-A537-22802914D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30B055-2F61-C095-F890-F07304324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46882-F061-A934-4E08-6CD579F9D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279C3-EE00-6FFD-F6F1-C0DBFB51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56A-5E80-41E9-B5AD-6E547B86D423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76423-6F8E-0022-3446-2E880C4D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CF0DD-EBE2-CE5C-D5DD-9AD1BFF3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55AF-3A74-49AE-8483-23EDA69D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8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FB50DF-A88C-909E-A6EB-9F0810EE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3A142-ED89-1B83-0181-FC1083A2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8EFF5-3453-E62B-D469-21DDA8A94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856A-5E80-41E9-B5AD-6E547B86D423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41BAB-E949-67FB-908C-A0D2E03CA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7AE22-E540-1708-CEB4-8F7E9B466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555AF-3A74-49AE-8483-23EDA69D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8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BD7CBF5-2873-124C-98B5-4A0493C4F307}"/>
              </a:ext>
            </a:extLst>
          </p:cNvPr>
          <p:cNvGrpSpPr/>
          <p:nvPr/>
        </p:nvGrpSpPr>
        <p:grpSpPr>
          <a:xfrm>
            <a:off x="0" y="0"/>
            <a:ext cx="10720348" cy="6858000"/>
            <a:chOff x="0" y="0"/>
            <a:chExt cx="10720348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E1B20D6-3D2A-DDCA-3BF5-BD53101F8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8173582" cy="6858000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1F7E1D5-A3E2-8E76-40A8-FCC426E21393}"/>
                </a:ext>
              </a:extLst>
            </p:cNvPr>
            <p:cNvGrpSpPr/>
            <p:nvPr/>
          </p:nvGrpSpPr>
          <p:grpSpPr>
            <a:xfrm>
              <a:off x="8297223" y="4815421"/>
              <a:ext cx="2423125" cy="1648055"/>
              <a:chOff x="1623389" y="2604972"/>
              <a:chExt cx="2423125" cy="164805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72A412B-F5AC-2825-1EC9-15D0F9051D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80388"/>
              <a:stretch/>
            </p:blipFill>
            <p:spPr>
              <a:xfrm>
                <a:off x="1623389" y="2604972"/>
                <a:ext cx="1754294" cy="1648055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82627BD-F1B4-67AA-E9DE-34E4312090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92523"/>
              <a:stretch/>
            </p:blipFill>
            <p:spPr>
              <a:xfrm>
                <a:off x="3377683" y="2604972"/>
                <a:ext cx="668831" cy="164805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3490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Hester, Cyrus M</dc:creator>
  <cp:lastModifiedBy>Hester, Cyrus M</cp:lastModifiedBy>
  <cp:revision>1</cp:revision>
  <dcterms:created xsi:type="dcterms:W3CDTF">2024-07-22T14:52:11Z</dcterms:created>
  <dcterms:modified xsi:type="dcterms:W3CDTF">2024-07-22T14:54:41Z</dcterms:modified>
</cp:coreProperties>
</file>