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1DA98-1AF1-FF17-44E0-E19DF9285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D647A2-8A86-DCCE-A6E1-F10BBAD52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79E48-E1ED-7863-50D6-ED3653725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9C81-2506-459F-A2A2-E57F48A03F26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6B709-C836-8EF8-D3DD-5CB0D52A4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B9751-0E6B-0566-FA8D-298778352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B0D1-B27F-46AB-8351-7FDDE3F9D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6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66525-E63E-800C-832F-C062472B9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8B9F25-096A-E315-1661-E899BA9BE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A8C1C-B4D6-952B-7261-7293A2871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9C81-2506-459F-A2A2-E57F48A03F26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F5D11-DC6D-3112-1147-11488720A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22D30-4EA6-01DC-C6F4-180982DF1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B0D1-B27F-46AB-8351-7FDDE3F9D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70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81EC7B-2A4E-0156-B8FB-E9DDEAF14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74E2A3-269F-CECA-2DE2-2EFEC96DB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F40A0-8391-1D9F-ECD0-44F78E509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9C81-2506-459F-A2A2-E57F48A03F26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4CFA8-8A53-16B1-5B2A-B2108C68F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18AB5-C14A-D2D8-77A7-281E15F4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B0D1-B27F-46AB-8351-7FDDE3F9D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01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44F37-CFF1-A6D8-3A3F-50C0505FA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39A42-C375-06C0-4F6C-A455732DD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538B4-C5DE-5A82-1DAE-D95B3DEA3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9C81-2506-459F-A2A2-E57F48A03F26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BD365-EE69-9BCC-D27D-59B204740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8AA59-3B3F-1496-B4A9-740F6C623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B0D1-B27F-46AB-8351-7FDDE3F9D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E93F9-5D51-AFB5-8B85-503741318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C3A47-C049-1EB3-6201-27BEA1830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FD111-DDCA-CF31-B1A8-4EF19828E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9C81-2506-459F-A2A2-E57F48A03F26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0C20C-DFF5-67FB-BE96-52E73E133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51A84-FB9A-7369-42D4-842AC0E7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B0D1-B27F-46AB-8351-7FDDE3F9D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50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F4933-8048-3F2E-D57E-3462227B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DEB4D-0D1F-12CB-EBB0-7A1929BD5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BF5FA-8CA7-0E5A-D82C-0EC3FDCCE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DE08A-6FC7-9206-8889-A13DD4058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9C81-2506-459F-A2A2-E57F48A03F26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FDB10-ED8B-5FB2-6A6E-2302E0EEB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C4019-7210-C1E4-1457-ABCE8F6A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B0D1-B27F-46AB-8351-7FDDE3F9D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1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F9712-7F10-88B8-11CA-2B9036E65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906E9-89B5-1F1E-26A1-2E4BA1FD8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41970-BD3C-9DD2-F282-07B9857FD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1B8AC-6C68-6B8B-5E7B-772D593610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02F2F2-D4AE-A576-ADBD-040B23273A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5070F-0DBC-1201-0EF6-989AA0625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9C81-2506-459F-A2A2-E57F48A03F26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72A884-2BC9-94DF-F2C0-C67EEEBAD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40AE2D-6D5C-E071-0C67-83667A270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B0D1-B27F-46AB-8351-7FDDE3F9D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40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3FEF3-0017-50DB-0F3D-352F0AB28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23707-DD3E-1096-4D6F-88094A150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9C81-2506-459F-A2A2-E57F48A03F26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9DCAA-1113-7D5B-61AA-BC08C31AF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C9B8FE-DACB-2757-8E8D-DA2F2B7A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B0D1-B27F-46AB-8351-7FDDE3F9D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49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9D6AED-CEAE-D474-32DC-EE93C4ACB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9C81-2506-459F-A2A2-E57F48A03F26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4D3333-2FD2-FD3B-6737-AEC70133A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29F89-5CB6-7B03-6CBB-E276191E4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B0D1-B27F-46AB-8351-7FDDE3F9D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49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85DDF-D953-FD1F-44B8-3C0EB8DC0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D15E8-BED2-3849-DE33-EA4C9F050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3D0E2-4284-4B62-C1F3-7AFF948C3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1786F-AA41-C2CF-B66A-403AA1269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9C81-2506-459F-A2A2-E57F48A03F26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24294-B047-7FD9-8BEB-8D1F5AB97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96A373-FA05-3FE8-0620-0D3DF7DEE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B0D1-B27F-46AB-8351-7FDDE3F9D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3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CE3C8-B224-D5D1-E182-162BFD99E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D0972E-46C0-A1FA-39BE-98D3100B6E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90838C-875B-62BC-B8E6-1C6ACCFAD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E4D26-C3BF-7DDB-E3E2-A9F94C769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9C81-2506-459F-A2A2-E57F48A03F26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5D127-AFBB-2C2B-AFFF-EA0F14660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FBD8F-0B02-4B98-F64A-70B93FC44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B0D1-B27F-46AB-8351-7FDDE3F9D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23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32F4EC-E6C9-66F0-9E0D-10835E6F2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FA6D1-02E3-714B-31D0-CC6BF64DC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DFF94-C70A-D1BF-B6DC-3106B84D1A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69C81-2506-459F-A2A2-E57F48A03F26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5FB1C-1836-D42C-34B9-2A99AABA3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66B41-762E-45A1-56D3-A876A1EBE9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FB0D1-B27F-46AB-8351-7FDDE3F9D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5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Internal Storage 1">
            <a:extLst>
              <a:ext uri="{FF2B5EF4-FFF2-40B4-BE49-F238E27FC236}">
                <a16:creationId xmlns:a16="http://schemas.microsoft.com/office/drawing/2014/main" id="{5DBC52F6-C445-E609-3C96-CC8C20017142}"/>
              </a:ext>
            </a:extLst>
          </p:cNvPr>
          <p:cNvSpPr/>
          <p:nvPr/>
        </p:nvSpPr>
        <p:spPr>
          <a:xfrm>
            <a:off x="6240379" y="3665102"/>
            <a:ext cx="2487894" cy="776053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278469D-0920-82F8-31FC-4161328B16BC}"/>
              </a:ext>
            </a:extLst>
          </p:cNvPr>
          <p:cNvGrpSpPr/>
          <p:nvPr/>
        </p:nvGrpSpPr>
        <p:grpSpPr>
          <a:xfrm>
            <a:off x="425117" y="425116"/>
            <a:ext cx="10900609" cy="5914357"/>
            <a:chOff x="425117" y="425116"/>
            <a:chExt cx="10900609" cy="5914357"/>
          </a:xfrm>
        </p:grpSpPr>
        <p:sp>
          <p:nvSpPr>
            <p:cNvPr id="4" name="Flowchart: Multidocument 3">
              <a:extLst>
                <a:ext uri="{FF2B5EF4-FFF2-40B4-BE49-F238E27FC236}">
                  <a16:creationId xmlns:a16="http://schemas.microsoft.com/office/drawing/2014/main" id="{041EEF2E-FE6C-FDE9-19B6-9BBE654127D4}"/>
                </a:ext>
              </a:extLst>
            </p:cNvPr>
            <p:cNvSpPr/>
            <p:nvPr/>
          </p:nvSpPr>
          <p:spPr>
            <a:xfrm>
              <a:off x="804114" y="719391"/>
              <a:ext cx="1425746" cy="1325978"/>
            </a:xfrm>
            <a:prstGeom prst="flowChartMultidocumen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Survey123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Excel 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Spreadsheets 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504AA703-3E64-71BA-7C60-15989730D25D}"/>
                </a:ext>
              </a:extLst>
            </p:cNvPr>
            <p:cNvSpPr/>
            <p:nvPr/>
          </p:nvSpPr>
          <p:spPr>
            <a:xfrm>
              <a:off x="3128217" y="1564105"/>
              <a:ext cx="534666" cy="27624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" name="Flowchart: Multidocument 5">
              <a:extLst>
                <a:ext uri="{FF2B5EF4-FFF2-40B4-BE49-F238E27FC236}">
                  <a16:creationId xmlns:a16="http://schemas.microsoft.com/office/drawing/2014/main" id="{69DFD966-F41D-27CB-1BFF-415BABB616DB}"/>
                </a:ext>
              </a:extLst>
            </p:cNvPr>
            <p:cNvSpPr/>
            <p:nvPr/>
          </p:nvSpPr>
          <p:spPr>
            <a:xfrm>
              <a:off x="4129549" y="1144504"/>
              <a:ext cx="1374259" cy="1216314"/>
            </a:xfrm>
            <a:prstGeom prst="flowChartMultidocumen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Survey123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.csv files</a:t>
              </a: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50A52DD3-5171-212D-73A5-D36AD07F5C9A}"/>
                </a:ext>
              </a:extLst>
            </p:cNvPr>
            <p:cNvSpPr/>
            <p:nvPr/>
          </p:nvSpPr>
          <p:spPr>
            <a:xfrm>
              <a:off x="6545990" y="1569618"/>
              <a:ext cx="1821202" cy="27624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ABAD157-1042-731B-664E-396E7D3F3661}"/>
                </a:ext>
              </a:extLst>
            </p:cNvPr>
            <p:cNvSpPr/>
            <p:nvPr/>
          </p:nvSpPr>
          <p:spPr>
            <a:xfrm>
              <a:off x="425117" y="425116"/>
              <a:ext cx="3352800" cy="28715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1026" name="Picture 2" descr="Microsoft Excel Logo - PNG y Vector">
              <a:extLst>
                <a:ext uri="{FF2B5EF4-FFF2-40B4-BE49-F238E27FC236}">
                  <a16:creationId xmlns:a16="http://schemas.microsoft.com/office/drawing/2014/main" id="{0BD1BCA5-7A7F-48AD-8C46-5D41D870B3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6246" y="2273968"/>
              <a:ext cx="981411" cy="9814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F4F6D7B-C892-35B3-4B24-90D9E703FDA7}"/>
                </a:ext>
              </a:extLst>
            </p:cNvPr>
            <p:cNvSpPr/>
            <p:nvPr/>
          </p:nvSpPr>
          <p:spPr>
            <a:xfrm>
              <a:off x="5783180" y="425116"/>
              <a:ext cx="3352800" cy="28715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1028" name="Picture 4" descr="RStudio – Logos Download">
              <a:extLst>
                <a:ext uri="{FF2B5EF4-FFF2-40B4-BE49-F238E27FC236}">
                  <a16:creationId xmlns:a16="http://schemas.microsoft.com/office/drawing/2014/main" id="{03282BC0-266C-560E-CFAF-089566EAB4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3703" y="2265947"/>
              <a:ext cx="1606606" cy="563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Flowchart: Internal Storage 9">
              <a:extLst>
                <a:ext uri="{FF2B5EF4-FFF2-40B4-BE49-F238E27FC236}">
                  <a16:creationId xmlns:a16="http://schemas.microsoft.com/office/drawing/2014/main" id="{AC9DAD52-ECB7-DEF0-919F-C0A8A6EC64B0}"/>
                </a:ext>
              </a:extLst>
            </p:cNvPr>
            <p:cNvSpPr/>
            <p:nvPr/>
          </p:nvSpPr>
          <p:spPr>
            <a:xfrm>
              <a:off x="6743703" y="617746"/>
              <a:ext cx="1425776" cy="668586"/>
            </a:xfrm>
            <a:prstGeom prst="flowChartInternalStora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Loadfile</a:t>
              </a:r>
              <a:r>
                <a:rPr lang="en-US" sz="1600" dirty="0"/>
                <a:t> R script</a:t>
              </a:r>
            </a:p>
          </p:txBody>
        </p:sp>
        <p:sp>
          <p:nvSpPr>
            <p:cNvPr id="11" name="Flowchart: Document 10">
              <a:extLst>
                <a:ext uri="{FF2B5EF4-FFF2-40B4-BE49-F238E27FC236}">
                  <a16:creationId xmlns:a16="http://schemas.microsoft.com/office/drawing/2014/main" id="{7E8FB069-4707-644F-0E87-1514B2F1390D}"/>
                </a:ext>
              </a:extLst>
            </p:cNvPr>
            <p:cNvSpPr/>
            <p:nvPr/>
          </p:nvSpPr>
          <p:spPr>
            <a:xfrm>
              <a:off x="10034337" y="2494547"/>
              <a:ext cx="1291389" cy="1548064"/>
            </a:xfrm>
            <a:prstGeom prst="flowChartDocumen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Loadfile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.csv format</a:t>
              </a:r>
            </a:p>
            <a:p>
              <a:pPr algn="ctr"/>
              <a:endParaRPr lang="en-US" sz="1600" dirty="0"/>
            </a:p>
          </p:txBody>
        </p:sp>
        <p:sp>
          <p:nvSpPr>
            <p:cNvPr id="13" name="Arrow: Bent-Up 12">
              <a:extLst>
                <a:ext uri="{FF2B5EF4-FFF2-40B4-BE49-F238E27FC236}">
                  <a16:creationId xmlns:a16="http://schemas.microsoft.com/office/drawing/2014/main" id="{84FCABA5-EAA9-8999-EE16-4655ADC7FE0D}"/>
                </a:ext>
              </a:extLst>
            </p:cNvPr>
            <p:cNvSpPr/>
            <p:nvPr/>
          </p:nvSpPr>
          <p:spPr>
            <a:xfrm rot="10800000" flipH="1">
              <a:off x="9484240" y="1564105"/>
              <a:ext cx="1291390" cy="481263"/>
            </a:xfrm>
            <a:prstGeom prst="bent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Arrow: Bent-Up 13">
              <a:extLst>
                <a:ext uri="{FF2B5EF4-FFF2-40B4-BE49-F238E27FC236}">
                  <a16:creationId xmlns:a16="http://schemas.microsoft.com/office/drawing/2014/main" id="{0A46E7EC-0CCE-D95A-B99B-47ED23A331C0}"/>
                </a:ext>
              </a:extLst>
            </p:cNvPr>
            <p:cNvSpPr/>
            <p:nvPr/>
          </p:nvSpPr>
          <p:spPr>
            <a:xfrm rot="16200000" flipH="1">
              <a:off x="10171044" y="4366460"/>
              <a:ext cx="727909" cy="481263"/>
            </a:xfrm>
            <a:prstGeom prst="bent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789D35-1F1B-2E10-815D-88A0D6D81BFA}"/>
                </a:ext>
              </a:extLst>
            </p:cNvPr>
            <p:cNvSpPr/>
            <p:nvPr/>
          </p:nvSpPr>
          <p:spPr>
            <a:xfrm>
              <a:off x="5780191" y="3429000"/>
              <a:ext cx="3352800" cy="28715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1030" name="Picture 6" descr="Microsoft Access - Wikipedia">
              <a:extLst>
                <a:ext uri="{FF2B5EF4-FFF2-40B4-BE49-F238E27FC236}">
                  <a16:creationId xmlns:a16="http://schemas.microsoft.com/office/drawing/2014/main" id="{73FCC726-F110-2D00-4CFD-B0FA18FE05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6466" y="5165558"/>
              <a:ext cx="780249" cy="760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B4B7962F-F8E6-057F-4B43-531D8C5F07C3}"/>
                </a:ext>
              </a:extLst>
            </p:cNvPr>
            <p:cNvSpPr/>
            <p:nvPr/>
          </p:nvSpPr>
          <p:spPr>
            <a:xfrm rot="10800000">
              <a:off x="1171044" y="4549431"/>
              <a:ext cx="1821202" cy="27624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6B898E9-B6FF-4ECF-650F-A1353F269CC0}"/>
                </a:ext>
              </a:extLst>
            </p:cNvPr>
            <p:cNvSpPr txBox="1"/>
            <p:nvPr/>
          </p:nvSpPr>
          <p:spPr>
            <a:xfrm>
              <a:off x="6545990" y="3748913"/>
              <a:ext cx="22416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Import as </a:t>
              </a:r>
              <a:r>
                <a:rPr lang="en-US" sz="1600" dirty="0" err="1">
                  <a:solidFill>
                    <a:schemeClr val="bg1"/>
                  </a:solidFill>
                </a:rPr>
                <a:t>loadfile</a:t>
              </a:r>
              <a:r>
                <a:rPr lang="en-US" sz="1600" dirty="0">
                  <a:solidFill>
                    <a:schemeClr val="bg1"/>
                  </a:solidFill>
                </a:rPr>
                <a:t> table</a:t>
              </a:r>
            </a:p>
            <a:p>
              <a:r>
                <a:rPr lang="en-US" sz="1600" dirty="0">
                  <a:solidFill>
                    <a:schemeClr val="bg1"/>
                  </a:solidFill>
                </a:rPr>
                <a:t>and append to VIBI table</a:t>
              </a:r>
            </a:p>
          </p:txBody>
        </p:sp>
        <p:sp>
          <p:nvSpPr>
            <p:cNvPr id="20" name="Flowchart: Document 19">
              <a:extLst>
                <a:ext uri="{FF2B5EF4-FFF2-40B4-BE49-F238E27FC236}">
                  <a16:creationId xmlns:a16="http://schemas.microsoft.com/office/drawing/2014/main" id="{A6A095B1-B06C-149A-C291-45316032688A}"/>
                </a:ext>
              </a:extLst>
            </p:cNvPr>
            <p:cNvSpPr/>
            <p:nvPr/>
          </p:nvSpPr>
          <p:spPr>
            <a:xfrm>
              <a:off x="4024997" y="3833059"/>
              <a:ext cx="1580183" cy="1548064"/>
            </a:xfrm>
            <a:prstGeom prst="flowChartDocumen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qry_VIBI_data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.csv format</a:t>
              </a:r>
            </a:p>
            <a:p>
              <a:pPr algn="ctr"/>
              <a:endParaRPr lang="en-US" sz="16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2672BE3-0E8C-8412-EF22-01695E744111}"/>
                </a:ext>
              </a:extLst>
            </p:cNvPr>
            <p:cNvSpPr/>
            <p:nvPr/>
          </p:nvSpPr>
          <p:spPr>
            <a:xfrm>
              <a:off x="425117" y="3467936"/>
              <a:ext cx="3352800" cy="28715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23" name="Picture 4" descr="RStudio – Logos Download">
              <a:extLst>
                <a:ext uri="{FF2B5EF4-FFF2-40B4-BE49-F238E27FC236}">
                  <a16:creationId xmlns:a16="http://schemas.microsoft.com/office/drawing/2014/main" id="{22580A94-8F27-0431-3E43-D9BA8927DD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5640" y="5308767"/>
              <a:ext cx="1606606" cy="563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Flowchart: Internal Storage 23">
              <a:extLst>
                <a:ext uri="{FF2B5EF4-FFF2-40B4-BE49-F238E27FC236}">
                  <a16:creationId xmlns:a16="http://schemas.microsoft.com/office/drawing/2014/main" id="{D72BDBE7-2F9F-C484-45EC-CE9246B09452}"/>
                </a:ext>
              </a:extLst>
            </p:cNvPr>
            <p:cNvSpPr/>
            <p:nvPr/>
          </p:nvSpPr>
          <p:spPr>
            <a:xfrm>
              <a:off x="1305645" y="3665102"/>
              <a:ext cx="1425776" cy="668586"/>
            </a:xfrm>
            <a:prstGeom prst="flowChartInternalStora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End2end R tests</a:t>
              </a:r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B37EE45F-26C2-B757-A1FA-78046C7BE4F6}"/>
                </a:ext>
              </a:extLst>
            </p:cNvPr>
            <p:cNvSpPr/>
            <p:nvPr/>
          </p:nvSpPr>
          <p:spPr>
            <a:xfrm rot="10800000">
              <a:off x="6674328" y="4537407"/>
              <a:ext cx="1821202" cy="27624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30985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34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Rowell, Gareth A</dc:creator>
  <cp:lastModifiedBy>Rowell, Gareth A</cp:lastModifiedBy>
  <cp:revision>6</cp:revision>
  <dcterms:created xsi:type="dcterms:W3CDTF">2024-04-29T19:52:49Z</dcterms:created>
  <dcterms:modified xsi:type="dcterms:W3CDTF">2024-04-29T21:08:40Z</dcterms:modified>
</cp:coreProperties>
</file>