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6_Data_Science\Java\Timeseries\CUVA_well_data\CUVA_corr_dept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Excel plot of corrected well</a:t>
            </a:r>
            <a:r>
              <a:rPr lang="en-US" baseline="0"/>
              <a:t> water depths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CUVA_corr_depths!$B$1</c:f>
              <c:strCache>
                <c:ptCount val="1"/>
                <c:pt idx="0">
                  <c:v>124Langes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CUVA_corr_depths!$A$2:$A$2635</c:f>
              <c:numCache>
                <c:formatCode>m/d/yyyy</c:formatCode>
                <c:ptCount val="2634"/>
                <c:pt idx="0">
                  <c:v>40491</c:v>
                </c:pt>
                <c:pt idx="1">
                  <c:v>40492</c:v>
                </c:pt>
                <c:pt idx="2">
                  <c:v>40493</c:v>
                </c:pt>
                <c:pt idx="3">
                  <c:v>40494</c:v>
                </c:pt>
                <c:pt idx="4">
                  <c:v>40495</c:v>
                </c:pt>
                <c:pt idx="5">
                  <c:v>40496</c:v>
                </c:pt>
                <c:pt idx="6">
                  <c:v>40497</c:v>
                </c:pt>
                <c:pt idx="7">
                  <c:v>40498</c:v>
                </c:pt>
                <c:pt idx="8">
                  <c:v>40499</c:v>
                </c:pt>
                <c:pt idx="9">
                  <c:v>40500</c:v>
                </c:pt>
                <c:pt idx="10">
                  <c:v>40501</c:v>
                </c:pt>
                <c:pt idx="11">
                  <c:v>40502</c:v>
                </c:pt>
                <c:pt idx="12">
                  <c:v>40503</c:v>
                </c:pt>
                <c:pt idx="13">
                  <c:v>40504</c:v>
                </c:pt>
                <c:pt idx="14">
                  <c:v>40505</c:v>
                </c:pt>
                <c:pt idx="15">
                  <c:v>40506</c:v>
                </c:pt>
                <c:pt idx="16">
                  <c:v>40507</c:v>
                </c:pt>
                <c:pt idx="17">
                  <c:v>40508</c:v>
                </c:pt>
                <c:pt idx="18">
                  <c:v>40509</c:v>
                </c:pt>
                <c:pt idx="19">
                  <c:v>40510</c:v>
                </c:pt>
                <c:pt idx="20">
                  <c:v>40511</c:v>
                </c:pt>
                <c:pt idx="21">
                  <c:v>40512</c:v>
                </c:pt>
                <c:pt idx="22">
                  <c:v>40513</c:v>
                </c:pt>
                <c:pt idx="23">
                  <c:v>40514</c:v>
                </c:pt>
                <c:pt idx="24">
                  <c:v>40515</c:v>
                </c:pt>
                <c:pt idx="25">
                  <c:v>40516</c:v>
                </c:pt>
                <c:pt idx="26">
                  <c:v>40517</c:v>
                </c:pt>
                <c:pt idx="27">
                  <c:v>40518</c:v>
                </c:pt>
                <c:pt idx="28">
                  <c:v>40519</c:v>
                </c:pt>
                <c:pt idx="29">
                  <c:v>40520</c:v>
                </c:pt>
                <c:pt idx="30">
                  <c:v>40521</c:v>
                </c:pt>
                <c:pt idx="31">
                  <c:v>40522</c:v>
                </c:pt>
                <c:pt idx="32">
                  <c:v>40523</c:v>
                </c:pt>
                <c:pt idx="33">
                  <c:v>40524</c:v>
                </c:pt>
                <c:pt idx="34">
                  <c:v>40525</c:v>
                </c:pt>
                <c:pt idx="35">
                  <c:v>40526</c:v>
                </c:pt>
                <c:pt idx="36">
                  <c:v>40527</c:v>
                </c:pt>
                <c:pt idx="37">
                  <c:v>40528</c:v>
                </c:pt>
                <c:pt idx="38">
                  <c:v>40529</c:v>
                </c:pt>
                <c:pt idx="39">
                  <c:v>40530</c:v>
                </c:pt>
                <c:pt idx="40">
                  <c:v>40531</c:v>
                </c:pt>
                <c:pt idx="41">
                  <c:v>40532</c:v>
                </c:pt>
                <c:pt idx="42">
                  <c:v>40533</c:v>
                </c:pt>
                <c:pt idx="43">
                  <c:v>40534</c:v>
                </c:pt>
                <c:pt idx="44">
                  <c:v>40535</c:v>
                </c:pt>
                <c:pt idx="45">
                  <c:v>40536</c:v>
                </c:pt>
                <c:pt idx="46">
                  <c:v>40537</c:v>
                </c:pt>
                <c:pt idx="47">
                  <c:v>40538</c:v>
                </c:pt>
                <c:pt idx="48">
                  <c:v>40539</c:v>
                </c:pt>
                <c:pt idx="49">
                  <c:v>40540</c:v>
                </c:pt>
                <c:pt idx="50">
                  <c:v>40541</c:v>
                </c:pt>
                <c:pt idx="51">
                  <c:v>40542</c:v>
                </c:pt>
                <c:pt idx="52">
                  <c:v>40543</c:v>
                </c:pt>
                <c:pt idx="53">
                  <c:v>40544</c:v>
                </c:pt>
                <c:pt idx="54">
                  <c:v>40545</c:v>
                </c:pt>
                <c:pt idx="55">
                  <c:v>40546</c:v>
                </c:pt>
                <c:pt idx="56">
                  <c:v>40547</c:v>
                </c:pt>
                <c:pt idx="57">
                  <c:v>40548</c:v>
                </c:pt>
                <c:pt idx="58">
                  <c:v>40549</c:v>
                </c:pt>
                <c:pt idx="59">
                  <c:v>40550</c:v>
                </c:pt>
                <c:pt idx="60">
                  <c:v>40551</c:v>
                </c:pt>
                <c:pt idx="61">
                  <c:v>40552</c:v>
                </c:pt>
                <c:pt idx="62">
                  <c:v>40553</c:v>
                </c:pt>
                <c:pt idx="63">
                  <c:v>40554</c:v>
                </c:pt>
                <c:pt idx="64">
                  <c:v>40555</c:v>
                </c:pt>
                <c:pt idx="65">
                  <c:v>40556</c:v>
                </c:pt>
                <c:pt idx="66">
                  <c:v>40557</c:v>
                </c:pt>
                <c:pt idx="67">
                  <c:v>40558</c:v>
                </c:pt>
                <c:pt idx="68">
                  <c:v>40559</c:v>
                </c:pt>
                <c:pt idx="69">
                  <c:v>40560</c:v>
                </c:pt>
                <c:pt idx="70">
                  <c:v>40561</c:v>
                </c:pt>
                <c:pt idx="71">
                  <c:v>40562</c:v>
                </c:pt>
                <c:pt idx="72">
                  <c:v>40563</c:v>
                </c:pt>
                <c:pt idx="73">
                  <c:v>40564</c:v>
                </c:pt>
                <c:pt idx="74">
                  <c:v>40565</c:v>
                </c:pt>
                <c:pt idx="75">
                  <c:v>40566</c:v>
                </c:pt>
                <c:pt idx="76">
                  <c:v>40567</c:v>
                </c:pt>
                <c:pt idx="77">
                  <c:v>40568</c:v>
                </c:pt>
                <c:pt idx="78">
                  <c:v>40569</c:v>
                </c:pt>
                <c:pt idx="79">
                  <c:v>40570</c:v>
                </c:pt>
                <c:pt idx="80">
                  <c:v>40571</c:v>
                </c:pt>
                <c:pt idx="81">
                  <c:v>40572</c:v>
                </c:pt>
                <c:pt idx="82">
                  <c:v>40573</c:v>
                </c:pt>
                <c:pt idx="83">
                  <c:v>40574</c:v>
                </c:pt>
                <c:pt idx="84">
                  <c:v>40575</c:v>
                </c:pt>
                <c:pt idx="85">
                  <c:v>40576</c:v>
                </c:pt>
                <c:pt idx="86">
                  <c:v>40577</c:v>
                </c:pt>
                <c:pt idx="87">
                  <c:v>40578</c:v>
                </c:pt>
                <c:pt idx="88">
                  <c:v>40579</c:v>
                </c:pt>
                <c:pt idx="89">
                  <c:v>40580</c:v>
                </c:pt>
                <c:pt idx="90">
                  <c:v>40581</c:v>
                </c:pt>
                <c:pt idx="91">
                  <c:v>40582</c:v>
                </c:pt>
                <c:pt idx="92">
                  <c:v>40583</c:v>
                </c:pt>
                <c:pt idx="93">
                  <c:v>40584</c:v>
                </c:pt>
                <c:pt idx="94">
                  <c:v>40585</c:v>
                </c:pt>
                <c:pt idx="95">
                  <c:v>40586</c:v>
                </c:pt>
                <c:pt idx="96">
                  <c:v>40587</c:v>
                </c:pt>
                <c:pt idx="97">
                  <c:v>40588</c:v>
                </c:pt>
                <c:pt idx="98">
                  <c:v>40589</c:v>
                </c:pt>
                <c:pt idx="99">
                  <c:v>40590</c:v>
                </c:pt>
                <c:pt idx="100">
                  <c:v>40591</c:v>
                </c:pt>
                <c:pt idx="101">
                  <c:v>40592</c:v>
                </c:pt>
                <c:pt idx="102">
                  <c:v>40593</c:v>
                </c:pt>
                <c:pt idx="103">
                  <c:v>40594</c:v>
                </c:pt>
                <c:pt idx="104">
                  <c:v>40595</c:v>
                </c:pt>
                <c:pt idx="105">
                  <c:v>40596</c:v>
                </c:pt>
                <c:pt idx="106">
                  <c:v>40597</c:v>
                </c:pt>
                <c:pt idx="107">
                  <c:v>40598</c:v>
                </c:pt>
                <c:pt idx="108">
                  <c:v>40599</c:v>
                </c:pt>
                <c:pt idx="109">
                  <c:v>40600</c:v>
                </c:pt>
                <c:pt idx="110">
                  <c:v>40601</c:v>
                </c:pt>
                <c:pt idx="111">
                  <c:v>40602</c:v>
                </c:pt>
                <c:pt idx="112">
                  <c:v>40603</c:v>
                </c:pt>
                <c:pt idx="113">
                  <c:v>40604</c:v>
                </c:pt>
                <c:pt idx="114">
                  <c:v>40605</c:v>
                </c:pt>
                <c:pt idx="115">
                  <c:v>40606</c:v>
                </c:pt>
                <c:pt idx="116">
                  <c:v>40607</c:v>
                </c:pt>
                <c:pt idx="117">
                  <c:v>40608</c:v>
                </c:pt>
                <c:pt idx="118">
                  <c:v>40609</c:v>
                </c:pt>
                <c:pt idx="119">
                  <c:v>40610</c:v>
                </c:pt>
                <c:pt idx="120">
                  <c:v>40611</c:v>
                </c:pt>
                <c:pt idx="121">
                  <c:v>40612</c:v>
                </c:pt>
                <c:pt idx="122">
                  <c:v>40613</c:v>
                </c:pt>
                <c:pt idx="123">
                  <c:v>40614</c:v>
                </c:pt>
                <c:pt idx="124">
                  <c:v>40615</c:v>
                </c:pt>
                <c:pt idx="125">
                  <c:v>40616</c:v>
                </c:pt>
                <c:pt idx="126">
                  <c:v>40617</c:v>
                </c:pt>
                <c:pt idx="127">
                  <c:v>40618</c:v>
                </c:pt>
                <c:pt idx="128">
                  <c:v>40619</c:v>
                </c:pt>
                <c:pt idx="129">
                  <c:v>40620</c:v>
                </c:pt>
                <c:pt idx="130">
                  <c:v>40621</c:v>
                </c:pt>
                <c:pt idx="131">
                  <c:v>40622</c:v>
                </c:pt>
                <c:pt idx="132">
                  <c:v>40623</c:v>
                </c:pt>
                <c:pt idx="133">
                  <c:v>40624</c:v>
                </c:pt>
                <c:pt idx="134">
                  <c:v>40625</c:v>
                </c:pt>
                <c:pt idx="135">
                  <c:v>40626</c:v>
                </c:pt>
                <c:pt idx="136">
                  <c:v>40627</c:v>
                </c:pt>
                <c:pt idx="137">
                  <c:v>40628</c:v>
                </c:pt>
                <c:pt idx="138">
                  <c:v>40629</c:v>
                </c:pt>
                <c:pt idx="139">
                  <c:v>40630</c:v>
                </c:pt>
                <c:pt idx="140">
                  <c:v>40631</c:v>
                </c:pt>
                <c:pt idx="141">
                  <c:v>40632</c:v>
                </c:pt>
                <c:pt idx="142">
                  <c:v>40633</c:v>
                </c:pt>
                <c:pt idx="143">
                  <c:v>40634</c:v>
                </c:pt>
                <c:pt idx="144">
                  <c:v>40635</c:v>
                </c:pt>
                <c:pt idx="145">
                  <c:v>40636</c:v>
                </c:pt>
                <c:pt idx="146">
                  <c:v>40637</c:v>
                </c:pt>
                <c:pt idx="147">
                  <c:v>40638</c:v>
                </c:pt>
                <c:pt idx="148">
                  <c:v>40639</c:v>
                </c:pt>
                <c:pt idx="149">
                  <c:v>40640</c:v>
                </c:pt>
                <c:pt idx="150">
                  <c:v>40641</c:v>
                </c:pt>
                <c:pt idx="151">
                  <c:v>40642</c:v>
                </c:pt>
                <c:pt idx="152">
                  <c:v>40643</c:v>
                </c:pt>
                <c:pt idx="153">
                  <c:v>40644</c:v>
                </c:pt>
                <c:pt idx="154">
                  <c:v>40645</c:v>
                </c:pt>
                <c:pt idx="155">
                  <c:v>40646</c:v>
                </c:pt>
                <c:pt idx="156">
                  <c:v>40647</c:v>
                </c:pt>
                <c:pt idx="157">
                  <c:v>40648</c:v>
                </c:pt>
                <c:pt idx="158">
                  <c:v>40649</c:v>
                </c:pt>
                <c:pt idx="159">
                  <c:v>40650</c:v>
                </c:pt>
                <c:pt idx="160">
                  <c:v>40651</c:v>
                </c:pt>
                <c:pt idx="161">
                  <c:v>40652</c:v>
                </c:pt>
                <c:pt idx="162">
                  <c:v>40653</c:v>
                </c:pt>
                <c:pt idx="163">
                  <c:v>40654</c:v>
                </c:pt>
                <c:pt idx="164">
                  <c:v>40655</c:v>
                </c:pt>
                <c:pt idx="165">
                  <c:v>40656</c:v>
                </c:pt>
                <c:pt idx="166">
                  <c:v>40657</c:v>
                </c:pt>
                <c:pt idx="167">
                  <c:v>40658</c:v>
                </c:pt>
                <c:pt idx="168">
                  <c:v>40659</c:v>
                </c:pt>
                <c:pt idx="169">
                  <c:v>40660</c:v>
                </c:pt>
                <c:pt idx="170">
                  <c:v>40661</c:v>
                </c:pt>
                <c:pt idx="171">
                  <c:v>40662</c:v>
                </c:pt>
                <c:pt idx="172">
                  <c:v>40663</c:v>
                </c:pt>
                <c:pt idx="173">
                  <c:v>40664</c:v>
                </c:pt>
                <c:pt idx="174">
                  <c:v>40665</c:v>
                </c:pt>
                <c:pt idx="175">
                  <c:v>40666</c:v>
                </c:pt>
                <c:pt idx="176">
                  <c:v>40667</c:v>
                </c:pt>
                <c:pt idx="177">
                  <c:v>40668</c:v>
                </c:pt>
                <c:pt idx="178">
                  <c:v>40669</c:v>
                </c:pt>
                <c:pt idx="179">
                  <c:v>40670</c:v>
                </c:pt>
                <c:pt idx="180">
                  <c:v>40671</c:v>
                </c:pt>
                <c:pt idx="181">
                  <c:v>40672</c:v>
                </c:pt>
                <c:pt idx="182">
                  <c:v>40673</c:v>
                </c:pt>
                <c:pt idx="183">
                  <c:v>40674</c:v>
                </c:pt>
                <c:pt idx="184">
                  <c:v>40675</c:v>
                </c:pt>
                <c:pt idx="185">
                  <c:v>40676</c:v>
                </c:pt>
                <c:pt idx="186">
                  <c:v>40677</c:v>
                </c:pt>
                <c:pt idx="187">
                  <c:v>40678</c:v>
                </c:pt>
                <c:pt idx="188">
                  <c:v>40679</c:v>
                </c:pt>
                <c:pt idx="189">
                  <c:v>40680</c:v>
                </c:pt>
                <c:pt idx="190">
                  <c:v>40681</c:v>
                </c:pt>
                <c:pt idx="191">
                  <c:v>40682</c:v>
                </c:pt>
                <c:pt idx="192">
                  <c:v>40683</c:v>
                </c:pt>
                <c:pt idx="193">
                  <c:v>40684</c:v>
                </c:pt>
                <c:pt idx="194">
                  <c:v>40685</c:v>
                </c:pt>
                <c:pt idx="195">
                  <c:v>40686</c:v>
                </c:pt>
                <c:pt idx="196">
                  <c:v>40687</c:v>
                </c:pt>
                <c:pt idx="197">
                  <c:v>40688</c:v>
                </c:pt>
                <c:pt idx="198">
                  <c:v>40689</c:v>
                </c:pt>
                <c:pt idx="199">
                  <c:v>40690</c:v>
                </c:pt>
                <c:pt idx="200">
                  <c:v>40691</c:v>
                </c:pt>
                <c:pt idx="201">
                  <c:v>40692</c:v>
                </c:pt>
                <c:pt idx="202">
                  <c:v>40693</c:v>
                </c:pt>
                <c:pt idx="203">
                  <c:v>40694</c:v>
                </c:pt>
                <c:pt idx="204">
                  <c:v>40695</c:v>
                </c:pt>
                <c:pt idx="205">
                  <c:v>40696</c:v>
                </c:pt>
                <c:pt idx="206">
                  <c:v>40697</c:v>
                </c:pt>
                <c:pt idx="207">
                  <c:v>40698</c:v>
                </c:pt>
                <c:pt idx="208">
                  <c:v>40699</c:v>
                </c:pt>
                <c:pt idx="209">
                  <c:v>40700</c:v>
                </c:pt>
                <c:pt idx="210">
                  <c:v>40701</c:v>
                </c:pt>
                <c:pt idx="211">
                  <c:v>40702</c:v>
                </c:pt>
                <c:pt idx="212">
                  <c:v>40703</c:v>
                </c:pt>
                <c:pt idx="213">
                  <c:v>40704</c:v>
                </c:pt>
                <c:pt idx="214">
                  <c:v>40705</c:v>
                </c:pt>
                <c:pt idx="215">
                  <c:v>40706</c:v>
                </c:pt>
                <c:pt idx="216">
                  <c:v>40707</c:v>
                </c:pt>
                <c:pt idx="217">
                  <c:v>40708</c:v>
                </c:pt>
                <c:pt idx="218">
                  <c:v>40709</c:v>
                </c:pt>
                <c:pt idx="219">
                  <c:v>40710</c:v>
                </c:pt>
                <c:pt idx="220">
                  <c:v>40711</c:v>
                </c:pt>
                <c:pt idx="221">
                  <c:v>40712</c:v>
                </c:pt>
                <c:pt idx="222">
                  <c:v>40713</c:v>
                </c:pt>
                <c:pt idx="223">
                  <c:v>40714</c:v>
                </c:pt>
                <c:pt idx="224">
                  <c:v>40715</c:v>
                </c:pt>
                <c:pt idx="225">
                  <c:v>40716</c:v>
                </c:pt>
                <c:pt idx="226">
                  <c:v>40717</c:v>
                </c:pt>
                <c:pt idx="227">
                  <c:v>40718</c:v>
                </c:pt>
                <c:pt idx="228">
                  <c:v>40719</c:v>
                </c:pt>
                <c:pt idx="229">
                  <c:v>40720</c:v>
                </c:pt>
                <c:pt idx="230">
                  <c:v>40721</c:v>
                </c:pt>
                <c:pt idx="231">
                  <c:v>40722</c:v>
                </c:pt>
                <c:pt idx="232">
                  <c:v>40723</c:v>
                </c:pt>
                <c:pt idx="233">
                  <c:v>40724</c:v>
                </c:pt>
                <c:pt idx="234">
                  <c:v>40725</c:v>
                </c:pt>
                <c:pt idx="235">
                  <c:v>40726</c:v>
                </c:pt>
                <c:pt idx="236">
                  <c:v>40727</c:v>
                </c:pt>
                <c:pt idx="237">
                  <c:v>40728</c:v>
                </c:pt>
                <c:pt idx="238">
                  <c:v>40729</c:v>
                </c:pt>
                <c:pt idx="239">
                  <c:v>40730</c:v>
                </c:pt>
                <c:pt idx="240">
                  <c:v>40731</c:v>
                </c:pt>
                <c:pt idx="241">
                  <c:v>40732</c:v>
                </c:pt>
                <c:pt idx="242">
                  <c:v>40733</c:v>
                </c:pt>
                <c:pt idx="243">
                  <c:v>40734</c:v>
                </c:pt>
                <c:pt idx="244">
                  <c:v>40735</c:v>
                </c:pt>
                <c:pt idx="245">
                  <c:v>40736</c:v>
                </c:pt>
                <c:pt idx="246">
                  <c:v>40737</c:v>
                </c:pt>
                <c:pt idx="247">
                  <c:v>40738</c:v>
                </c:pt>
                <c:pt idx="248">
                  <c:v>40739</c:v>
                </c:pt>
                <c:pt idx="249">
                  <c:v>40740</c:v>
                </c:pt>
                <c:pt idx="250">
                  <c:v>40741</c:v>
                </c:pt>
                <c:pt idx="251">
                  <c:v>40742</c:v>
                </c:pt>
                <c:pt idx="252">
                  <c:v>40743</c:v>
                </c:pt>
                <c:pt idx="253">
                  <c:v>40744</c:v>
                </c:pt>
                <c:pt idx="254">
                  <c:v>40745</c:v>
                </c:pt>
                <c:pt idx="255">
                  <c:v>40746</c:v>
                </c:pt>
                <c:pt idx="256">
                  <c:v>40747</c:v>
                </c:pt>
                <c:pt idx="257">
                  <c:v>40748</c:v>
                </c:pt>
                <c:pt idx="258">
                  <c:v>40749</c:v>
                </c:pt>
                <c:pt idx="259">
                  <c:v>40750</c:v>
                </c:pt>
                <c:pt idx="260">
                  <c:v>40751</c:v>
                </c:pt>
                <c:pt idx="261">
                  <c:v>40752</c:v>
                </c:pt>
                <c:pt idx="262">
                  <c:v>40753</c:v>
                </c:pt>
                <c:pt idx="263">
                  <c:v>40754</c:v>
                </c:pt>
                <c:pt idx="264">
                  <c:v>40755</c:v>
                </c:pt>
                <c:pt idx="265">
                  <c:v>40756</c:v>
                </c:pt>
                <c:pt idx="266">
                  <c:v>40757</c:v>
                </c:pt>
                <c:pt idx="267">
                  <c:v>40758</c:v>
                </c:pt>
                <c:pt idx="268">
                  <c:v>40759</c:v>
                </c:pt>
                <c:pt idx="269">
                  <c:v>40760</c:v>
                </c:pt>
                <c:pt idx="270">
                  <c:v>40761</c:v>
                </c:pt>
                <c:pt idx="271">
                  <c:v>40762</c:v>
                </c:pt>
                <c:pt idx="272">
                  <c:v>40763</c:v>
                </c:pt>
                <c:pt idx="273">
                  <c:v>40764</c:v>
                </c:pt>
                <c:pt idx="274">
                  <c:v>40765</c:v>
                </c:pt>
                <c:pt idx="275">
                  <c:v>40766</c:v>
                </c:pt>
                <c:pt idx="276">
                  <c:v>40767</c:v>
                </c:pt>
                <c:pt idx="277">
                  <c:v>40768</c:v>
                </c:pt>
                <c:pt idx="278">
                  <c:v>40769</c:v>
                </c:pt>
                <c:pt idx="279">
                  <c:v>40770</c:v>
                </c:pt>
                <c:pt idx="280">
                  <c:v>40771</c:v>
                </c:pt>
                <c:pt idx="281">
                  <c:v>40870</c:v>
                </c:pt>
                <c:pt idx="282">
                  <c:v>40871</c:v>
                </c:pt>
                <c:pt idx="283">
                  <c:v>40872</c:v>
                </c:pt>
                <c:pt idx="284">
                  <c:v>40873</c:v>
                </c:pt>
                <c:pt idx="285">
                  <c:v>40874</c:v>
                </c:pt>
                <c:pt idx="286">
                  <c:v>40875</c:v>
                </c:pt>
                <c:pt idx="287">
                  <c:v>40876</c:v>
                </c:pt>
                <c:pt idx="288">
                  <c:v>40877</c:v>
                </c:pt>
                <c:pt idx="289">
                  <c:v>40878</c:v>
                </c:pt>
                <c:pt idx="290">
                  <c:v>40879</c:v>
                </c:pt>
                <c:pt idx="291">
                  <c:v>40880</c:v>
                </c:pt>
                <c:pt idx="292">
                  <c:v>40881</c:v>
                </c:pt>
                <c:pt idx="293">
                  <c:v>40882</c:v>
                </c:pt>
                <c:pt idx="294">
                  <c:v>40883</c:v>
                </c:pt>
                <c:pt idx="295">
                  <c:v>40884</c:v>
                </c:pt>
                <c:pt idx="296">
                  <c:v>40885</c:v>
                </c:pt>
                <c:pt idx="297">
                  <c:v>40886</c:v>
                </c:pt>
                <c:pt idx="298">
                  <c:v>40887</c:v>
                </c:pt>
                <c:pt idx="299">
                  <c:v>40888</c:v>
                </c:pt>
                <c:pt idx="300">
                  <c:v>40889</c:v>
                </c:pt>
                <c:pt idx="301">
                  <c:v>40890</c:v>
                </c:pt>
                <c:pt idx="302">
                  <c:v>40891</c:v>
                </c:pt>
                <c:pt idx="303">
                  <c:v>40892</c:v>
                </c:pt>
                <c:pt idx="304">
                  <c:v>40893</c:v>
                </c:pt>
                <c:pt idx="305">
                  <c:v>40894</c:v>
                </c:pt>
                <c:pt idx="306">
                  <c:v>40895</c:v>
                </c:pt>
                <c:pt idx="307">
                  <c:v>40896</c:v>
                </c:pt>
                <c:pt idx="308">
                  <c:v>40897</c:v>
                </c:pt>
                <c:pt idx="309">
                  <c:v>40898</c:v>
                </c:pt>
                <c:pt idx="310">
                  <c:v>40899</c:v>
                </c:pt>
                <c:pt idx="311">
                  <c:v>40900</c:v>
                </c:pt>
                <c:pt idx="312">
                  <c:v>40901</c:v>
                </c:pt>
                <c:pt idx="313">
                  <c:v>40902</c:v>
                </c:pt>
                <c:pt idx="314">
                  <c:v>40903</c:v>
                </c:pt>
                <c:pt idx="315">
                  <c:v>40904</c:v>
                </c:pt>
                <c:pt idx="316">
                  <c:v>40905</c:v>
                </c:pt>
                <c:pt idx="317">
                  <c:v>40906</c:v>
                </c:pt>
                <c:pt idx="318">
                  <c:v>40907</c:v>
                </c:pt>
                <c:pt idx="319">
                  <c:v>40908</c:v>
                </c:pt>
                <c:pt idx="320">
                  <c:v>40909</c:v>
                </c:pt>
                <c:pt idx="321">
                  <c:v>40910</c:v>
                </c:pt>
                <c:pt idx="322">
                  <c:v>40911</c:v>
                </c:pt>
                <c:pt idx="323">
                  <c:v>40912</c:v>
                </c:pt>
                <c:pt idx="324">
                  <c:v>40913</c:v>
                </c:pt>
                <c:pt idx="325">
                  <c:v>40914</c:v>
                </c:pt>
                <c:pt idx="326">
                  <c:v>40915</c:v>
                </c:pt>
                <c:pt idx="327">
                  <c:v>40916</c:v>
                </c:pt>
                <c:pt idx="328">
                  <c:v>40917</c:v>
                </c:pt>
                <c:pt idx="329">
                  <c:v>40918</c:v>
                </c:pt>
                <c:pt idx="330">
                  <c:v>40919</c:v>
                </c:pt>
                <c:pt idx="331">
                  <c:v>40920</c:v>
                </c:pt>
                <c:pt idx="332">
                  <c:v>40921</c:v>
                </c:pt>
                <c:pt idx="333">
                  <c:v>40922</c:v>
                </c:pt>
                <c:pt idx="334">
                  <c:v>40923</c:v>
                </c:pt>
                <c:pt idx="335">
                  <c:v>40924</c:v>
                </c:pt>
                <c:pt idx="336">
                  <c:v>40925</c:v>
                </c:pt>
                <c:pt idx="337">
                  <c:v>40926</c:v>
                </c:pt>
                <c:pt idx="338">
                  <c:v>40927</c:v>
                </c:pt>
                <c:pt idx="339">
                  <c:v>40928</c:v>
                </c:pt>
                <c:pt idx="340">
                  <c:v>40929</c:v>
                </c:pt>
                <c:pt idx="341">
                  <c:v>40930</c:v>
                </c:pt>
                <c:pt idx="342">
                  <c:v>40931</c:v>
                </c:pt>
                <c:pt idx="343">
                  <c:v>40932</c:v>
                </c:pt>
                <c:pt idx="344">
                  <c:v>40933</c:v>
                </c:pt>
                <c:pt idx="345">
                  <c:v>40934</c:v>
                </c:pt>
                <c:pt idx="346">
                  <c:v>40935</c:v>
                </c:pt>
                <c:pt idx="347">
                  <c:v>40936</c:v>
                </c:pt>
                <c:pt idx="348">
                  <c:v>40937</c:v>
                </c:pt>
                <c:pt idx="349">
                  <c:v>40938</c:v>
                </c:pt>
                <c:pt idx="350">
                  <c:v>40939</c:v>
                </c:pt>
                <c:pt idx="351">
                  <c:v>40940</c:v>
                </c:pt>
                <c:pt idx="352">
                  <c:v>40941</c:v>
                </c:pt>
                <c:pt idx="353">
                  <c:v>40942</c:v>
                </c:pt>
                <c:pt idx="354">
                  <c:v>40943</c:v>
                </c:pt>
                <c:pt idx="355">
                  <c:v>40944</c:v>
                </c:pt>
                <c:pt idx="356">
                  <c:v>40945</c:v>
                </c:pt>
                <c:pt idx="357">
                  <c:v>40946</c:v>
                </c:pt>
                <c:pt idx="358">
                  <c:v>40947</c:v>
                </c:pt>
                <c:pt idx="359">
                  <c:v>40948</c:v>
                </c:pt>
                <c:pt idx="360">
                  <c:v>40949</c:v>
                </c:pt>
                <c:pt idx="361">
                  <c:v>40950</c:v>
                </c:pt>
                <c:pt idx="362">
                  <c:v>40951</c:v>
                </c:pt>
                <c:pt idx="363">
                  <c:v>40952</c:v>
                </c:pt>
                <c:pt idx="364">
                  <c:v>40953</c:v>
                </c:pt>
                <c:pt idx="365">
                  <c:v>40954</c:v>
                </c:pt>
                <c:pt idx="366">
                  <c:v>40955</c:v>
                </c:pt>
                <c:pt idx="367">
                  <c:v>40956</c:v>
                </c:pt>
                <c:pt idx="368">
                  <c:v>40957</c:v>
                </c:pt>
                <c:pt idx="369">
                  <c:v>40958</c:v>
                </c:pt>
                <c:pt idx="370">
                  <c:v>40959</c:v>
                </c:pt>
                <c:pt idx="371">
                  <c:v>40960</c:v>
                </c:pt>
                <c:pt idx="372">
                  <c:v>40961</c:v>
                </c:pt>
                <c:pt idx="373">
                  <c:v>40962</c:v>
                </c:pt>
                <c:pt idx="374">
                  <c:v>40963</c:v>
                </c:pt>
                <c:pt idx="375">
                  <c:v>40964</c:v>
                </c:pt>
                <c:pt idx="376">
                  <c:v>40965</c:v>
                </c:pt>
                <c:pt idx="377">
                  <c:v>40966</c:v>
                </c:pt>
                <c:pt idx="378">
                  <c:v>40967</c:v>
                </c:pt>
                <c:pt idx="379">
                  <c:v>40968</c:v>
                </c:pt>
                <c:pt idx="380">
                  <c:v>40969</c:v>
                </c:pt>
                <c:pt idx="381">
                  <c:v>40970</c:v>
                </c:pt>
                <c:pt idx="382">
                  <c:v>40971</c:v>
                </c:pt>
                <c:pt idx="383">
                  <c:v>40972</c:v>
                </c:pt>
                <c:pt idx="384">
                  <c:v>40973</c:v>
                </c:pt>
                <c:pt idx="385">
                  <c:v>40974</c:v>
                </c:pt>
                <c:pt idx="386">
                  <c:v>40975</c:v>
                </c:pt>
                <c:pt idx="387">
                  <c:v>40976</c:v>
                </c:pt>
                <c:pt idx="388">
                  <c:v>40977</c:v>
                </c:pt>
                <c:pt idx="389">
                  <c:v>40978</c:v>
                </c:pt>
                <c:pt idx="390">
                  <c:v>40979</c:v>
                </c:pt>
                <c:pt idx="391">
                  <c:v>40980</c:v>
                </c:pt>
                <c:pt idx="392">
                  <c:v>40981</c:v>
                </c:pt>
                <c:pt idx="393">
                  <c:v>40982</c:v>
                </c:pt>
                <c:pt idx="394">
                  <c:v>40983</c:v>
                </c:pt>
                <c:pt idx="395">
                  <c:v>40984</c:v>
                </c:pt>
                <c:pt idx="396">
                  <c:v>40985</c:v>
                </c:pt>
                <c:pt idx="397">
                  <c:v>40986</c:v>
                </c:pt>
                <c:pt idx="398">
                  <c:v>40987</c:v>
                </c:pt>
                <c:pt idx="399">
                  <c:v>40988</c:v>
                </c:pt>
                <c:pt idx="400">
                  <c:v>40989</c:v>
                </c:pt>
                <c:pt idx="401">
                  <c:v>40990</c:v>
                </c:pt>
                <c:pt idx="402">
                  <c:v>40991</c:v>
                </c:pt>
                <c:pt idx="403">
                  <c:v>40992</c:v>
                </c:pt>
                <c:pt idx="404">
                  <c:v>40993</c:v>
                </c:pt>
                <c:pt idx="405">
                  <c:v>40994</c:v>
                </c:pt>
                <c:pt idx="406">
                  <c:v>40995</c:v>
                </c:pt>
                <c:pt idx="407">
                  <c:v>40996</c:v>
                </c:pt>
                <c:pt idx="408">
                  <c:v>40997</c:v>
                </c:pt>
                <c:pt idx="409">
                  <c:v>40998</c:v>
                </c:pt>
                <c:pt idx="410">
                  <c:v>40999</c:v>
                </c:pt>
                <c:pt idx="411">
                  <c:v>41000</c:v>
                </c:pt>
                <c:pt idx="412">
                  <c:v>41001</c:v>
                </c:pt>
                <c:pt idx="413">
                  <c:v>41002</c:v>
                </c:pt>
                <c:pt idx="414">
                  <c:v>41003</c:v>
                </c:pt>
                <c:pt idx="415">
                  <c:v>41004</c:v>
                </c:pt>
                <c:pt idx="416">
                  <c:v>41005</c:v>
                </c:pt>
                <c:pt idx="417">
                  <c:v>41006</c:v>
                </c:pt>
                <c:pt idx="418">
                  <c:v>41007</c:v>
                </c:pt>
                <c:pt idx="419">
                  <c:v>41008</c:v>
                </c:pt>
                <c:pt idx="420">
                  <c:v>41009</c:v>
                </c:pt>
                <c:pt idx="421">
                  <c:v>41010</c:v>
                </c:pt>
                <c:pt idx="422">
                  <c:v>41011</c:v>
                </c:pt>
                <c:pt idx="423">
                  <c:v>41012</c:v>
                </c:pt>
                <c:pt idx="424">
                  <c:v>41013</c:v>
                </c:pt>
                <c:pt idx="425">
                  <c:v>41014</c:v>
                </c:pt>
                <c:pt idx="426">
                  <c:v>41015</c:v>
                </c:pt>
                <c:pt idx="427">
                  <c:v>41016</c:v>
                </c:pt>
                <c:pt idx="428">
                  <c:v>41017</c:v>
                </c:pt>
                <c:pt idx="429">
                  <c:v>41018</c:v>
                </c:pt>
                <c:pt idx="430">
                  <c:v>41019</c:v>
                </c:pt>
                <c:pt idx="431">
                  <c:v>41020</c:v>
                </c:pt>
                <c:pt idx="432">
                  <c:v>41021</c:v>
                </c:pt>
                <c:pt idx="433">
                  <c:v>41022</c:v>
                </c:pt>
                <c:pt idx="434">
                  <c:v>41023</c:v>
                </c:pt>
                <c:pt idx="435">
                  <c:v>41024</c:v>
                </c:pt>
                <c:pt idx="436">
                  <c:v>41025</c:v>
                </c:pt>
                <c:pt idx="437">
                  <c:v>41026</c:v>
                </c:pt>
                <c:pt idx="438">
                  <c:v>41027</c:v>
                </c:pt>
                <c:pt idx="439">
                  <c:v>41028</c:v>
                </c:pt>
                <c:pt idx="440">
                  <c:v>41029</c:v>
                </c:pt>
                <c:pt idx="441">
                  <c:v>41030</c:v>
                </c:pt>
                <c:pt idx="442">
                  <c:v>41031</c:v>
                </c:pt>
                <c:pt idx="443">
                  <c:v>41032</c:v>
                </c:pt>
                <c:pt idx="444">
                  <c:v>41033</c:v>
                </c:pt>
                <c:pt idx="445">
                  <c:v>41034</c:v>
                </c:pt>
                <c:pt idx="446">
                  <c:v>41035</c:v>
                </c:pt>
                <c:pt idx="447">
                  <c:v>41036</c:v>
                </c:pt>
                <c:pt idx="448">
                  <c:v>41037</c:v>
                </c:pt>
                <c:pt idx="449">
                  <c:v>41038</c:v>
                </c:pt>
                <c:pt idx="450">
                  <c:v>41039</c:v>
                </c:pt>
                <c:pt idx="451">
                  <c:v>41040</c:v>
                </c:pt>
                <c:pt idx="452">
                  <c:v>41041</c:v>
                </c:pt>
                <c:pt idx="453">
                  <c:v>41042</c:v>
                </c:pt>
                <c:pt idx="454">
                  <c:v>41043</c:v>
                </c:pt>
                <c:pt idx="455">
                  <c:v>41044</c:v>
                </c:pt>
                <c:pt idx="456">
                  <c:v>41045</c:v>
                </c:pt>
                <c:pt idx="457">
                  <c:v>41046</c:v>
                </c:pt>
                <c:pt idx="458">
                  <c:v>41047</c:v>
                </c:pt>
                <c:pt idx="459">
                  <c:v>41048</c:v>
                </c:pt>
                <c:pt idx="460">
                  <c:v>41049</c:v>
                </c:pt>
                <c:pt idx="461">
                  <c:v>41050</c:v>
                </c:pt>
                <c:pt idx="462">
                  <c:v>41051</c:v>
                </c:pt>
                <c:pt idx="463">
                  <c:v>41052</c:v>
                </c:pt>
                <c:pt idx="464">
                  <c:v>41053</c:v>
                </c:pt>
                <c:pt idx="465">
                  <c:v>41054</c:v>
                </c:pt>
                <c:pt idx="466">
                  <c:v>41055</c:v>
                </c:pt>
                <c:pt idx="467">
                  <c:v>41056</c:v>
                </c:pt>
                <c:pt idx="468">
                  <c:v>41057</c:v>
                </c:pt>
                <c:pt idx="469">
                  <c:v>41058</c:v>
                </c:pt>
                <c:pt idx="470">
                  <c:v>41059</c:v>
                </c:pt>
                <c:pt idx="471">
                  <c:v>41060</c:v>
                </c:pt>
                <c:pt idx="472">
                  <c:v>41061</c:v>
                </c:pt>
                <c:pt idx="473">
                  <c:v>41062</c:v>
                </c:pt>
                <c:pt idx="474">
                  <c:v>41063</c:v>
                </c:pt>
                <c:pt idx="475">
                  <c:v>41064</c:v>
                </c:pt>
                <c:pt idx="476">
                  <c:v>41065</c:v>
                </c:pt>
                <c:pt idx="477">
                  <c:v>41066</c:v>
                </c:pt>
                <c:pt idx="478">
                  <c:v>41067</c:v>
                </c:pt>
                <c:pt idx="479">
                  <c:v>41068</c:v>
                </c:pt>
                <c:pt idx="480">
                  <c:v>41069</c:v>
                </c:pt>
                <c:pt idx="481">
                  <c:v>41070</c:v>
                </c:pt>
                <c:pt idx="482">
                  <c:v>41071</c:v>
                </c:pt>
                <c:pt idx="483">
                  <c:v>41072</c:v>
                </c:pt>
                <c:pt idx="484">
                  <c:v>41073</c:v>
                </c:pt>
                <c:pt idx="485">
                  <c:v>41074</c:v>
                </c:pt>
                <c:pt idx="486">
                  <c:v>41075</c:v>
                </c:pt>
                <c:pt idx="487">
                  <c:v>41076</c:v>
                </c:pt>
                <c:pt idx="488">
                  <c:v>41077</c:v>
                </c:pt>
                <c:pt idx="489">
                  <c:v>41078</c:v>
                </c:pt>
                <c:pt idx="490">
                  <c:v>41079</c:v>
                </c:pt>
                <c:pt idx="491">
                  <c:v>41080</c:v>
                </c:pt>
                <c:pt idx="492">
                  <c:v>41081</c:v>
                </c:pt>
                <c:pt idx="493">
                  <c:v>41082</c:v>
                </c:pt>
                <c:pt idx="494">
                  <c:v>41083</c:v>
                </c:pt>
                <c:pt idx="495">
                  <c:v>41084</c:v>
                </c:pt>
                <c:pt idx="496">
                  <c:v>41085</c:v>
                </c:pt>
                <c:pt idx="497">
                  <c:v>41086</c:v>
                </c:pt>
                <c:pt idx="498">
                  <c:v>41087</c:v>
                </c:pt>
                <c:pt idx="499">
                  <c:v>41088</c:v>
                </c:pt>
                <c:pt idx="500">
                  <c:v>41089</c:v>
                </c:pt>
                <c:pt idx="501">
                  <c:v>41090</c:v>
                </c:pt>
                <c:pt idx="502">
                  <c:v>41091</c:v>
                </c:pt>
                <c:pt idx="503">
                  <c:v>41092</c:v>
                </c:pt>
                <c:pt idx="504">
                  <c:v>41093</c:v>
                </c:pt>
                <c:pt idx="505">
                  <c:v>41094</c:v>
                </c:pt>
                <c:pt idx="506">
                  <c:v>41095</c:v>
                </c:pt>
                <c:pt idx="507">
                  <c:v>41096</c:v>
                </c:pt>
                <c:pt idx="508">
                  <c:v>41097</c:v>
                </c:pt>
                <c:pt idx="509">
                  <c:v>41098</c:v>
                </c:pt>
                <c:pt idx="510">
                  <c:v>41099</c:v>
                </c:pt>
                <c:pt idx="511">
                  <c:v>41100</c:v>
                </c:pt>
                <c:pt idx="512">
                  <c:v>41101</c:v>
                </c:pt>
                <c:pt idx="513">
                  <c:v>41102</c:v>
                </c:pt>
                <c:pt idx="514">
                  <c:v>41103</c:v>
                </c:pt>
                <c:pt idx="515">
                  <c:v>41104</c:v>
                </c:pt>
                <c:pt idx="516">
                  <c:v>41105</c:v>
                </c:pt>
                <c:pt idx="517">
                  <c:v>41106</c:v>
                </c:pt>
                <c:pt idx="518">
                  <c:v>41107</c:v>
                </c:pt>
                <c:pt idx="519">
                  <c:v>41108</c:v>
                </c:pt>
                <c:pt idx="520">
                  <c:v>41109</c:v>
                </c:pt>
                <c:pt idx="521">
                  <c:v>41110</c:v>
                </c:pt>
                <c:pt idx="522">
                  <c:v>41111</c:v>
                </c:pt>
                <c:pt idx="523">
                  <c:v>41112</c:v>
                </c:pt>
                <c:pt idx="524">
                  <c:v>41113</c:v>
                </c:pt>
                <c:pt idx="525">
                  <c:v>41114</c:v>
                </c:pt>
                <c:pt idx="526">
                  <c:v>41115</c:v>
                </c:pt>
                <c:pt idx="527">
                  <c:v>41116</c:v>
                </c:pt>
                <c:pt idx="528">
                  <c:v>41117</c:v>
                </c:pt>
                <c:pt idx="529">
                  <c:v>41118</c:v>
                </c:pt>
                <c:pt idx="530">
                  <c:v>41119</c:v>
                </c:pt>
                <c:pt idx="531">
                  <c:v>41120</c:v>
                </c:pt>
                <c:pt idx="532">
                  <c:v>41121</c:v>
                </c:pt>
                <c:pt idx="533">
                  <c:v>41122</c:v>
                </c:pt>
                <c:pt idx="534">
                  <c:v>41123</c:v>
                </c:pt>
                <c:pt idx="535">
                  <c:v>41124</c:v>
                </c:pt>
                <c:pt idx="536">
                  <c:v>41125</c:v>
                </c:pt>
                <c:pt idx="537">
                  <c:v>41126</c:v>
                </c:pt>
                <c:pt idx="538">
                  <c:v>41127</c:v>
                </c:pt>
                <c:pt idx="539">
                  <c:v>41128</c:v>
                </c:pt>
                <c:pt idx="540">
                  <c:v>41129</c:v>
                </c:pt>
                <c:pt idx="541">
                  <c:v>41130</c:v>
                </c:pt>
                <c:pt idx="542">
                  <c:v>41131</c:v>
                </c:pt>
                <c:pt idx="543">
                  <c:v>41132</c:v>
                </c:pt>
                <c:pt idx="544">
                  <c:v>41133</c:v>
                </c:pt>
                <c:pt idx="545">
                  <c:v>41134</c:v>
                </c:pt>
                <c:pt idx="546">
                  <c:v>41135</c:v>
                </c:pt>
                <c:pt idx="547">
                  <c:v>41136</c:v>
                </c:pt>
                <c:pt idx="548">
                  <c:v>41137</c:v>
                </c:pt>
                <c:pt idx="549">
                  <c:v>41138</c:v>
                </c:pt>
                <c:pt idx="550">
                  <c:v>41139</c:v>
                </c:pt>
                <c:pt idx="551">
                  <c:v>41140</c:v>
                </c:pt>
                <c:pt idx="552">
                  <c:v>41141</c:v>
                </c:pt>
                <c:pt idx="553">
                  <c:v>41142</c:v>
                </c:pt>
                <c:pt idx="554">
                  <c:v>41143</c:v>
                </c:pt>
                <c:pt idx="555">
                  <c:v>41144</c:v>
                </c:pt>
                <c:pt idx="556">
                  <c:v>41145</c:v>
                </c:pt>
                <c:pt idx="557">
                  <c:v>41146</c:v>
                </c:pt>
                <c:pt idx="558">
                  <c:v>41147</c:v>
                </c:pt>
                <c:pt idx="559">
                  <c:v>41148</c:v>
                </c:pt>
                <c:pt idx="560">
                  <c:v>41149</c:v>
                </c:pt>
                <c:pt idx="561">
                  <c:v>41150</c:v>
                </c:pt>
                <c:pt idx="562">
                  <c:v>41151</c:v>
                </c:pt>
                <c:pt idx="563">
                  <c:v>41152</c:v>
                </c:pt>
                <c:pt idx="564">
                  <c:v>41153</c:v>
                </c:pt>
                <c:pt idx="565">
                  <c:v>41154</c:v>
                </c:pt>
                <c:pt idx="566">
                  <c:v>41155</c:v>
                </c:pt>
                <c:pt idx="567">
                  <c:v>41156</c:v>
                </c:pt>
                <c:pt idx="568">
                  <c:v>41157</c:v>
                </c:pt>
                <c:pt idx="569">
                  <c:v>41158</c:v>
                </c:pt>
                <c:pt idx="570">
                  <c:v>41159</c:v>
                </c:pt>
                <c:pt idx="571">
                  <c:v>41160</c:v>
                </c:pt>
                <c:pt idx="572">
                  <c:v>41161</c:v>
                </c:pt>
                <c:pt idx="573">
                  <c:v>41162</c:v>
                </c:pt>
                <c:pt idx="574">
                  <c:v>41163</c:v>
                </c:pt>
                <c:pt idx="575">
                  <c:v>41164</c:v>
                </c:pt>
                <c:pt idx="576">
                  <c:v>41165</c:v>
                </c:pt>
                <c:pt idx="577">
                  <c:v>41166</c:v>
                </c:pt>
                <c:pt idx="578">
                  <c:v>41167</c:v>
                </c:pt>
                <c:pt idx="579">
                  <c:v>41168</c:v>
                </c:pt>
                <c:pt idx="580">
                  <c:v>41169</c:v>
                </c:pt>
                <c:pt idx="581">
                  <c:v>41170</c:v>
                </c:pt>
                <c:pt idx="582">
                  <c:v>41171</c:v>
                </c:pt>
                <c:pt idx="583">
                  <c:v>41172</c:v>
                </c:pt>
                <c:pt idx="584">
                  <c:v>41173</c:v>
                </c:pt>
                <c:pt idx="585">
                  <c:v>41174</c:v>
                </c:pt>
                <c:pt idx="586">
                  <c:v>41175</c:v>
                </c:pt>
                <c:pt idx="587">
                  <c:v>41176</c:v>
                </c:pt>
                <c:pt idx="588">
                  <c:v>41177</c:v>
                </c:pt>
                <c:pt idx="589">
                  <c:v>41178</c:v>
                </c:pt>
                <c:pt idx="590">
                  <c:v>41179</c:v>
                </c:pt>
                <c:pt idx="591">
                  <c:v>41180</c:v>
                </c:pt>
                <c:pt idx="592">
                  <c:v>41181</c:v>
                </c:pt>
                <c:pt idx="593">
                  <c:v>41182</c:v>
                </c:pt>
                <c:pt idx="594">
                  <c:v>41183</c:v>
                </c:pt>
                <c:pt idx="595">
                  <c:v>41184</c:v>
                </c:pt>
                <c:pt idx="596">
                  <c:v>41185</c:v>
                </c:pt>
                <c:pt idx="597">
                  <c:v>41186</c:v>
                </c:pt>
                <c:pt idx="598">
                  <c:v>41187</c:v>
                </c:pt>
                <c:pt idx="599">
                  <c:v>41188</c:v>
                </c:pt>
                <c:pt idx="600">
                  <c:v>41189</c:v>
                </c:pt>
                <c:pt idx="601">
                  <c:v>41190</c:v>
                </c:pt>
                <c:pt idx="602">
                  <c:v>41191</c:v>
                </c:pt>
                <c:pt idx="603">
                  <c:v>41192</c:v>
                </c:pt>
                <c:pt idx="604">
                  <c:v>41193</c:v>
                </c:pt>
                <c:pt idx="605">
                  <c:v>41194</c:v>
                </c:pt>
                <c:pt idx="606">
                  <c:v>41195</c:v>
                </c:pt>
                <c:pt idx="607">
                  <c:v>41196</c:v>
                </c:pt>
                <c:pt idx="608">
                  <c:v>41197</c:v>
                </c:pt>
                <c:pt idx="609">
                  <c:v>41198</c:v>
                </c:pt>
                <c:pt idx="610">
                  <c:v>41199</c:v>
                </c:pt>
                <c:pt idx="611">
                  <c:v>41200</c:v>
                </c:pt>
                <c:pt idx="612">
                  <c:v>41201</c:v>
                </c:pt>
                <c:pt idx="613">
                  <c:v>41202</c:v>
                </c:pt>
                <c:pt idx="614">
                  <c:v>41203</c:v>
                </c:pt>
                <c:pt idx="615">
                  <c:v>41204</c:v>
                </c:pt>
                <c:pt idx="616">
                  <c:v>41205</c:v>
                </c:pt>
                <c:pt idx="617">
                  <c:v>41206</c:v>
                </c:pt>
                <c:pt idx="618">
                  <c:v>41207</c:v>
                </c:pt>
                <c:pt idx="619">
                  <c:v>41208</c:v>
                </c:pt>
                <c:pt idx="620">
                  <c:v>41209</c:v>
                </c:pt>
                <c:pt idx="621">
                  <c:v>41210</c:v>
                </c:pt>
                <c:pt idx="622">
                  <c:v>41211</c:v>
                </c:pt>
                <c:pt idx="623">
                  <c:v>41212</c:v>
                </c:pt>
                <c:pt idx="624">
                  <c:v>41213</c:v>
                </c:pt>
                <c:pt idx="625">
                  <c:v>41214</c:v>
                </c:pt>
                <c:pt idx="626">
                  <c:v>41215</c:v>
                </c:pt>
                <c:pt idx="627">
                  <c:v>41216</c:v>
                </c:pt>
                <c:pt idx="628">
                  <c:v>41217</c:v>
                </c:pt>
                <c:pt idx="629">
                  <c:v>41218</c:v>
                </c:pt>
                <c:pt idx="630">
                  <c:v>41219</c:v>
                </c:pt>
                <c:pt idx="631">
                  <c:v>41220</c:v>
                </c:pt>
                <c:pt idx="632">
                  <c:v>41221</c:v>
                </c:pt>
                <c:pt idx="633">
                  <c:v>41222</c:v>
                </c:pt>
                <c:pt idx="634">
                  <c:v>41223</c:v>
                </c:pt>
                <c:pt idx="635">
                  <c:v>41224</c:v>
                </c:pt>
                <c:pt idx="636">
                  <c:v>41225</c:v>
                </c:pt>
                <c:pt idx="637">
                  <c:v>41226</c:v>
                </c:pt>
                <c:pt idx="638">
                  <c:v>41227</c:v>
                </c:pt>
                <c:pt idx="639">
                  <c:v>41228</c:v>
                </c:pt>
                <c:pt idx="640">
                  <c:v>41229</c:v>
                </c:pt>
                <c:pt idx="641">
                  <c:v>41230</c:v>
                </c:pt>
                <c:pt idx="642">
                  <c:v>41231</c:v>
                </c:pt>
                <c:pt idx="643">
                  <c:v>41232</c:v>
                </c:pt>
                <c:pt idx="644">
                  <c:v>41233</c:v>
                </c:pt>
                <c:pt idx="645">
                  <c:v>41234</c:v>
                </c:pt>
                <c:pt idx="646">
                  <c:v>41235</c:v>
                </c:pt>
                <c:pt idx="647">
                  <c:v>41236</c:v>
                </c:pt>
                <c:pt idx="648">
                  <c:v>41237</c:v>
                </c:pt>
                <c:pt idx="649">
                  <c:v>41238</c:v>
                </c:pt>
                <c:pt idx="650">
                  <c:v>41239</c:v>
                </c:pt>
                <c:pt idx="651">
                  <c:v>41240</c:v>
                </c:pt>
                <c:pt idx="652">
                  <c:v>41241</c:v>
                </c:pt>
                <c:pt idx="653">
                  <c:v>41242</c:v>
                </c:pt>
                <c:pt idx="654">
                  <c:v>41243</c:v>
                </c:pt>
                <c:pt idx="655">
                  <c:v>41244</c:v>
                </c:pt>
                <c:pt idx="656">
                  <c:v>41245</c:v>
                </c:pt>
                <c:pt idx="657">
                  <c:v>41246</c:v>
                </c:pt>
                <c:pt idx="658">
                  <c:v>41247</c:v>
                </c:pt>
                <c:pt idx="659">
                  <c:v>41248</c:v>
                </c:pt>
                <c:pt idx="660">
                  <c:v>41249</c:v>
                </c:pt>
                <c:pt idx="661">
                  <c:v>41250</c:v>
                </c:pt>
                <c:pt idx="662">
                  <c:v>41251</c:v>
                </c:pt>
                <c:pt idx="663">
                  <c:v>41252</c:v>
                </c:pt>
                <c:pt idx="664">
                  <c:v>41253</c:v>
                </c:pt>
                <c:pt idx="665">
                  <c:v>41254</c:v>
                </c:pt>
                <c:pt idx="666">
                  <c:v>41255</c:v>
                </c:pt>
                <c:pt idx="667">
                  <c:v>41256</c:v>
                </c:pt>
                <c:pt idx="668">
                  <c:v>41257</c:v>
                </c:pt>
                <c:pt idx="669">
                  <c:v>41258</c:v>
                </c:pt>
                <c:pt idx="670">
                  <c:v>41259</c:v>
                </c:pt>
                <c:pt idx="671">
                  <c:v>41260</c:v>
                </c:pt>
                <c:pt idx="672">
                  <c:v>41261</c:v>
                </c:pt>
                <c:pt idx="673">
                  <c:v>41262</c:v>
                </c:pt>
                <c:pt idx="674">
                  <c:v>41263</c:v>
                </c:pt>
                <c:pt idx="675">
                  <c:v>41264</c:v>
                </c:pt>
                <c:pt idx="676">
                  <c:v>41265</c:v>
                </c:pt>
                <c:pt idx="677">
                  <c:v>41266</c:v>
                </c:pt>
                <c:pt idx="678">
                  <c:v>41267</c:v>
                </c:pt>
                <c:pt idx="679">
                  <c:v>41268</c:v>
                </c:pt>
                <c:pt idx="680">
                  <c:v>41269</c:v>
                </c:pt>
                <c:pt idx="681">
                  <c:v>41270</c:v>
                </c:pt>
                <c:pt idx="682">
                  <c:v>41271</c:v>
                </c:pt>
                <c:pt idx="683">
                  <c:v>41272</c:v>
                </c:pt>
                <c:pt idx="684">
                  <c:v>41273</c:v>
                </c:pt>
                <c:pt idx="685">
                  <c:v>41274</c:v>
                </c:pt>
                <c:pt idx="686">
                  <c:v>41275</c:v>
                </c:pt>
                <c:pt idx="687">
                  <c:v>41276</c:v>
                </c:pt>
                <c:pt idx="688">
                  <c:v>41277</c:v>
                </c:pt>
                <c:pt idx="689">
                  <c:v>41278</c:v>
                </c:pt>
                <c:pt idx="690">
                  <c:v>41279</c:v>
                </c:pt>
                <c:pt idx="691">
                  <c:v>41280</c:v>
                </c:pt>
                <c:pt idx="692">
                  <c:v>41281</c:v>
                </c:pt>
                <c:pt idx="693">
                  <c:v>41282</c:v>
                </c:pt>
                <c:pt idx="694">
                  <c:v>41283</c:v>
                </c:pt>
                <c:pt idx="695">
                  <c:v>41284</c:v>
                </c:pt>
                <c:pt idx="696">
                  <c:v>41285</c:v>
                </c:pt>
                <c:pt idx="697">
                  <c:v>41286</c:v>
                </c:pt>
                <c:pt idx="698">
                  <c:v>41287</c:v>
                </c:pt>
                <c:pt idx="699">
                  <c:v>41288</c:v>
                </c:pt>
                <c:pt idx="700">
                  <c:v>41289</c:v>
                </c:pt>
                <c:pt idx="701">
                  <c:v>41290</c:v>
                </c:pt>
                <c:pt idx="702">
                  <c:v>41291</c:v>
                </c:pt>
                <c:pt idx="703">
                  <c:v>41292</c:v>
                </c:pt>
                <c:pt idx="704">
                  <c:v>41293</c:v>
                </c:pt>
                <c:pt idx="705">
                  <c:v>41294</c:v>
                </c:pt>
                <c:pt idx="706">
                  <c:v>41295</c:v>
                </c:pt>
                <c:pt idx="707">
                  <c:v>41296</c:v>
                </c:pt>
                <c:pt idx="708">
                  <c:v>41297</c:v>
                </c:pt>
                <c:pt idx="709">
                  <c:v>41298</c:v>
                </c:pt>
                <c:pt idx="710">
                  <c:v>41299</c:v>
                </c:pt>
                <c:pt idx="711">
                  <c:v>41300</c:v>
                </c:pt>
                <c:pt idx="712">
                  <c:v>41301</c:v>
                </c:pt>
                <c:pt idx="713">
                  <c:v>41302</c:v>
                </c:pt>
                <c:pt idx="714">
                  <c:v>41303</c:v>
                </c:pt>
                <c:pt idx="715">
                  <c:v>41304</c:v>
                </c:pt>
                <c:pt idx="716">
                  <c:v>41305</c:v>
                </c:pt>
                <c:pt idx="717">
                  <c:v>41306</c:v>
                </c:pt>
                <c:pt idx="718">
                  <c:v>41307</c:v>
                </c:pt>
                <c:pt idx="719">
                  <c:v>41308</c:v>
                </c:pt>
                <c:pt idx="720">
                  <c:v>41309</c:v>
                </c:pt>
                <c:pt idx="721">
                  <c:v>41310</c:v>
                </c:pt>
                <c:pt idx="722">
                  <c:v>41311</c:v>
                </c:pt>
                <c:pt idx="723">
                  <c:v>41312</c:v>
                </c:pt>
                <c:pt idx="724">
                  <c:v>41313</c:v>
                </c:pt>
                <c:pt idx="725">
                  <c:v>41314</c:v>
                </c:pt>
                <c:pt idx="726">
                  <c:v>41315</c:v>
                </c:pt>
                <c:pt idx="727">
                  <c:v>41316</c:v>
                </c:pt>
                <c:pt idx="728">
                  <c:v>41317</c:v>
                </c:pt>
                <c:pt idx="729">
                  <c:v>41318</c:v>
                </c:pt>
                <c:pt idx="730">
                  <c:v>41319</c:v>
                </c:pt>
                <c:pt idx="731">
                  <c:v>41320</c:v>
                </c:pt>
                <c:pt idx="732">
                  <c:v>41321</c:v>
                </c:pt>
                <c:pt idx="733">
                  <c:v>41322</c:v>
                </c:pt>
                <c:pt idx="734">
                  <c:v>41323</c:v>
                </c:pt>
                <c:pt idx="735">
                  <c:v>41324</c:v>
                </c:pt>
                <c:pt idx="736">
                  <c:v>41325</c:v>
                </c:pt>
                <c:pt idx="737">
                  <c:v>41326</c:v>
                </c:pt>
                <c:pt idx="738">
                  <c:v>41327</c:v>
                </c:pt>
                <c:pt idx="739">
                  <c:v>41328</c:v>
                </c:pt>
                <c:pt idx="740">
                  <c:v>41329</c:v>
                </c:pt>
                <c:pt idx="741">
                  <c:v>41330</c:v>
                </c:pt>
                <c:pt idx="742">
                  <c:v>41331</c:v>
                </c:pt>
                <c:pt idx="743">
                  <c:v>41332</c:v>
                </c:pt>
                <c:pt idx="744">
                  <c:v>41333</c:v>
                </c:pt>
                <c:pt idx="745">
                  <c:v>41334</c:v>
                </c:pt>
                <c:pt idx="746">
                  <c:v>41335</c:v>
                </c:pt>
                <c:pt idx="747">
                  <c:v>41336</c:v>
                </c:pt>
                <c:pt idx="748">
                  <c:v>41337</c:v>
                </c:pt>
                <c:pt idx="749">
                  <c:v>41338</c:v>
                </c:pt>
                <c:pt idx="750">
                  <c:v>41339</c:v>
                </c:pt>
                <c:pt idx="751">
                  <c:v>41340</c:v>
                </c:pt>
                <c:pt idx="752">
                  <c:v>41341</c:v>
                </c:pt>
                <c:pt idx="753">
                  <c:v>41342</c:v>
                </c:pt>
                <c:pt idx="754">
                  <c:v>41343</c:v>
                </c:pt>
                <c:pt idx="755">
                  <c:v>41344</c:v>
                </c:pt>
                <c:pt idx="756">
                  <c:v>41345</c:v>
                </c:pt>
                <c:pt idx="757">
                  <c:v>41346</c:v>
                </c:pt>
                <c:pt idx="758">
                  <c:v>41347</c:v>
                </c:pt>
                <c:pt idx="759">
                  <c:v>41348</c:v>
                </c:pt>
                <c:pt idx="760">
                  <c:v>41349</c:v>
                </c:pt>
                <c:pt idx="761">
                  <c:v>41350</c:v>
                </c:pt>
                <c:pt idx="762">
                  <c:v>41351</c:v>
                </c:pt>
                <c:pt idx="763">
                  <c:v>41352</c:v>
                </c:pt>
                <c:pt idx="764">
                  <c:v>41353</c:v>
                </c:pt>
                <c:pt idx="765">
                  <c:v>41354</c:v>
                </c:pt>
                <c:pt idx="766">
                  <c:v>41355</c:v>
                </c:pt>
                <c:pt idx="767">
                  <c:v>41356</c:v>
                </c:pt>
                <c:pt idx="768">
                  <c:v>41357</c:v>
                </c:pt>
                <c:pt idx="769">
                  <c:v>41358</c:v>
                </c:pt>
                <c:pt idx="770">
                  <c:v>41359</c:v>
                </c:pt>
                <c:pt idx="771">
                  <c:v>41360</c:v>
                </c:pt>
                <c:pt idx="772">
                  <c:v>41361</c:v>
                </c:pt>
                <c:pt idx="773">
                  <c:v>41362</c:v>
                </c:pt>
                <c:pt idx="774">
                  <c:v>41363</c:v>
                </c:pt>
                <c:pt idx="775">
                  <c:v>41364</c:v>
                </c:pt>
                <c:pt idx="776">
                  <c:v>41365</c:v>
                </c:pt>
                <c:pt idx="777">
                  <c:v>41366</c:v>
                </c:pt>
                <c:pt idx="778">
                  <c:v>41367</c:v>
                </c:pt>
                <c:pt idx="779">
                  <c:v>41368</c:v>
                </c:pt>
                <c:pt idx="780">
                  <c:v>41369</c:v>
                </c:pt>
                <c:pt idx="781">
                  <c:v>41370</c:v>
                </c:pt>
                <c:pt idx="782">
                  <c:v>41371</c:v>
                </c:pt>
                <c:pt idx="783">
                  <c:v>41372</c:v>
                </c:pt>
                <c:pt idx="784">
                  <c:v>41373</c:v>
                </c:pt>
                <c:pt idx="785">
                  <c:v>41374</c:v>
                </c:pt>
                <c:pt idx="786">
                  <c:v>41375</c:v>
                </c:pt>
                <c:pt idx="787">
                  <c:v>41376</c:v>
                </c:pt>
                <c:pt idx="788">
                  <c:v>41377</c:v>
                </c:pt>
                <c:pt idx="789">
                  <c:v>41378</c:v>
                </c:pt>
                <c:pt idx="790">
                  <c:v>41379</c:v>
                </c:pt>
                <c:pt idx="791">
                  <c:v>41380</c:v>
                </c:pt>
                <c:pt idx="792">
                  <c:v>41381</c:v>
                </c:pt>
                <c:pt idx="793">
                  <c:v>41382</c:v>
                </c:pt>
                <c:pt idx="794">
                  <c:v>41383</c:v>
                </c:pt>
                <c:pt idx="795">
                  <c:v>41384</c:v>
                </c:pt>
                <c:pt idx="796">
                  <c:v>41385</c:v>
                </c:pt>
                <c:pt idx="797">
                  <c:v>41386</c:v>
                </c:pt>
                <c:pt idx="798">
                  <c:v>41387</c:v>
                </c:pt>
                <c:pt idx="799">
                  <c:v>41388</c:v>
                </c:pt>
                <c:pt idx="800">
                  <c:v>41389</c:v>
                </c:pt>
                <c:pt idx="801">
                  <c:v>41390</c:v>
                </c:pt>
                <c:pt idx="802">
                  <c:v>41391</c:v>
                </c:pt>
                <c:pt idx="803">
                  <c:v>41392</c:v>
                </c:pt>
                <c:pt idx="804">
                  <c:v>41393</c:v>
                </c:pt>
                <c:pt idx="805">
                  <c:v>41394</c:v>
                </c:pt>
                <c:pt idx="806">
                  <c:v>41395</c:v>
                </c:pt>
                <c:pt idx="807">
                  <c:v>41396</c:v>
                </c:pt>
                <c:pt idx="808">
                  <c:v>41397</c:v>
                </c:pt>
                <c:pt idx="809">
                  <c:v>41398</c:v>
                </c:pt>
                <c:pt idx="810">
                  <c:v>41399</c:v>
                </c:pt>
                <c:pt idx="811">
                  <c:v>41400</c:v>
                </c:pt>
                <c:pt idx="812">
                  <c:v>41401</c:v>
                </c:pt>
                <c:pt idx="813">
                  <c:v>41402</c:v>
                </c:pt>
                <c:pt idx="814">
                  <c:v>41403</c:v>
                </c:pt>
                <c:pt idx="815">
                  <c:v>41404</c:v>
                </c:pt>
                <c:pt idx="816">
                  <c:v>41405</c:v>
                </c:pt>
                <c:pt idx="817">
                  <c:v>41406</c:v>
                </c:pt>
                <c:pt idx="818">
                  <c:v>41407</c:v>
                </c:pt>
                <c:pt idx="819">
                  <c:v>41408</c:v>
                </c:pt>
                <c:pt idx="820">
                  <c:v>41409</c:v>
                </c:pt>
                <c:pt idx="821">
                  <c:v>41410</c:v>
                </c:pt>
                <c:pt idx="822">
                  <c:v>41411</c:v>
                </c:pt>
                <c:pt idx="823">
                  <c:v>41412</c:v>
                </c:pt>
                <c:pt idx="824">
                  <c:v>41413</c:v>
                </c:pt>
                <c:pt idx="825">
                  <c:v>41414</c:v>
                </c:pt>
                <c:pt idx="826">
                  <c:v>41415</c:v>
                </c:pt>
                <c:pt idx="827">
                  <c:v>41416</c:v>
                </c:pt>
                <c:pt idx="828">
                  <c:v>41417</c:v>
                </c:pt>
                <c:pt idx="829">
                  <c:v>41418</c:v>
                </c:pt>
                <c:pt idx="830">
                  <c:v>41419</c:v>
                </c:pt>
                <c:pt idx="831">
                  <c:v>41420</c:v>
                </c:pt>
                <c:pt idx="832">
                  <c:v>41421</c:v>
                </c:pt>
                <c:pt idx="833">
                  <c:v>41422</c:v>
                </c:pt>
                <c:pt idx="834">
                  <c:v>41423</c:v>
                </c:pt>
                <c:pt idx="835">
                  <c:v>41424</c:v>
                </c:pt>
                <c:pt idx="836">
                  <c:v>41425</c:v>
                </c:pt>
                <c:pt idx="837">
                  <c:v>41426</c:v>
                </c:pt>
                <c:pt idx="838">
                  <c:v>41427</c:v>
                </c:pt>
                <c:pt idx="839">
                  <c:v>41428</c:v>
                </c:pt>
                <c:pt idx="840">
                  <c:v>41429</c:v>
                </c:pt>
                <c:pt idx="841">
                  <c:v>41430</c:v>
                </c:pt>
                <c:pt idx="842">
                  <c:v>41431</c:v>
                </c:pt>
                <c:pt idx="843">
                  <c:v>41432</c:v>
                </c:pt>
                <c:pt idx="844">
                  <c:v>41433</c:v>
                </c:pt>
                <c:pt idx="845">
                  <c:v>41434</c:v>
                </c:pt>
                <c:pt idx="846">
                  <c:v>41435</c:v>
                </c:pt>
                <c:pt idx="847">
                  <c:v>41436</c:v>
                </c:pt>
                <c:pt idx="848">
                  <c:v>41437</c:v>
                </c:pt>
                <c:pt idx="849">
                  <c:v>41438</c:v>
                </c:pt>
                <c:pt idx="850">
                  <c:v>41439</c:v>
                </c:pt>
                <c:pt idx="851">
                  <c:v>41440</c:v>
                </c:pt>
                <c:pt idx="852">
                  <c:v>41441</c:v>
                </c:pt>
                <c:pt idx="853">
                  <c:v>41442</c:v>
                </c:pt>
                <c:pt idx="854">
                  <c:v>41443</c:v>
                </c:pt>
                <c:pt idx="855">
                  <c:v>41444</c:v>
                </c:pt>
                <c:pt idx="856">
                  <c:v>41445</c:v>
                </c:pt>
                <c:pt idx="857">
                  <c:v>41446</c:v>
                </c:pt>
                <c:pt idx="858">
                  <c:v>41447</c:v>
                </c:pt>
                <c:pt idx="859">
                  <c:v>41448</c:v>
                </c:pt>
                <c:pt idx="860">
                  <c:v>41449</c:v>
                </c:pt>
                <c:pt idx="861">
                  <c:v>41450</c:v>
                </c:pt>
                <c:pt idx="862">
                  <c:v>41451</c:v>
                </c:pt>
                <c:pt idx="863">
                  <c:v>41452</c:v>
                </c:pt>
                <c:pt idx="864">
                  <c:v>41453</c:v>
                </c:pt>
                <c:pt idx="865">
                  <c:v>41454</c:v>
                </c:pt>
                <c:pt idx="866">
                  <c:v>41455</c:v>
                </c:pt>
                <c:pt idx="867">
                  <c:v>41456</c:v>
                </c:pt>
                <c:pt idx="868">
                  <c:v>41457</c:v>
                </c:pt>
                <c:pt idx="869">
                  <c:v>41458</c:v>
                </c:pt>
                <c:pt idx="870">
                  <c:v>41459</c:v>
                </c:pt>
                <c:pt idx="871">
                  <c:v>41460</c:v>
                </c:pt>
                <c:pt idx="872">
                  <c:v>41461</c:v>
                </c:pt>
                <c:pt idx="873">
                  <c:v>41462</c:v>
                </c:pt>
                <c:pt idx="874">
                  <c:v>41463</c:v>
                </c:pt>
                <c:pt idx="875">
                  <c:v>41464</c:v>
                </c:pt>
                <c:pt idx="876">
                  <c:v>41465</c:v>
                </c:pt>
                <c:pt idx="877">
                  <c:v>41466</c:v>
                </c:pt>
                <c:pt idx="878">
                  <c:v>41467</c:v>
                </c:pt>
                <c:pt idx="879">
                  <c:v>41468</c:v>
                </c:pt>
                <c:pt idx="880">
                  <c:v>41469</c:v>
                </c:pt>
                <c:pt idx="881">
                  <c:v>41470</c:v>
                </c:pt>
                <c:pt idx="882">
                  <c:v>41471</c:v>
                </c:pt>
                <c:pt idx="883">
                  <c:v>41472</c:v>
                </c:pt>
                <c:pt idx="884">
                  <c:v>41473</c:v>
                </c:pt>
                <c:pt idx="885">
                  <c:v>41474</c:v>
                </c:pt>
                <c:pt idx="886">
                  <c:v>41475</c:v>
                </c:pt>
                <c:pt idx="887">
                  <c:v>41476</c:v>
                </c:pt>
                <c:pt idx="888">
                  <c:v>41477</c:v>
                </c:pt>
                <c:pt idx="889">
                  <c:v>41478</c:v>
                </c:pt>
                <c:pt idx="890">
                  <c:v>41479</c:v>
                </c:pt>
                <c:pt idx="891">
                  <c:v>41480</c:v>
                </c:pt>
                <c:pt idx="892">
                  <c:v>41481</c:v>
                </c:pt>
                <c:pt idx="893">
                  <c:v>41482</c:v>
                </c:pt>
                <c:pt idx="894">
                  <c:v>41483</c:v>
                </c:pt>
                <c:pt idx="895">
                  <c:v>41484</c:v>
                </c:pt>
                <c:pt idx="896">
                  <c:v>41485</c:v>
                </c:pt>
                <c:pt idx="897">
                  <c:v>41486</c:v>
                </c:pt>
                <c:pt idx="898">
                  <c:v>41487</c:v>
                </c:pt>
                <c:pt idx="899">
                  <c:v>41488</c:v>
                </c:pt>
                <c:pt idx="900">
                  <c:v>41489</c:v>
                </c:pt>
                <c:pt idx="901">
                  <c:v>41490</c:v>
                </c:pt>
                <c:pt idx="902">
                  <c:v>41491</c:v>
                </c:pt>
                <c:pt idx="903">
                  <c:v>41492</c:v>
                </c:pt>
                <c:pt idx="904">
                  <c:v>41493</c:v>
                </c:pt>
                <c:pt idx="905">
                  <c:v>41494</c:v>
                </c:pt>
                <c:pt idx="906">
                  <c:v>41495</c:v>
                </c:pt>
                <c:pt idx="907">
                  <c:v>41496</c:v>
                </c:pt>
                <c:pt idx="908">
                  <c:v>41497</c:v>
                </c:pt>
                <c:pt idx="909">
                  <c:v>41498</c:v>
                </c:pt>
                <c:pt idx="910">
                  <c:v>41499</c:v>
                </c:pt>
                <c:pt idx="911">
                  <c:v>41500</c:v>
                </c:pt>
                <c:pt idx="912">
                  <c:v>41501</c:v>
                </c:pt>
                <c:pt idx="913">
                  <c:v>41502</c:v>
                </c:pt>
                <c:pt idx="914">
                  <c:v>41503</c:v>
                </c:pt>
                <c:pt idx="915">
                  <c:v>41504</c:v>
                </c:pt>
                <c:pt idx="916">
                  <c:v>41505</c:v>
                </c:pt>
                <c:pt idx="917">
                  <c:v>41506</c:v>
                </c:pt>
                <c:pt idx="918">
                  <c:v>41507</c:v>
                </c:pt>
                <c:pt idx="919">
                  <c:v>41508</c:v>
                </c:pt>
                <c:pt idx="920">
                  <c:v>41509</c:v>
                </c:pt>
                <c:pt idx="921">
                  <c:v>41510</c:v>
                </c:pt>
                <c:pt idx="922">
                  <c:v>41511</c:v>
                </c:pt>
                <c:pt idx="923">
                  <c:v>41512</c:v>
                </c:pt>
                <c:pt idx="924">
                  <c:v>41513</c:v>
                </c:pt>
                <c:pt idx="925">
                  <c:v>41514</c:v>
                </c:pt>
                <c:pt idx="926">
                  <c:v>41515</c:v>
                </c:pt>
                <c:pt idx="927">
                  <c:v>41516</c:v>
                </c:pt>
                <c:pt idx="928">
                  <c:v>41517</c:v>
                </c:pt>
                <c:pt idx="929">
                  <c:v>41518</c:v>
                </c:pt>
                <c:pt idx="930">
                  <c:v>41519</c:v>
                </c:pt>
                <c:pt idx="931">
                  <c:v>41520</c:v>
                </c:pt>
                <c:pt idx="932">
                  <c:v>41521</c:v>
                </c:pt>
                <c:pt idx="933">
                  <c:v>41522</c:v>
                </c:pt>
                <c:pt idx="934">
                  <c:v>41523</c:v>
                </c:pt>
                <c:pt idx="935">
                  <c:v>41524</c:v>
                </c:pt>
                <c:pt idx="936">
                  <c:v>41525</c:v>
                </c:pt>
                <c:pt idx="937">
                  <c:v>41526</c:v>
                </c:pt>
                <c:pt idx="938">
                  <c:v>41527</c:v>
                </c:pt>
                <c:pt idx="939">
                  <c:v>41528</c:v>
                </c:pt>
                <c:pt idx="940">
                  <c:v>41529</c:v>
                </c:pt>
                <c:pt idx="941">
                  <c:v>41530</c:v>
                </c:pt>
                <c:pt idx="942">
                  <c:v>41531</c:v>
                </c:pt>
                <c:pt idx="943">
                  <c:v>41532</c:v>
                </c:pt>
                <c:pt idx="944">
                  <c:v>41533</c:v>
                </c:pt>
                <c:pt idx="945">
                  <c:v>41534</c:v>
                </c:pt>
                <c:pt idx="946">
                  <c:v>41535</c:v>
                </c:pt>
                <c:pt idx="947">
                  <c:v>41536</c:v>
                </c:pt>
                <c:pt idx="948">
                  <c:v>41537</c:v>
                </c:pt>
                <c:pt idx="949">
                  <c:v>41538</c:v>
                </c:pt>
                <c:pt idx="950">
                  <c:v>41539</c:v>
                </c:pt>
                <c:pt idx="951">
                  <c:v>41540</c:v>
                </c:pt>
                <c:pt idx="952">
                  <c:v>41541</c:v>
                </c:pt>
                <c:pt idx="953">
                  <c:v>41542</c:v>
                </c:pt>
                <c:pt idx="954">
                  <c:v>41543</c:v>
                </c:pt>
                <c:pt idx="955">
                  <c:v>41544</c:v>
                </c:pt>
                <c:pt idx="956">
                  <c:v>41545</c:v>
                </c:pt>
                <c:pt idx="957">
                  <c:v>41546</c:v>
                </c:pt>
                <c:pt idx="958">
                  <c:v>41547</c:v>
                </c:pt>
                <c:pt idx="959">
                  <c:v>41548</c:v>
                </c:pt>
                <c:pt idx="960">
                  <c:v>41549</c:v>
                </c:pt>
                <c:pt idx="961">
                  <c:v>41550</c:v>
                </c:pt>
                <c:pt idx="962">
                  <c:v>41551</c:v>
                </c:pt>
                <c:pt idx="963">
                  <c:v>41552</c:v>
                </c:pt>
                <c:pt idx="964">
                  <c:v>41553</c:v>
                </c:pt>
                <c:pt idx="965">
                  <c:v>41554</c:v>
                </c:pt>
                <c:pt idx="966">
                  <c:v>41555</c:v>
                </c:pt>
                <c:pt idx="967">
                  <c:v>41556</c:v>
                </c:pt>
                <c:pt idx="968">
                  <c:v>41557</c:v>
                </c:pt>
                <c:pt idx="969">
                  <c:v>41558</c:v>
                </c:pt>
                <c:pt idx="970">
                  <c:v>41559</c:v>
                </c:pt>
                <c:pt idx="971">
                  <c:v>41560</c:v>
                </c:pt>
                <c:pt idx="972">
                  <c:v>41561</c:v>
                </c:pt>
                <c:pt idx="973">
                  <c:v>41562</c:v>
                </c:pt>
                <c:pt idx="974">
                  <c:v>41563</c:v>
                </c:pt>
                <c:pt idx="975">
                  <c:v>41564</c:v>
                </c:pt>
                <c:pt idx="976">
                  <c:v>41565</c:v>
                </c:pt>
                <c:pt idx="977">
                  <c:v>41566</c:v>
                </c:pt>
                <c:pt idx="978">
                  <c:v>41567</c:v>
                </c:pt>
                <c:pt idx="979">
                  <c:v>41568</c:v>
                </c:pt>
                <c:pt idx="980">
                  <c:v>41569</c:v>
                </c:pt>
                <c:pt idx="981">
                  <c:v>41570</c:v>
                </c:pt>
                <c:pt idx="982">
                  <c:v>41571</c:v>
                </c:pt>
                <c:pt idx="983">
                  <c:v>41572</c:v>
                </c:pt>
                <c:pt idx="984">
                  <c:v>41573</c:v>
                </c:pt>
                <c:pt idx="985">
                  <c:v>41574</c:v>
                </c:pt>
                <c:pt idx="986">
                  <c:v>41575</c:v>
                </c:pt>
                <c:pt idx="987">
                  <c:v>41576</c:v>
                </c:pt>
                <c:pt idx="988">
                  <c:v>41577</c:v>
                </c:pt>
                <c:pt idx="989">
                  <c:v>41578</c:v>
                </c:pt>
                <c:pt idx="990">
                  <c:v>41579</c:v>
                </c:pt>
                <c:pt idx="991">
                  <c:v>41580</c:v>
                </c:pt>
                <c:pt idx="992">
                  <c:v>41581</c:v>
                </c:pt>
                <c:pt idx="993">
                  <c:v>41582</c:v>
                </c:pt>
                <c:pt idx="994">
                  <c:v>41583</c:v>
                </c:pt>
                <c:pt idx="995">
                  <c:v>41584</c:v>
                </c:pt>
                <c:pt idx="996">
                  <c:v>41585</c:v>
                </c:pt>
                <c:pt idx="997">
                  <c:v>41586</c:v>
                </c:pt>
                <c:pt idx="998">
                  <c:v>41587</c:v>
                </c:pt>
                <c:pt idx="999">
                  <c:v>41588</c:v>
                </c:pt>
                <c:pt idx="1000">
                  <c:v>41589</c:v>
                </c:pt>
                <c:pt idx="1001">
                  <c:v>41590</c:v>
                </c:pt>
                <c:pt idx="1002">
                  <c:v>41591</c:v>
                </c:pt>
                <c:pt idx="1003">
                  <c:v>41592</c:v>
                </c:pt>
                <c:pt idx="1004">
                  <c:v>41593</c:v>
                </c:pt>
                <c:pt idx="1005">
                  <c:v>41594</c:v>
                </c:pt>
                <c:pt idx="1006">
                  <c:v>41595</c:v>
                </c:pt>
                <c:pt idx="1007">
                  <c:v>41596</c:v>
                </c:pt>
                <c:pt idx="1008">
                  <c:v>41597</c:v>
                </c:pt>
                <c:pt idx="1009">
                  <c:v>41598</c:v>
                </c:pt>
                <c:pt idx="1010">
                  <c:v>41599</c:v>
                </c:pt>
                <c:pt idx="1011">
                  <c:v>41600</c:v>
                </c:pt>
                <c:pt idx="1012">
                  <c:v>41601</c:v>
                </c:pt>
                <c:pt idx="1013">
                  <c:v>41602</c:v>
                </c:pt>
                <c:pt idx="1014">
                  <c:v>41603</c:v>
                </c:pt>
                <c:pt idx="1015">
                  <c:v>41604</c:v>
                </c:pt>
                <c:pt idx="1016">
                  <c:v>41605</c:v>
                </c:pt>
                <c:pt idx="1017">
                  <c:v>41606</c:v>
                </c:pt>
                <c:pt idx="1018">
                  <c:v>41607</c:v>
                </c:pt>
                <c:pt idx="1019">
                  <c:v>41608</c:v>
                </c:pt>
                <c:pt idx="1020">
                  <c:v>41609</c:v>
                </c:pt>
                <c:pt idx="1021">
                  <c:v>41610</c:v>
                </c:pt>
                <c:pt idx="1022">
                  <c:v>41611</c:v>
                </c:pt>
                <c:pt idx="1023">
                  <c:v>41612</c:v>
                </c:pt>
                <c:pt idx="1024">
                  <c:v>41613</c:v>
                </c:pt>
                <c:pt idx="1025">
                  <c:v>41614</c:v>
                </c:pt>
                <c:pt idx="1026">
                  <c:v>41615</c:v>
                </c:pt>
                <c:pt idx="1027">
                  <c:v>41616</c:v>
                </c:pt>
                <c:pt idx="1028">
                  <c:v>41617</c:v>
                </c:pt>
                <c:pt idx="1029">
                  <c:v>41618</c:v>
                </c:pt>
                <c:pt idx="1030">
                  <c:v>41619</c:v>
                </c:pt>
                <c:pt idx="1031">
                  <c:v>41620</c:v>
                </c:pt>
                <c:pt idx="1032">
                  <c:v>41621</c:v>
                </c:pt>
                <c:pt idx="1033">
                  <c:v>41622</c:v>
                </c:pt>
                <c:pt idx="1034">
                  <c:v>41623</c:v>
                </c:pt>
                <c:pt idx="1035">
                  <c:v>41624</c:v>
                </c:pt>
                <c:pt idx="1036">
                  <c:v>41625</c:v>
                </c:pt>
                <c:pt idx="1037">
                  <c:v>41626</c:v>
                </c:pt>
                <c:pt idx="1038">
                  <c:v>41627</c:v>
                </c:pt>
                <c:pt idx="1039">
                  <c:v>41628</c:v>
                </c:pt>
                <c:pt idx="1040">
                  <c:v>41629</c:v>
                </c:pt>
                <c:pt idx="1041">
                  <c:v>41630</c:v>
                </c:pt>
                <c:pt idx="1042">
                  <c:v>41631</c:v>
                </c:pt>
                <c:pt idx="1043">
                  <c:v>41632</c:v>
                </c:pt>
                <c:pt idx="1044">
                  <c:v>41633</c:v>
                </c:pt>
                <c:pt idx="1045">
                  <c:v>41634</c:v>
                </c:pt>
                <c:pt idx="1046">
                  <c:v>41635</c:v>
                </c:pt>
                <c:pt idx="1047">
                  <c:v>41636</c:v>
                </c:pt>
                <c:pt idx="1048">
                  <c:v>41637</c:v>
                </c:pt>
                <c:pt idx="1049">
                  <c:v>41638</c:v>
                </c:pt>
                <c:pt idx="1050">
                  <c:v>41639</c:v>
                </c:pt>
                <c:pt idx="1051">
                  <c:v>41640</c:v>
                </c:pt>
                <c:pt idx="1052">
                  <c:v>41641</c:v>
                </c:pt>
                <c:pt idx="1053">
                  <c:v>41642</c:v>
                </c:pt>
                <c:pt idx="1054">
                  <c:v>41643</c:v>
                </c:pt>
                <c:pt idx="1055">
                  <c:v>41644</c:v>
                </c:pt>
                <c:pt idx="1056">
                  <c:v>41645</c:v>
                </c:pt>
                <c:pt idx="1057">
                  <c:v>41646</c:v>
                </c:pt>
                <c:pt idx="1058">
                  <c:v>41647</c:v>
                </c:pt>
                <c:pt idx="1059">
                  <c:v>41648</c:v>
                </c:pt>
                <c:pt idx="1060">
                  <c:v>41649</c:v>
                </c:pt>
                <c:pt idx="1061">
                  <c:v>41650</c:v>
                </c:pt>
                <c:pt idx="1062">
                  <c:v>41651</c:v>
                </c:pt>
                <c:pt idx="1063">
                  <c:v>41652</c:v>
                </c:pt>
                <c:pt idx="1064">
                  <c:v>41653</c:v>
                </c:pt>
                <c:pt idx="1065">
                  <c:v>41654</c:v>
                </c:pt>
                <c:pt idx="1066">
                  <c:v>41655</c:v>
                </c:pt>
                <c:pt idx="1067">
                  <c:v>41656</c:v>
                </c:pt>
                <c:pt idx="1068">
                  <c:v>41657</c:v>
                </c:pt>
                <c:pt idx="1069">
                  <c:v>41658</c:v>
                </c:pt>
                <c:pt idx="1070">
                  <c:v>41659</c:v>
                </c:pt>
                <c:pt idx="1071">
                  <c:v>41660</c:v>
                </c:pt>
                <c:pt idx="1072">
                  <c:v>41661</c:v>
                </c:pt>
                <c:pt idx="1073">
                  <c:v>41662</c:v>
                </c:pt>
                <c:pt idx="1074">
                  <c:v>41663</c:v>
                </c:pt>
                <c:pt idx="1075">
                  <c:v>41664</c:v>
                </c:pt>
                <c:pt idx="1076">
                  <c:v>41665</c:v>
                </c:pt>
                <c:pt idx="1077">
                  <c:v>41666</c:v>
                </c:pt>
                <c:pt idx="1078">
                  <c:v>41667</c:v>
                </c:pt>
                <c:pt idx="1079">
                  <c:v>41668</c:v>
                </c:pt>
                <c:pt idx="1080">
                  <c:v>41669</c:v>
                </c:pt>
                <c:pt idx="1081">
                  <c:v>41670</c:v>
                </c:pt>
                <c:pt idx="1082">
                  <c:v>41671</c:v>
                </c:pt>
                <c:pt idx="1083">
                  <c:v>41672</c:v>
                </c:pt>
                <c:pt idx="1084">
                  <c:v>41673</c:v>
                </c:pt>
                <c:pt idx="1085">
                  <c:v>41674</c:v>
                </c:pt>
                <c:pt idx="1086">
                  <c:v>41675</c:v>
                </c:pt>
                <c:pt idx="1087">
                  <c:v>41676</c:v>
                </c:pt>
                <c:pt idx="1088">
                  <c:v>41677</c:v>
                </c:pt>
                <c:pt idx="1089">
                  <c:v>41678</c:v>
                </c:pt>
                <c:pt idx="1090">
                  <c:v>41679</c:v>
                </c:pt>
                <c:pt idx="1091">
                  <c:v>41680</c:v>
                </c:pt>
                <c:pt idx="1092">
                  <c:v>41681</c:v>
                </c:pt>
                <c:pt idx="1093">
                  <c:v>41682</c:v>
                </c:pt>
                <c:pt idx="1094">
                  <c:v>41683</c:v>
                </c:pt>
                <c:pt idx="1095">
                  <c:v>41684</c:v>
                </c:pt>
                <c:pt idx="1096">
                  <c:v>41685</c:v>
                </c:pt>
                <c:pt idx="1097">
                  <c:v>41686</c:v>
                </c:pt>
                <c:pt idx="1098">
                  <c:v>41687</c:v>
                </c:pt>
                <c:pt idx="1099">
                  <c:v>41688</c:v>
                </c:pt>
                <c:pt idx="1100">
                  <c:v>41689</c:v>
                </c:pt>
                <c:pt idx="1101">
                  <c:v>41690</c:v>
                </c:pt>
                <c:pt idx="1102">
                  <c:v>41691</c:v>
                </c:pt>
                <c:pt idx="1103">
                  <c:v>41692</c:v>
                </c:pt>
                <c:pt idx="1104">
                  <c:v>41693</c:v>
                </c:pt>
                <c:pt idx="1105">
                  <c:v>41694</c:v>
                </c:pt>
                <c:pt idx="1106">
                  <c:v>41695</c:v>
                </c:pt>
                <c:pt idx="1107">
                  <c:v>41696</c:v>
                </c:pt>
                <c:pt idx="1108">
                  <c:v>41697</c:v>
                </c:pt>
                <c:pt idx="1109">
                  <c:v>41698</c:v>
                </c:pt>
                <c:pt idx="1110">
                  <c:v>41699</c:v>
                </c:pt>
                <c:pt idx="1111">
                  <c:v>41700</c:v>
                </c:pt>
                <c:pt idx="1112">
                  <c:v>41701</c:v>
                </c:pt>
                <c:pt idx="1113">
                  <c:v>41702</c:v>
                </c:pt>
                <c:pt idx="1114">
                  <c:v>41703</c:v>
                </c:pt>
                <c:pt idx="1115">
                  <c:v>41704</c:v>
                </c:pt>
                <c:pt idx="1116">
                  <c:v>41705</c:v>
                </c:pt>
                <c:pt idx="1117">
                  <c:v>41706</c:v>
                </c:pt>
                <c:pt idx="1118">
                  <c:v>41707</c:v>
                </c:pt>
                <c:pt idx="1119">
                  <c:v>41708</c:v>
                </c:pt>
                <c:pt idx="1120">
                  <c:v>41709</c:v>
                </c:pt>
                <c:pt idx="1121">
                  <c:v>41710</c:v>
                </c:pt>
                <c:pt idx="1122">
                  <c:v>41711</c:v>
                </c:pt>
                <c:pt idx="1123">
                  <c:v>41712</c:v>
                </c:pt>
                <c:pt idx="1124">
                  <c:v>41713</c:v>
                </c:pt>
                <c:pt idx="1125">
                  <c:v>41714</c:v>
                </c:pt>
                <c:pt idx="1126">
                  <c:v>41715</c:v>
                </c:pt>
                <c:pt idx="1127">
                  <c:v>41716</c:v>
                </c:pt>
                <c:pt idx="1128">
                  <c:v>41717</c:v>
                </c:pt>
                <c:pt idx="1129">
                  <c:v>41718</c:v>
                </c:pt>
                <c:pt idx="1130">
                  <c:v>41719</c:v>
                </c:pt>
                <c:pt idx="1131">
                  <c:v>41720</c:v>
                </c:pt>
                <c:pt idx="1132">
                  <c:v>41721</c:v>
                </c:pt>
                <c:pt idx="1133">
                  <c:v>41722</c:v>
                </c:pt>
                <c:pt idx="1134">
                  <c:v>41723</c:v>
                </c:pt>
                <c:pt idx="1135">
                  <c:v>41724</c:v>
                </c:pt>
                <c:pt idx="1136">
                  <c:v>41725</c:v>
                </c:pt>
                <c:pt idx="1137">
                  <c:v>41726</c:v>
                </c:pt>
                <c:pt idx="1138">
                  <c:v>41727</c:v>
                </c:pt>
                <c:pt idx="1139">
                  <c:v>41728</c:v>
                </c:pt>
                <c:pt idx="1140">
                  <c:v>41729</c:v>
                </c:pt>
                <c:pt idx="1141">
                  <c:v>41730</c:v>
                </c:pt>
                <c:pt idx="1142">
                  <c:v>41731</c:v>
                </c:pt>
                <c:pt idx="1143">
                  <c:v>41732</c:v>
                </c:pt>
                <c:pt idx="1144">
                  <c:v>41733</c:v>
                </c:pt>
                <c:pt idx="1145">
                  <c:v>41734</c:v>
                </c:pt>
                <c:pt idx="1146">
                  <c:v>41735</c:v>
                </c:pt>
                <c:pt idx="1147">
                  <c:v>41736</c:v>
                </c:pt>
                <c:pt idx="1148">
                  <c:v>41737</c:v>
                </c:pt>
                <c:pt idx="1149">
                  <c:v>41738</c:v>
                </c:pt>
                <c:pt idx="1150">
                  <c:v>41739</c:v>
                </c:pt>
                <c:pt idx="1151">
                  <c:v>41740</c:v>
                </c:pt>
                <c:pt idx="1152">
                  <c:v>41741</c:v>
                </c:pt>
                <c:pt idx="1153">
                  <c:v>41742</c:v>
                </c:pt>
                <c:pt idx="1154">
                  <c:v>41743</c:v>
                </c:pt>
                <c:pt idx="1155">
                  <c:v>41744</c:v>
                </c:pt>
                <c:pt idx="1156">
                  <c:v>41745</c:v>
                </c:pt>
                <c:pt idx="1157">
                  <c:v>41746</c:v>
                </c:pt>
                <c:pt idx="1158">
                  <c:v>41747</c:v>
                </c:pt>
                <c:pt idx="1159">
                  <c:v>41748</c:v>
                </c:pt>
                <c:pt idx="1160">
                  <c:v>41749</c:v>
                </c:pt>
                <c:pt idx="1161">
                  <c:v>41750</c:v>
                </c:pt>
                <c:pt idx="1162">
                  <c:v>41751</c:v>
                </c:pt>
                <c:pt idx="1163">
                  <c:v>41752</c:v>
                </c:pt>
                <c:pt idx="1164">
                  <c:v>41753</c:v>
                </c:pt>
                <c:pt idx="1165">
                  <c:v>41754</c:v>
                </c:pt>
                <c:pt idx="1166">
                  <c:v>41755</c:v>
                </c:pt>
                <c:pt idx="1167">
                  <c:v>41756</c:v>
                </c:pt>
                <c:pt idx="1168">
                  <c:v>41757</c:v>
                </c:pt>
                <c:pt idx="1169">
                  <c:v>41758</c:v>
                </c:pt>
                <c:pt idx="1170">
                  <c:v>41759</c:v>
                </c:pt>
                <c:pt idx="1171">
                  <c:v>41760</c:v>
                </c:pt>
                <c:pt idx="1172">
                  <c:v>41761</c:v>
                </c:pt>
                <c:pt idx="1173">
                  <c:v>41762</c:v>
                </c:pt>
                <c:pt idx="1174">
                  <c:v>41763</c:v>
                </c:pt>
                <c:pt idx="1175">
                  <c:v>41764</c:v>
                </c:pt>
                <c:pt idx="1176">
                  <c:v>41765</c:v>
                </c:pt>
                <c:pt idx="1177">
                  <c:v>41766</c:v>
                </c:pt>
                <c:pt idx="1178">
                  <c:v>41767</c:v>
                </c:pt>
                <c:pt idx="1179">
                  <c:v>41768</c:v>
                </c:pt>
                <c:pt idx="1180">
                  <c:v>41769</c:v>
                </c:pt>
                <c:pt idx="1181">
                  <c:v>41770</c:v>
                </c:pt>
                <c:pt idx="1182">
                  <c:v>41771</c:v>
                </c:pt>
                <c:pt idx="1183">
                  <c:v>41772</c:v>
                </c:pt>
                <c:pt idx="1184">
                  <c:v>41773</c:v>
                </c:pt>
                <c:pt idx="1185">
                  <c:v>41774</c:v>
                </c:pt>
                <c:pt idx="1186">
                  <c:v>41775</c:v>
                </c:pt>
                <c:pt idx="1187">
                  <c:v>41776</c:v>
                </c:pt>
                <c:pt idx="1188">
                  <c:v>41777</c:v>
                </c:pt>
                <c:pt idx="1189">
                  <c:v>41778</c:v>
                </c:pt>
                <c:pt idx="1190">
                  <c:v>41779</c:v>
                </c:pt>
                <c:pt idx="1191">
                  <c:v>41780</c:v>
                </c:pt>
                <c:pt idx="1192">
                  <c:v>41815</c:v>
                </c:pt>
                <c:pt idx="1193">
                  <c:v>41816</c:v>
                </c:pt>
                <c:pt idx="1194">
                  <c:v>41817</c:v>
                </c:pt>
                <c:pt idx="1195">
                  <c:v>41818</c:v>
                </c:pt>
                <c:pt idx="1196">
                  <c:v>41819</c:v>
                </c:pt>
                <c:pt idx="1197">
                  <c:v>41820</c:v>
                </c:pt>
                <c:pt idx="1198">
                  <c:v>41821</c:v>
                </c:pt>
                <c:pt idx="1199">
                  <c:v>41822</c:v>
                </c:pt>
                <c:pt idx="1200">
                  <c:v>41823</c:v>
                </c:pt>
                <c:pt idx="1201">
                  <c:v>41824</c:v>
                </c:pt>
                <c:pt idx="1202">
                  <c:v>41825</c:v>
                </c:pt>
                <c:pt idx="1203">
                  <c:v>41826</c:v>
                </c:pt>
                <c:pt idx="1204">
                  <c:v>41827</c:v>
                </c:pt>
                <c:pt idx="1205">
                  <c:v>41828</c:v>
                </c:pt>
                <c:pt idx="1206">
                  <c:v>41829</c:v>
                </c:pt>
                <c:pt idx="1207">
                  <c:v>41830</c:v>
                </c:pt>
                <c:pt idx="1208">
                  <c:v>41831</c:v>
                </c:pt>
                <c:pt idx="1209">
                  <c:v>41832</c:v>
                </c:pt>
                <c:pt idx="1210">
                  <c:v>41833</c:v>
                </c:pt>
                <c:pt idx="1211">
                  <c:v>41834</c:v>
                </c:pt>
                <c:pt idx="1212">
                  <c:v>41835</c:v>
                </c:pt>
                <c:pt idx="1213">
                  <c:v>41836</c:v>
                </c:pt>
                <c:pt idx="1214">
                  <c:v>41837</c:v>
                </c:pt>
                <c:pt idx="1215">
                  <c:v>41838</c:v>
                </c:pt>
                <c:pt idx="1216">
                  <c:v>41839</c:v>
                </c:pt>
                <c:pt idx="1217">
                  <c:v>41840</c:v>
                </c:pt>
                <c:pt idx="1218">
                  <c:v>41841</c:v>
                </c:pt>
                <c:pt idx="1219">
                  <c:v>41842</c:v>
                </c:pt>
                <c:pt idx="1220">
                  <c:v>41843</c:v>
                </c:pt>
                <c:pt idx="1221">
                  <c:v>41844</c:v>
                </c:pt>
                <c:pt idx="1222">
                  <c:v>41845</c:v>
                </c:pt>
                <c:pt idx="1223">
                  <c:v>41846</c:v>
                </c:pt>
                <c:pt idx="1224">
                  <c:v>41847</c:v>
                </c:pt>
                <c:pt idx="1225">
                  <c:v>41848</c:v>
                </c:pt>
                <c:pt idx="1226">
                  <c:v>41849</c:v>
                </c:pt>
                <c:pt idx="1227">
                  <c:v>41850</c:v>
                </c:pt>
                <c:pt idx="1228">
                  <c:v>41851</c:v>
                </c:pt>
                <c:pt idx="1229">
                  <c:v>41852</c:v>
                </c:pt>
                <c:pt idx="1230">
                  <c:v>41853</c:v>
                </c:pt>
                <c:pt idx="1231">
                  <c:v>41854</c:v>
                </c:pt>
                <c:pt idx="1232">
                  <c:v>41855</c:v>
                </c:pt>
                <c:pt idx="1233">
                  <c:v>41856</c:v>
                </c:pt>
                <c:pt idx="1234">
                  <c:v>41857</c:v>
                </c:pt>
                <c:pt idx="1235">
                  <c:v>41858</c:v>
                </c:pt>
                <c:pt idx="1236">
                  <c:v>41859</c:v>
                </c:pt>
                <c:pt idx="1237">
                  <c:v>41860</c:v>
                </c:pt>
                <c:pt idx="1238">
                  <c:v>41861</c:v>
                </c:pt>
                <c:pt idx="1239">
                  <c:v>41862</c:v>
                </c:pt>
                <c:pt idx="1240">
                  <c:v>41863</c:v>
                </c:pt>
                <c:pt idx="1241">
                  <c:v>41864</c:v>
                </c:pt>
                <c:pt idx="1242">
                  <c:v>41865</c:v>
                </c:pt>
                <c:pt idx="1243">
                  <c:v>41866</c:v>
                </c:pt>
                <c:pt idx="1244">
                  <c:v>41867</c:v>
                </c:pt>
                <c:pt idx="1245">
                  <c:v>41868</c:v>
                </c:pt>
                <c:pt idx="1246">
                  <c:v>41869</c:v>
                </c:pt>
                <c:pt idx="1247">
                  <c:v>41870</c:v>
                </c:pt>
                <c:pt idx="1248">
                  <c:v>41871</c:v>
                </c:pt>
                <c:pt idx="1249">
                  <c:v>41872</c:v>
                </c:pt>
                <c:pt idx="1250">
                  <c:v>41873</c:v>
                </c:pt>
                <c:pt idx="1251">
                  <c:v>41874</c:v>
                </c:pt>
                <c:pt idx="1252">
                  <c:v>41875</c:v>
                </c:pt>
                <c:pt idx="1253">
                  <c:v>41876</c:v>
                </c:pt>
                <c:pt idx="1254">
                  <c:v>41877</c:v>
                </c:pt>
                <c:pt idx="1255">
                  <c:v>41878</c:v>
                </c:pt>
                <c:pt idx="1256">
                  <c:v>41879</c:v>
                </c:pt>
                <c:pt idx="1257">
                  <c:v>41880</c:v>
                </c:pt>
                <c:pt idx="1258">
                  <c:v>41881</c:v>
                </c:pt>
                <c:pt idx="1259">
                  <c:v>41882</c:v>
                </c:pt>
                <c:pt idx="1260">
                  <c:v>41883</c:v>
                </c:pt>
                <c:pt idx="1261">
                  <c:v>41884</c:v>
                </c:pt>
                <c:pt idx="1262">
                  <c:v>41885</c:v>
                </c:pt>
                <c:pt idx="1263">
                  <c:v>41886</c:v>
                </c:pt>
                <c:pt idx="1264">
                  <c:v>41887</c:v>
                </c:pt>
                <c:pt idx="1265">
                  <c:v>41888</c:v>
                </c:pt>
                <c:pt idx="1266">
                  <c:v>41889</c:v>
                </c:pt>
                <c:pt idx="1267">
                  <c:v>41890</c:v>
                </c:pt>
                <c:pt idx="1268">
                  <c:v>41891</c:v>
                </c:pt>
                <c:pt idx="1269">
                  <c:v>41892</c:v>
                </c:pt>
                <c:pt idx="1270">
                  <c:v>41893</c:v>
                </c:pt>
                <c:pt idx="1271">
                  <c:v>41894</c:v>
                </c:pt>
                <c:pt idx="1272">
                  <c:v>41895</c:v>
                </c:pt>
                <c:pt idx="1273">
                  <c:v>41896</c:v>
                </c:pt>
                <c:pt idx="1274">
                  <c:v>41897</c:v>
                </c:pt>
                <c:pt idx="1275">
                  <c:v>41898</c:v>
                </c:pt>
                <c:pt idx="1276">
                  <c:v>41899</c:v>
                </c:pt>
                <c:pt idx="1277">
                  <c:v>41900</c:v>
                </c:pt>
                <c:pt idx="1278">
                  <c:v>41901</c:v>
                </c:pt>
                <c:pt idx="1279">
                  <c:v>41902</c:v>
                </c:pt>
                <c:pt idx="1280">
                  <c:v>41903</c:v>
                </c:pt>
                <c:pt idx="1281">
                  <c:v>41904</c:v>
                </c:pt>
                <c:pt idx="1282">
                  <c:v>41905</c:v>
                </c:pt>
                <c:pt idx="1283">
                  <c:v>41906</c:v>
                </c:pt>
                <c:pt idx="1284">
                  <c:v>41907</c:v>
                </c:pt>
                <c:pt idx="1285">
                  <c:v>41908</c:v>
                </c:pt>
                <c:pt idx="1286">
                  <c:v>41909</c:v>
                </c:pt>
                <c:pt idx="1287">
                  <c:v>41910</c:v>
                </c:pt>
                <c:pt idx="1288">
                  <c:v>41911</c:v>
                </c:pt>
                <c:pt idx="1289">
                  <c:v>41912</c:v>
                </c:pt>
                <c:pt idx="1290">
                  <c:v>41913</c:v>
                </c:pt>
                <c:pt idx="1291">
                  <c:v>41914</c:v>
                </c:pt>
                <c:pt idx="1292">
                  <c:v>41915</c:v>
                </c:pt>
                <c:pt idx="1293">
                  <c:v>41916</c:v>
                </c:pt>
                <c:pt idx="1294">
                  <c:v>41917</c:v>
                </c:pt>
                <c:pt idx="1295">
                  <c:v>41918</c:v>
                </c:pt>
                <c:pt idx="1296">
                  <c:v>41919</c:v>
                </c:pt>
                <c:pt idx="1297">
                  <c:v>41920</c:v>
                </c:pt>
                <c:pt idx="1298">
                  <c:v>41921</c:v>
                </c:pt>
                <c:pt idx="1299">
                  <c:v>41922</c:v>
                </c:pt>
                <c:pt idx="1300">
                  <c:v>41923</c:v>
                </c:pt>
                <c:pt idx="1301">
                  <c:v>41924</c:v>
                </c:pt>
                <c:pt idx="1302">
                  <c:v>41925</c:v>
                </c:pt>
                <c:pt idx="1303">
                  <c:v>41926</c:v>
                </c:pt>
                <c:pt idx="1304">
                  <c:v>41927</c:v>
                </c:pt>
                <c:pt idx="1305">
                  <c:v>41928</c:v>
                </c:pt>
                <c:pt idx="1306">
                  <c:v>41929</c:v>
                </c:pt>
                <c:pt idx="1307">
                  <c:v>41930</c:v>
                </c:pt>
                <c:pt idx="1308">
                  <c:v>41931</c:v>
                </c:pt>
                <c:pt idx="1309">
                  <c:v>41932</c:v>
                </c:pt>
                <c:pt idx="1310">
                  <c:v>41933</c:v>
                </c:pt>
                <c:pt idx="1311">
                  <c:v>41934</c:v>
                </c:pt>
                <c:pt idx="1312">
                  <c:v>41935</c:v>
                </c:pt>
                <c:pt idx="1313">
                  <c:v>41936</c:v>
                </c:pt>
                <c:pt idx="1314">
                  <c:v>41937</c:v>
                </c:pt>
                <c:pt idx="1315">
                  <c:v>41938</c:v>
                </c:pt>
                <c:pt idx="1316">
                  <c:v>41939</c:v>
                </c:pt>
                <c:pt idx="1317">
                  <c:v>41940</c:v>
                </c:pt>
                <c:pt idx="1318">
                  <c:v>41941</c:v>
                </c:pt>
                <c:pt idx="1319">
                  <c:v>41942</c:v>
                </c:pt>
                <c:pt idx="1320">
                  <c:v>41943</c:v>
                </c:pt>
                <c:pt idx="1321">
                  <c:v>41944</c:v>
                </c:pt>
                <c:pt idx="1322">
                  <c:v>41945</c:v>
                </c:pt>
                <c:pt idx="1323">
                  <c:v>41946</c:v>
                </c:pt>
                <c:pt idx="1324">
                  <c:v>41947</c:v>
                </c:pt>
                <c:pt idx="1325">
                  <c:v>41948</c:v>
                </c:pt>
                <c:pt idx="1326">
                  <c:v>41949</c:v>
                </c:pt>
                <c:pt idx="1327">
                  <c:v>41950</c:v>
                </c:pt>
                <c:pt idx="1328">
                  <c:v>41951</c:v>
                </c:pt>
                <c:pt idx="1329">
                  <c:v>41952</c:v>
                </c:pt>
                <c:pt idx="1330">
                  <c:v>41953</c:v>
                </c:pt>
                <c:pt idx="1331">
                  <c:v>41954</c:v>
                </c:pt>
                <c:pt idx="1332">
                  <c:v>41955</c:v>
                </c:pt>
                <c:pt idx="1333">
                  <c:v>41956</c:v>
                </c:pt>
                <c:pt idx="1334">
                  <c:v>41957</c:v>
                </c:pt>
                <c:pt idx="1335">
                  <c:v>41958</c:v>
                </c:pt>
                <c:pt idx="1336">
                  <c:v>41959</c:v>
                </c:pt>
                <c:pt idx="1337">
                  <c:v>41960</c:v>
                </c:pt>
                <c:pt idx="1338">
                  <c:v>41961</c:v>
                </c:pt>
                <c:pt idx="1339">
                  <c:v>41962</c:v>
                </c:pt>
                <c:pt idx="1340">
                  <c:v>41963</c:v>
                </c:pt>
                <c:pt idx="1341">
                  <c:v>41964</c:v>
                </c:pt>
                <c:pt idx="1342">
                  <c:v>41965</c:v>
                </c:pt>
                <c:pt idx="1343">
                  <c:v>41966</c:v>
                </c:pt>
                <c:pt idx="1344">
                  <c:v>41967</c:v>
                </c:pt>
                <c:pt idx="1345">
                  <c:v>41968</c:v>
                </c:pt>
                <c:pt idx="1346">
                  <c:v>41969</c:v>
                </c:pt>
                <c:pt idx="1347">
                  <c:v>41970</c:v>
                </c:pt>
                <c:pt idx="1348">
                  <c:v>41971</c:v>
                </c:pt>
                <c:pt idx="1349">
                  <c:v>41972</c:v>
                </c:pt>
                <c:pt idx="1350">
                  <c:v>41973</c:v>
                </c:pt>
                <c:pt idx="1351">
                  <c:v>41974</c:v>
                </c:pt>
                <c:pt idx="1352">
                  <c:v>41975</c:v>
                </c:pt>
                <c:pt idx="1353">
                  <c:v>41976</c:v>
                </c:pt>
                <c:pt idx="1354">
                  <c:v>41977</c:v>
                </c:pt>
                <c:pt idx="1355">
                  <c:v>41978</c:v>
                </c:pt>
                <c:pt idx="1356">
                  <c:v>41979</c:v>
                </c:pt>
                <c:pt idx="1357">
                  <c:v>41980</c:v>
                </c:pt>
                <c:pt idx="1358">
                  <c:v>41981</c:v>
                </c:pt>
                <c:pt idx="1359">
                  <c:v>41982</c:v>
                </c:pt>
                <c:pt idx="1360">
                  <c:v>41983</c:v>
                </c:pt>
                <c:pt idx="1361">
                  <c:v>41984</c:v>
                </c:pt>
                <c:pt idx="1362">
                  <c:v>41985</c:v>
                </c:pt>
                <c:pt idx="1363">
                  <c:v>41986</c:v>
                </c:pt>
                <c:pt idx="1364">
                  <c:v>41987</c:v>
                </c:pt>
                <c:pt idx="1365">
                  <c:v>41988</c:v>
                </c:pt>
                <c:pt idx="1366">
                  <c:v>41989</c:v>
                </c:pt>
                <c:pt idx="1367">
                  <c:v>41990</c:v>
                </c:pt>
                <c:pt idx="1368">
                  <c:v>41991</c:v>
                </c:pt>
                <c:pt idx="1369">
                  <c:v>41992</c:v>
                </c:pt>
                <c:pt idx="1370">
                  <c:v>41993</c:v>
                </c:pt>
                <c:pt idx="1371">
                  <c:v>41994</c:v>
                </c:pt>
                <c:pt idx="1372">
                  <c:v>41995</c:v>
                </c:pt>
                <c:pt idx="1373">
                  <c:v>41996</c:v>
                </c:pt>
                <c:pt idx="1374">
                  <c:v>41997</c:v>
                </c:pt>
                <c:pt idx="1375">
                  <c:v>41998</c:v>
                </c:pt>
                <c:pt idx="1376">
                  <c:v>41999</c:v>
                </c:pt>
                <c:pt idx="1377">
                  <c:v>42000</c:v>
                </c:pt>
                <c:pt idx="1378">
                  <c:v>42001</c:v>
                </c:pt>
                <c:pt idx="1379">
                  <c:v>42002</c:v>
                </c:pt>
                <c:pt idx="1380">
                  <c:v>42003</c:v>
                </c:pt>
                <c:pt idx="1381">
                  <c:v>42004</c:v>
                </c:pt>
                <c:pt idx="1382">
                  <c:v>42005</c:v>
                </c:pt>
                <c:pt idx="1383">
                  <c:v>42006</c:v>
                </c:pt>
                <c:pt idx="1384">
                  <c:v>42007</c:v>
                </c:pt>
                <c:pt idx="1385">
                  <c:v>42008</c:v>
                </c:pt>
                <c:pt idx="1386">
                  <c:v>42009</c:v>
                </c:pt>
                <c:pt idx="1387">
                  <c:v>42010</c:v>
                </c:pt>
                <c:pt idx="1388">
                  <c:v>42011</c:v>
                </c:pt>
                <c:pt idx="1389">
                  <c:v>42012</c:v>
                </c:pt>
                <c:pt idx="1390">
                  <c:v>42013</c:v>
                </c:pt>
                <c:pt idx="1391">
                  <c:v>42014</c:v>
                </c:pt>
                <c:pt idx="1392">
                  <c:v>42015</c:v>
                </c:pt>
                <c:pt idx="1393">
                  <c:v>42016</c:v>
                </c:pt>
                <c:pt idx="1394">
                  <c:v>42017</c:v>
                </c:pt>
                <c:pt idx="1395">
                  <c:v>42018</c:v>
                </c:pt>
                <c:pt idx="1396">
                  <c:v>42019</c:v>
                </c:pt>
                <c:pt idx="1397">
                  <c:v>42020</c:v>
                </c:pt>
                <c:pt idx="1398">
                  <c:v>42021</c:v>
                </c:pt>
                <c:pt idx="1399">
                  <c:v>42022</c:v>
                </c:pt>
                <c:pt idx="1400">
                  <c:v>42023</c:v>
                </c:pt>
                <c:pt idx="1401">
                  <c:v>42024</c:v>
                </c:pt>
                <c:pt idx="1402">
                  <c:v>42025</c:v>
                </c:pt>
                <c:pt idx="1403">
                  <c:v>42026</c:v>
                </c:pt>
                <c:pt idx="1404">
                  <c:v>42027</c:v>
                </c:pt>
                <c:pt idx="1405">
                  <c:v>42028</c:v>
                </c:pt>
                <c:pt idx="1406">
                  <c:v>42029</c:v>
                </c:pt>
                <c:pt idx="1407">
                  <c:v>42030</c:v>
                </c:pt>
                <c:pt idx="1408">
                  <c:v>42031</c:v>
                </c:pt>
                <c:pt idx="1409">
                  <c:v>42032</c:v>
                </c:pt>
                <c:pt idx="1410">
                  <c:v>42033</c:v>
                </c:pt>
                <c:pt idx="1411">
                  <c:v>42034</c:v>
                </c:pt>
                <c:pt idx="1412">
                  <c:v>42035</c:v>
                </c:pt>
                <c:pt idx="1413">
                  <c:v>42036</c:v>
                </c:pt>
                <c:pt idx="1414">
                  <c:v>42037</c:v>
                </c:pt>
                <c:pt idx="1415">
                  <c:v>42038</c:v>
                </c:pt>
                <c:pt idx="1416">
                  <c:v>42039</c:v>
                </c:pt>
                <c:pt idx="1417">
                  <c:v>42040</c:v>
                </c:pt>
                <c:pt idx="1418">
                  <c:v>42041</c:v>
                </c:pt>
                <c:pt idx="1419">
                  <c:v>42042</c:v>
                </c:pt>
                <c:pt idx="1420">
                  <c:v>42043</c:v>
                </c:pt>
                <c:pt idx="1421">
                  <c:v>42044</c:v>
                </c:pt>
                <c:pt idx="1422">
                  <c:v>42045</c:v>
                </c:pt>
                <c:pt idx="1423">
                  <c:v>42046</c:v>
                </c:pt>
                <c:pt idx="1424">
                  <c:v>42047</c:v>
                </c:pt>
                <c:pt idx="1425">
                  <c:v>42048</c:v>
                </c:pt>
                <c:pt idx="1426">
                  <c:v>42049</c:v>
                </c:pt>
                <c:pt idx="1427">
                  <c:v>42050</c:v>
                </c:pt>
                <c:pt idx="1428">
                  <c:v>42051</c:v>
                </c:pt>
                <c:pt idx="1429">
                  <c:v>42052</c:v>
                </c:pt>
                <c:pt idx="1430">
                  <c:v>42053</c:v>
                </c:pt>
                <c:pt idx="1431">
                  <c:v>42054</c:v>
                </c:pt>
                <c:pt idx="1432">
                  <c:v>42055</c:v>
                </c:pt>
                <c:pt idx="1433">
                  <c:v>42056</c:v>
                </c:pt>
                <c:pt idx="1434">
                  <c:v>42057</c:v>
                </c:pt>
                <c:pt idx="1435">
                  <c:v>42058</c:v>
                </c:pt>
                <c:pt idx="1436">
                  <c:v>42059</c:v>
                </c:pt>
                <c:pt idx="1437">
                  <c:v>42060</c:v>
                </c:pt>
                <c:pt idx="1438">
                  <c:v>42061</c:v>
                </c:pt>
                <c:pt idx="1439">
                  <c:v>42062</c:v>
                </c:pt>
                <c:pt idx="1440">
                  <c:v>42063</c:v>
                </c:pt>
                <c:pt idx="1441">
                  <c:v>42064</c:v>
                </c:pt>
                <c:pt idx="1442">
                  <c:v>42065</c:v>
                </c:pt>
                <c:pt idx="1443">
                  <c:v>42066</c:v>
                </c:pt>
                <c:pt idx="1444">
                  <c:v>42067</c:v>
                </c:pt>
                <c:pt idx="1445">
                  <c:v>42068</c:v>
                </c:pt>
                <c:pt idx="1446">
                  <c:v>42069</c:v>
                </c:pt>
                <c:pt idx="1447">
                  <c:v>42070</c:v>
                </c:pt>
                <c:pt idx="1448">
                  <c:v>42071</c:v>
                </c:pt>
                <c:pt idx="1449">
                  <c:v>42072</c:v>
                </c:pt>
                <c:pt idx="1450">
                  <c:v>42073</c:v>
                </c:pt>
                <c:pt idx="1451">
                  <c:v>42074</c:v>
                </c:pt>
                <c:pt idx="1452">
                  <c:v>42075</c:v>
                </c:pt>
                <c:pt idx="1453">
                  <c:v>42076</c:v>
                </c:pt>
                <c:pt idx="1454">
                  <c:v>42077</c:v>
                </c:pt>
                <c:pt idx="1455">
                  <c:v>42078</c:v>
                </c:pt>
                <c:pt idx="1456">
                  <c:v>42079</c:v>
                </c:pt>
                <c:pt idx="1457">
                  <c:v>42080</c:v>
                </c:pt>
                <c:pt idx="1458">
                  <c:v>42081</c:v>
                </c:pt>
                <c:pt idx="1459">
                  <c:v>42082</c:v>
                </c:pt>
                <c:pt idx="1460">
                  <c:v>42083</c:v>
                </c:pt>
                <c:pt idx="1461">
                  <c:v>42084</c:v>
                </c:pt>
                <c:pt idx="1462">
                  <c:v>42085</c:v>
                </c:pt>
                <c:pt idx="1463">
                  <c:v>42086</c:v>
                </c:pt>
                <c:pt idx="1464">
                  <c:v>42087</c:v>
                </c:pt>
                <c:pt idx="1465">
                  <c:v>42088</c:v>
                </c:pt>
                <c:pt idx="1466">
                  <c:v>42089</c:v>
                </c:pt>
                <c:pt idx="1467">
                  <c:v>42090</c:v>
                </c:pt>
                <c:pt idx="1468">
                  <c:v>42091</c:v>
                </c:pt>
                <c:pt idx="1469">
                  <c:v>42092</c:v>
                </c:pt>
                <c:pt idx="1470">
                  <c:v>42093</c:v>
                </c:pt>
                <c:pt idx="1471">
                  <c:v>42094</c:v>
                </c:pt>
                <c:pt idx="1472">
                  <c:v>42095</c:v>
                </c:pt>
                <c:pt idx="1473">
                  <c:v>42096</c:v>
                </c:pt>
                <c:pt idx="1474">
                  <c:v>42097</c:v>
                </c:pt>
                <c:pt idx="1475">
                  <c:v>42098</c:v>
                </c:pt>
                <c:pt idx="1476">
                  <c:v>42099</c:v>
                </c:pt>
                <c:pt idx="1477">
                  <c:v>42100</c:v>
                </c:pt>
                <c:pt idx="1478">
                  <c:v>42101</c:v>
                </c:pt>
                <c:pt idx="1479">
                  <c:v>42102</c:v>
                </c:pt>
                <c:pt idx="1480">
                  <c:v>42103</c:v>
                </c:pt>
                <c:pt idx="1481">
                  <c:v>42104</c:v>
                </c:pt>
                <c:pt idx="1482">
                  <c:v>42105</c:v>
                </c:pt>
                <c:pt idx="1483">
                  <c:v>42106</c:v>
                </c:pt>
                <c:pt idx="1484">
                  <c:v>42107</c:v>
                </c:pt>
                <c:pt idx="1485">
                  <c:v>42108</c:v>
                </c:pt>
                <c:pt idx="1486">
                  <c:v>42109</c:v>
                </c:pt>
                <c:pt idx="1487">
                  <c:v>42110</c:v>
                </c:pt>
                <c:pt idx="1488">
                  <c:v>42111</c:v>
                </c:pt>
                <c:pt idx="1489">
                  <c:v>42112</c:v>
                </c:pt>
                <c:pt idx="1490">
                  <c:v>42113</c:v>
                </c:pt>
                <c:pt idx="1491">
                  <c:v>42114</c:v>
                </c:pt>
                <c:pt idx="1492">
                  <c:v>42115</c:v>
                </c:pt>
                <c:pt idx="1493">
                  <c:v>42116</c:v>
                </c:pt>
                <c:pt idx="1494">
                  <c:v>42117</c:v>
                </c:pt>
                <c:pt idx="1495">
                  <c:v>42118</c:v>
                </c:pt>
                <c:pt idx="1496">
                  <c:v>42119</c:v>
                </c:pt>
                <c:pt idx="1497">
                  <c:v>42120</c:v>
                </c:pt>
                <c:pt idx="1498">
                  <c:v>42121</c:v>
                </c:pt>
                <c:pt idx="1499">
                  <c:v>42122</c:v>
                </c:pt>
                <c:pt idx="1500">
                  <c:v>42123</c:v>
                </c:pt>
                <c:pt idx="1501">
                  <c:v>42124</c:v>
                </c:pt>
                <c:pt idx="1502">
                  <c:v>42125</c:v>
                </c:pt>
                <c:pt idx="1503">
                  <c:v>42126</c:v>
                </c:pt>
                <c:pt idx="1504">
                  <c:v>42127</c:v>
                </c:pt>
                <c:pt idx="1505">
                  <c:v>42128</c:v>
                </c:pt>
                <c:pt idx="1506">
                  <c:v>42129</c:v>
                </c:pt>
                <c:pt idx="1507">
                  <c:v>42130</c:v>
                </c:pt>
                <c:pt idx="1508">
                  <c:v>42131</c:v>
                </c:pt>
                <c:pt idx="1509">
                  <c:v>42132</c:v>
                </c:pt>
                <c:pt idx="1510">
                  <c:v>42133</c:v>
                </c:pt>
                <c:pt idx="1511">
                  <c:v>42134</c:v>
                </c:pt>
                <c:pt idx="1512">
                  <c:v>42135</c:v>
                </c:pt>
                <c:pt idx="1513">
                  <c:v>42136</c:v>
                </c:pt>
                <c:pt idx="1514">
                  <c:v>42137</c:v>
                </c:pt>
                <c:pt idx="1515">
                  <c:v>42138</c:v>
                </c:pt>
                <c:pt idx="1516">
                  <c:v>42139</c:v>
                </c:pt>
                <c:pt idx="1517">
                  <c:v>42140</c:v>
                </c:pt>
                <c:pt idx="1518">
                  <c:v>42141</c:v>
                </c:pt>
                <c:pt idx="1519">
                  <c:v>42142</c:v>
                </c:pt>
                <c:pt idx="1520">
                  <c:v>42143</c:v>
                </c:pt>
                <c:pt idx="1521">
                  <c:v>42144</c:v>
                </c:pt>
                <c:pt idx="1522">
                  <c:v>42145</c:v>
                </c:pt>
                <c:pt idx="1523">
                  <c:v>42146</c:v>
                </c:pt>
                <c:pt idx="1524">
                  <c:v>42147</c:v>
                </c:pt>
                <c:pt idx="1525">
                  <c:v>42148</c:v>
                </c:pt>
                <c:pt idx="1526">
                  <c:v>42149</c:v>
                </c:pt>
                <c:pt idx="1527">
                  <c:v>42150</c:v>
                </c:pt>
                <c:pt idx="1528">
                  <c:v>42151</c:v>
                </c:pt>
                <c:pt idx="1529">
                  <c:v>42152</c:v>
                </c:pt>
                <c:pt idx="1530">
                  <c:v>42153</c:v>
                </c:pt>
                <c:pt idx="1531">
                  <c:v>42154</c:v>
                </c:pt>
                <c:pt idx="1532">
                  <c:v>42155</c:v>
                </c:pt>
                <c:pt idx="1533">
                  <c:v>42156</c:v>
                </c:pt>
                <c:pt idx="1534">
                  <c:v>42157</c:v>
                </c:pt>
                <c:pt idx="1535">
                  <c:v>42158</c:v>
                </c:pt>
                <c:pt idx="1536">
                  <c:v>42159</c:v>
                </c:pt>
                <c:pt idx="1537">
                  <c:v>42160</c:v>
                </c:pt>
                <c:pt idx="1538">
                  <c:v>42161</c:v>
                </c:pt>
                <c:pt idx="1539">
                  <c:v>42162</c:v>
                </c:pt>
                <c:pt idx="1540">
                  <c:v>42163</c:v>
                </c:pt>
                <c:pt idx="1541">
                  <c:v>42164</c:v>
                </c:pt>
                <c:pt idx="1542">
                  <c:v>42165</c:v>
                </c:pt>
                <c:pt idx="1543">
                  <c:v>42166</c:v>
                </c:pt>
                <c:pt idx="1544">
                  <c:v>42167</c:v>
                </c:pt>
                <c:pt idx="1545">
                  <c:v>42168</c:v>
                </c:pt>
                <c:pt idx="1546">
                  <c:v>42169</c:v>
                </c:pt>
                <c:pt idx="1547">
                  <c:v>42170</c:v>
                </c:pt>
                <c:pt idx="1548">
                  <c:v>42171</c:v>
                </c:pt>
                <c:pt idx="1549">
                  <c:v>42172</c:v>
                </c:pt>
                <c:pt idx="1550">
                  <c:v>42173</c:v>
                </c:pt>
                <c:pt idx="1551">
                  <c:v>42174</c:v>
                </c:pt>
                <c:pt idx="1552">
                  <c:v>42175</c:v>
                </c:pt>
                <c:pt idx="1553">
                  <c:v>42176</c:v>
                </c:pt>
                <c:pt idx="1554">
                  <c:v>42177</c:v>
                </c:pt>
                <c:pt idx="1555">
                  <c:v>42178</c:v>
                </c:pt>
                <c:pt idx="1556">
                  <c:v>42179</c:v>
                </c:pt>
                <c:pt idx="1557">
                  <c:v>42180</c:v>
                </c:pt>
                <c:pt idx="1558">
                  <c:v>42181</c:v>
                </c:pt>
                <c:pt idx="1559">
                  <c:v>42182</c:v>
                </c:pt>
                <c:pt idx="1560">
                  <c:v>42183</c:v>
                </c:pt>
                <c:pt idx="1561">
                  <c:v>42184</c:v>
                </c:pt>
                <c:pt idx="1562">
                  <c:v>42185</c:v>
                </c:pt>
                <c:pt idx="1563">
                  <c:v>42186</c:v>
                </c:pt>
                <c:pt idx="1564">
                  <c:v>42187</c:v>
                </c:pt>
                <c:pt idx="1565">
                  <c:v>42188</c:v>
                </c:pt>
                <c:pt idx="1566">
                  <c:v>42189</c:v>
                </c:pt>
                <c:pt idx="1567">
                  <c:v>42190</c:v>
                </c:pt>
                <c:pt idx="1568">
                  <c:v>42191</c:v>
                </c:pt>
                <c:pt idx="1569">
                  <c:v>42192</c:v>
                </c:pt>
                <c:pt idx="1570">
                  <c:v>42193</c:v>
                </c:pt>
                <c:pt idx="1571">
                  <c:v>42194</c:v>
                </c:pt>
                <c:pt idx="1572">
                  <c:v>42195</c:v>
                </c:pt>
                <c:pt idx="1573">
                  <c:v>42196</c:v>
                </c:pt>
                <c:pt idx="1574">
                  <c:v>42197</c:v>
                </c:pt>
                <c:pt idx="1575">
                  <c:v>42198</c:v>
                </c:pt>
                <c:pt idx="1576">
                  <c:v>42199</c:v>
                </c:pt>
                <c:pt idx="1577">
                  <c:v>42200</c:v>
                </c:pt>
                <c:pt idx="1578">
                  <c:v>42201</c:v>
                </c:pt>
                <c:pt idx="1579">
                  <c:v>42202</c:v>
                </c:pt>
                <c:pt idx="1580">
                  <c:v>42203</c:v>
                </c:pt>
                <c:pt idx="1581">
                  <c:v>42204</c:v>
                </c:pt>
                <c:pt idx="1582">
                  <c:v>42205</c:v>
                </c:pt>
                <c:pt idx="1583">
                  <c:v>42206</c:v>
                </c:pt>
                <c:pt idx="1584">
                  <c:v>42207</c:v>
                </c:pt>
                <c:pt idx="1585">
                  <c:v>42208</c:v>
                </c:pt>
                <c:pt idx="1586">
                  <c:v>42209</c:v>
                </c:pt>
                <c:pt idx="1587">
                  <c:v>42210</c:v>
                </c:pt>
                <c:pt idx="1588">
                  <c:v>42211</c:v>
                </c:pt>
                <c:pt idx="1589">
                  <c:v>42212</c:v>
                </c:pt>
                <c:pt idx="1590">
                  <c:v>42213</c:v>
                </c:pt>
                <c:pt idx="1591">
                  <c:v>42214</c:v>
                </c:pt>
                <c:pt idx="1592">
                  <c:v>42215</c:v>
                </c:pt>
                <c:pt idx="1593">
                  <c:v>42216</c:v>
                </c:pt>
                <c:pt idx="1594">
                  <c:v>42217</c:v>
                </c:pt>
                <c:pt idx="1595">
                  <c:v>42218</c:v>
                </c:pt>
                <c:pt idx="1596">
                  <c:v>42219</c:v>
                </c:pt>
                <c:pt idx="1597">
                  <c:v>42220</c:v>
                </c:pt>
                <c:pt idx="1598">
                  <c:v>42221</c:v>
                </c:pt>
                <c:pt idx="1599">
                  <c:v>42222</c:v>
                </c:pt>
                <c:pt idx="1600">
                  <c:v>42223</c:v>
                </c:pt>
                <c:pt idx="1601">
                  <c:v>42224</c:v>
                </c:pt>
                <c:pt idx="1602">
                  <c:v>42225</c:v>
                </c:pt>
                <c:pt idx="1603">
                  <c:v>42226</c:v>
                </c:pt>
                <c:pt idx="1604">
                  <c:v>42227</c:v>
                </c:pt>
                <c:pt idx="1605">
                  <c:v>42228</c:v>
                </c:pt>
                <c:pt idx="1606">
                  <c:v>42229</c:v>
                </c:pt>
                <c:pt idx="1607">
                  <c:v>42230</c:v>
                </c:pt>
                <c:pt idx="1608">
                  <c:v>42231</c:v>
                </c:pt>
                <c:pt idx="1609">
                  <c:v>42232</c:v>
                </c:pt>
                <c:pt idx="1610">
                  <c:v>42233</c:v>
                </c:pt>
                <c:pt idx="1611">
                  <c:v>42234</c:v>
                </c:pt>
                <c:pt idx="1612">
                  <c:v>42235</c:v>
                </c:pt>
                <c:pt idx="1613">
                  <c:v>42236</c:v>
                </c:pt>
                <c:pt idx="1614">
                  <c:v>42237</c:v>
                </c:pt>
                <c:pt idx="1615">
                  <c:v>42238</c:v>
                </c:pt>
                <c:pt idx="1616">
                  <c:v>42239</c:v>
                </c:pt>
                <c:pt idx="1617">
                  <c:v>42240</c:v>
                </c:pt>
                <c:pt idx="1618">
                  <c:v>42241</c:v>
                </c:pt>
                <c:pt idx="1619">
                  <c:v>42242</c:v>
                </c:pt>
                <c:pt idx="1620">
                  <c:v>42243</c:v>
                </c:pt>
                <c:pt idx="1621">
                  <c:v>42244</c:v>
                </c:pt>
                <c:pt idx="1622">
                  <c:v>42245</c:v>
                </c:pt>
                <c:pt idx="1623">
                  <c:v>42246</c:v>
                </c:pt>
                <c:pt idx="1624">
                  <c:v>42247</c:v>
                </c:pt>
                <c:pt idx="1625">
                  <c:v>42248</c:v>
                </c:pt>
                <c:pt idx="1626">
                  <c:v>42249</c:v>
                </c:pt>
                <c:pt idx="1627">
                  <c:v>42250</c:v>
                </c:pt>
                <c:pt idx="1628">
                  <c:v>42251</c:v>
                </c:pt>
                <c:pt idx="1629">
                  <c:v>42252</c:v>
                </c:pt>
                <c:pt idx="1630">
                  <c:v>42253</c:v>
                </c:pt>
                <c:pt idx="1631">
                  <c:v>42254</c:v>
                </c:pt>
                <c:pt idx="1632">
                  <c:v>42255</c:v>
                </c:pt>
                <c:pt idx="1633">
                  <c:v>42256</c:v>
                </c:pt>
                <c:pt idx="1634">
                  <c:v>42257</c:v>
                </c:pt>
                <c:pt idx="1635">
                  <c:v>42258</c:v>
                </c:pt>
                <c:pt idx="1636">
                  <c:v>42259</c:v>
                </c:pt>
                <c:pt idx="1637">
                  <c:v>42260</c:v>
                </c:pt>
                <c:pt idx="1638">
                  <c:v>42261</c:v>
                </c:pt>
                <c:pt idx="1639">
                  <c:v>42262</c:v>
                </c:pt>
                <c:pt idx="1640">
                  <c:v>42263</c:v>
                </c:pt>
                <c:pt idx="1641">
                  <c:v>42264</c:v>
                </c:pt>
                <c:pt idx="1642">
                  <c:v>42265</c:v>
                </c:pt>
                <c:pt idx="1643">
                  <c:v>42266</c:v>
                </c:pt>
                <c:pt idx="1644">
                  <c:v>42267</c:v>
                </c:pt>
                <c:pt idx="1645">
                  <c:v>42268</c:v>
                </c:pt>
                <c:pt idx="1646">
                  <c:v>42269</c:v>
                </c:pt>
                <c:pt idx="1647">
                  <c:v>42270</c:v>
                </c:pt>
                <c:pt idx="1648">
                  <c:v>42271</c:v>
                </c:pt>
                <c:pt idx="1649">
                  <c:v>42272</c:v>
                </c:pt>
                <c:pt idx="1650">
                  <c:v>42273</c:v>
                </c:pt>
                <c:pt idx="1651">
                  <c:v>42274</c:v>
                </c:pt>
                <c:pt idx="1652">
                  <c:v>42275</c:v>
                </c:pt>
                <c:pt idx="1653">
                  <c:v>42276</c:v>
                </c:pt>
                <c:pt idx="1654">
                  <c:v>42277</c:v>
                </c:pt>
                <c:pt idx="1655">
                  <c:v>42278</c:v>
                </c:pt>
                <c:pt idx="1656">
                  <c:v>42279</c:v>
                </c:pt>
                <c:pt idx="1657">
                  <c:v>42280</c:v>
                </c:pt>
                <c:pt idx="1658">
                  <c:v>42281</c:v>
                </c:pt>
                <c:pt idx="1659">
                  <c:v>42282</c:v>
                </c:pt>
                <c:pt idx="1660">
                  <c:v>42283</c:v>
                </c:pt>
                <c:pt idx="1661">
                  <c:v>42284</c:v>
                </c:pt>
                <c:pt idx="1662">
                  <c:v>42285</c:v>
                </c:pt>
                <c:pt idx="1663">
                  <c:v>42286</c:v>
                </c:pt>
                <c:pt idx="1664">
                  <c:v>42287</c:v>
                </c:pt>
                <c:pt idx="1665">
                  <c:v>42288</c:v>
                </c:pt>
                <c:pt idx="1666">
                  <c:v>42289</c:v>
                </c:pt>
                <c:pt idx="1667">
                  <c:v>42290</c:v>
                </c:pt>
                <c:pt idx="1668">
                  <c:v>42291</c:v>
                </c:pt>
                <c:pt idx="1669">
                  <c:v>42292</c:v>
                </c:pt>
                <c:pt idx="1670">
                  <c:v>42293</c:v>
                </c:pt>
                <c:pt idx="1671">
                  <c:v>42294</c:v>
                </c:pt>
                <c:pt idx="1672">
                  <c:v>42295</c:v>
                </c:pt>
                <c:pt idx="1673">
                  <c:v>42296</c:v>
                </c:pt>
                <c:pt idx="1674">
                  <c:v>42297</c:v>
                </c:pt>
                <c:pt idx="1675">
                  <c:v>42298</c:v>
                </c:pt>
                <c:pt idx="1676">
                  <c:v>42299</c:v>
                </c:pt>
                <c:pt idx="1677">
                  <c:v>42300</c:v>
                </c:pt>
                <c:pt idx="1678">
                  <c:v>42301</c:v>
                </c:pt>
                <c:pt idx="1679">
                  <c:v>42302</c:v>
                </c:pt>
                <c:pt idx="1680">
                  <c:v>42303</c:v>
                </c:pt>
                <c:pt idx="1681">
                  <c:v>42304</c:v>
                </c:pt>
                <c:pt idx="1682">
                  <c:v>42305</c:v>
                </c:pt>
                <c:pt idx="1683">
                  <c:v>42306</c:v>
                </c:pt>
                <c:pt idx="1684">
                  <c:v>42307</c:v>
                </c:pt>
                <c:pt idx="1685">
                  <c:v>42308</c:v>
                </c:pt>
                <c:pt idx="1686">
                  <c:v>42309</c:v>
                </c:pt>
                <c:pt idx="1687">
                  <c:v>42310</c:v>
                </c:pt>
                <c:pt idx="1688">
                  <c:v>42311</c:v>
                </c:pt>
                <c:pt idx="1689">
                  <c:v>42312</c:v>
                </c:pt>
                <c:pt idx="1690">
                  <c:v>42313</c:v>
                </c:pt>
                <c:pt idx="1691">
                  <c:v>42314</c:v>
                </c:pt>
                <c:pt idx="1692">
                  <c:v>42315</c:v>
                </c:pt>
                <c:pt idx="1693">
                  <c:v>42316</c:v>
                </c:pt>
                <c:pt idx="1694">
                  <c:v>42317</c:v>
                </c:pt>
                <c:pt idx="1695">
                  <c:v>42318</c:v>
                </c:pt>
                <c:pt idx="1696">
                  <c:v>42319</c:v>
                </c:pt>
                <c:pt idx="1697">
                  <c:v>42320</c:v>
                </c:pt>
                <c:pt idx="1698">
                  <c:v>42321</c:v>
                </c:pt>
                <c:pt idx="1699">
                  <c:v>42322</c:v>
                </c:pt>
                <c:pt idx="1700">
                  <c:v>42323</c:v>
                </c:pt>
                <c:pt idx="1701">
                  <c:v>42324</c:v>
                </c:pt>
                <c:pt idx="1702">
                  <c:v>42325</c:v>
                </c:pt>
                <c:pt idx="1703">
                  <c:v>42326</c:v>
                </c:pt>
                <c:pt idx="1704">
                  <c:v>42327</c:v>
                </c:pt>
                <c:pt idx="1705">
                  <c:v>42328</c:v>
                </c:pt>
                <c:pt idx="1706">
                  <c:v>42329</c:v>
                </c:pt>
                <c:pt idx="1707">
                  <c:v>42330</c:v>
                </c:pt>
                <c:pt idx="1708">
                  <c:v>42331</c:v>
                </c:pt>
                <c:pt idx="1709">
                  <c:v>42332</c:v>
                </c:pt>
                <c:pt idx="1710">
                  <c:v>42333</c:v>
                </c:pt>
                <c:pt idx="1711">
                  <c:v>42334</c:v>
                </c:pt>
                <c:pt idx="1712">
                  <c:v>42335</c:v>
                </c:pt>
                <c:pt idx="1713">
                  <c:v>42336</c:v>
                </c:pt>
                <c:pt idx="1714">
                  <c:v>42337</c:v>
                </c:pt>
                <c:pt idx="1715">
                  <c:v>42338</c:v>
                </c:pt>
                <c:pt idx="1716">
                  <c:v>42339</c:v>
                </c:pt>
                <c:pt idx="1717">
                  <c:v>42340</c:v>
                </c:pt>
                <c:pt idx="1718">
                  <c:v>42341</c:v>
                </c:pt>
                <c:pt idx="1719">
                  <c:v>42342</c:v>
                </c:pt>
                <c:pt idx="1720">
                  <c:v>42343</c:v>
                </c:pt>
                <c:pt idx="1721">
                  <c:v>42344</c:v>
                </c:pt>
                <c:pt idx="1722">
                  <c:v>42345</c:v>
                </c:pt>
                <c:pt idx="1723">
                  <c:v>42346</c:v>
                </c:pt>
                <c:pt idx="1724">
                  <c:v>42347</c:v>
                </c:pt>
                <c:pt idx="1725">
                  <c:v>42348</c:v>
                </c:pt>
                <c:pt idx="1726">
                  <c:v>42349</c:v>
                </c:pt>
                <c:pt idx="1727">
                  <c:v>42350</c:v>
                </c:pt>
                <c:pt idx="1728">
                  <c:v>42351</c:v>
                </c:pt>
                <c:pt idx="1729">
                  <c:v>42352</c:v>
                </c:pt>
                <c:pt idx="1730">
                  <c:v>42353</c:v>
                </c:pt>
                <c:pt idx="1731">
                  <c:v>42354</c:v>
                </c:pt>
                <c:pt idx="1732">
                  <c:v>42355</c:v>
                </c:pt>
                <c:pt idx="1733">
                  <c:v>42356</c:v>
                </c:pt>
                <c:pt idx="1734">
                  <c:v>42357</c:v>
                </c:pt>
                <c:pt idx="1735">
                  <c:v>42358</c:v>
                </c:pt>
                <c:pt idx="1736">
                  <c:v>42359</c:v>
                </c:pt>
                <c:pt idx="1737">
                  <c:v>42360</c:v>
                </c:pt>
                <c:pt idx="1738">
                  <c:v>42361</c:v>
                </c:pt>
                <c:pt idx="1739">
                  <c:v>42362</c:v>
                </c:pt>
                <c:pt idx="1740">
                  <c:v>42363</c:v>
                </c:pt>
                <c:pt idx="1741">
                  <c:v>42364</c:v>
                </c:pt>
                <c:pt idx="1742">
                  <c:v>42365</c:v>
                </c:pt>
                <c:pt idx="1743">
                  <c:v>42366</c:v>
                </c:pt>
                <c:pt idx="1744">
                  <c:v>42367</c:v>
                </c:pt>
                <c:pt idx="1745">
                  <c:v>42368</c:v>
                </c:pt>
                <c:pt idx="1746">
                  <c:v>42369</c:v>
                </c:pt>
                <c:pt idx="1747">
                  <c:v>42370</c:v>
                </c:pt>
                <c:pt idx="1748">
                  <c:v>42371</c:v>
                </c:pt>
                <c:pt idx="1749">
                  <c:v>42372</c:v>
                </c:pt>
                <c:pt idx="1750">
                  <c:v>42373</c:v>
                </c:pt>
                <c:pt idx="1751">
                  <c:v>42374</c:v>
                </c:pt>
                <c:pt idx="1752">
                  <c:v>42375</c:v>
                </c:pt>
                <c:pt idx="1753">
                  <c:v>42376</c:v>
                </c:pt>
                <c:pt idx="1754">
                  <c:v>42377</c:v>
                </c:pt>
                <c:pt idx="1755">
                  <c:v>42378</c:v>
                </c:pt>
                <c:pt idx="1756">
                  <c:v>42379</c:v>
                </c:pt>
                <c:pt idx="1757">
                  <c:v>42380</c:v>
                </c:pt>
                <c:pt idx="1758">
                  <c:v>42381</c:v>
                </c:pt>
                <c:pt idx="1759">
                  <c:v>42382</c:v>
                </c:pt>
                <c:pt idx="1760">
                  <c:v>42383</c:v>
                </c:pt>
                <c:pt idx="1761">
                  <c:v>42384</c:v>
                </c:pt>
                <c:pt idx="1762">
                  <c:v>42385</c:v>
                </c:pt>
                <c:pt idx="1763">
                  <c:v>42386</c:v>
                </c:pt>
                <c:pt idx="1764">
                  <c:v>42387</c:v>
                </c:pt>
                <c:pt idx="1765">
                  <c:v>42388</c:v>
                </c:pt>
                <c:pt idx="1766">
                  <c:v>42389</c:v>
                </c:pt>
                <c:pt idx="1767">
                  <c:v>42390</c:v>
                </c:pt>
                <c:pt idx="1768">
                  <c:v>42391</c:v>
                </c:pt>
                <c:pt idx="1769">
                  <c:v>42392</c:v>
                </c:pt>
                <c:pt idx="1770">
                  <c:v>42393</c:v>
                </c:pt>
                <c:pt idx="1771">
                  <c:v>42394</c:v>
                </c:pt>
                <c:pt idx="1772">
                  <c:v>42395</c:v>
                </c:pt>
                <c:pt idx="1773">
                  <c:v>42396</c:v>
                </c:pt>
                <c:pt idx="1774">
                  <c:v>42397</c:v>
                </c:pt>
                <c:pt idx="1775">
                  <c:v>42398</c:v>
                </c:pt>
                <c:pt idx="1776">
                  <c:v>42399</c:v>
                </c:pt>
                <c:pt idx="1777">
                  <c:v>42400</c:v>
                </c:pt>
                <c:pt idx="1778">
                  <c:v>42401</c:v>
                </c:pt>
                <c:pt idx="1779">
                  <c:v>42402</c:v>
                </c:pt>
                <c:pt idx="1780">
                  <c:v>42403</c:v>
                </c:pt>
                <c:pt idx="1781">
                  <c:v>42404</c:v>
                </c:pt>
                <c:pt idx="1782">
                  <c:v>42405</c:v>
                </c:pt>
                <c:pt idx="1783">
                  <c:v>42406</c:v>
                </c:pt>
                <c:pt idx="1784">
                  <c:v>42407</c:v>
                </c:pt>
                <c:pt idx="1785">
                  <c:v>42408</c:v>
                </c:pt>
                <c:pt idx="1786">
                  <c:v>42409</c:v>
                </c:pt>
                <c:pt idx="1787">
                  <c:v>42410</c:v>
                </c:pt>
                <c:pt idx="1788">
                  <c:v>42411</c:v>
                </c:pt>
                <c:pt idx="1789">
                  <c:v>42412</c:v>
                </c:pt>
                <c:pt idx="1790">
                  <c:v>42413</c:v>
                </c:pt>
                <c:pt idx="1791">
                  <c:v>42414</c:v>
                </c:pt>
                <c:pt idx="1792">
                  <c:v>42415</c:v>
                </c:pt>
                <c:pt idx="1793">
                  <c:v>42416</c:v>
                </c:pt>
                <c:pt idx="1794">
                  <c:v>42417</c:v>
                </c:pt>
                <c:pt idx="1795">
                  <c:v>42418</c:v>
                </c:pt>
                <c:pt idx="1796">
                  <c:v>42419</c:v>
                </c:pt>
                <c:pt idx="1797">
                  <c:v>42420</c:v>
                </c:pt>
                <c:pt idx="1798">
                  <c:v>42421</c:v>
                </c:pt>
                <c:pt idx="1799">
                  <c:v>42422</c:v>
                </c:pt>
                <c:pt idx="1800">
                  <c:v>42423</c:v>
                </c:pt>
                <c:pt idx="1801">
                  <c:v>42424</c:v>
                </c:pt>
                <c:pt idx="1802">
                  <c:v>42425</c:v>
                </c:pt>
                <c:pt idx="1803">
                  <c:v>42426</c:v>
                </c:pt>
                <c:pt idx="1804">
                  <c:v>42427</c:v>
                </c:pt>
                <c:pt idx="1805">
                  <c:v>42428</c:v>
                </c:pt>
                <c:pt idx="1806">
                  <c:v>42429</c:v>
                </c:pt>
                <c:pt idx="1807">
                  <c:v>42430</c:v>
                </c:pt>
                <c:pt idx="1808">
                  <c:v>42431</c:v>
                </c:pt>
                <c:pt idx="1809">
                  <c:v>42432</c:v>
                </c:pt>
                <c:pt idx="1810">
                  <c:v>42433</c:v>
                </c:pt>
                <c:pt idx="1811">
                  <c:v>42434</c:v>
                </c:pt>
                <c:pt idx="1812">
                  <c:v>42435</c:v>
                </c:pt>
                <c:pt idx="1813">
                  <c:v>42436</c:v>
                </c:pt>
                <c:pt idx="1814">
                  <c:v>42437</c:v>
                </c:pt>
                <c:pt idx="1815">
                  <c:v>42438</c:v>
                </c:pt>
                <c:pt idx="1816">
                  <c:v>42439</c:v>
                </c:pt>
                <c:pt idx="1817">
                  <c:v>42440</c:v>
                </c:pt>
                <c:pt idx="1818">
                  <c:v>42441</c:v>
                </c:pt>
                <c:pt idx="1819">
                  <c:v>42442</c:v>
                </c:pt>
                <c:pt idx="1820">
                  <c:v>42443</c:v>
                </c:pt>
                <c:pt idx="1821">
                  <c:v>42444</c:v>
                </c:pt>
                <c:pt idx="1822">
                  <c:v>42445</c:v>
                </c:pt>
                <c:pt idx="1823">
                  <c:v>42446</c:v>
                </c:pt>
                <c:pt idx="1824">
                  <c:v>42447</c:v>
                </c:pt>
                <c:pt idx="1825">
                  <c:v>42448</c:v>
                </c:pt>
                <c:pt idx="1826">
                  <c:v>42449</c:v>
                </c:pt>
                <c:pt idx="1827">
                  <c:v>42450</c:v>
                </c:pt>
                <c:pt idx="1828">
                  <c:v>42451</c:v>
                </c:pt>
                <c:pt idx="1829">
                  <c:v>42452</c:v>
                </c:pt>
                <c:pt idx="1830">
                  <c:v>42453</c:v>
                </c:pt>
                <c:pt idx="1831">
                  <c:v>42454</c:v>
                </c:pt>
                <c:pt idx="1832">
                  <c:v>42455</c:v>
                </c:pt>
                <c:pt idx="1833">
                  <c:v>42456</c:v>
                </c:pt>
                <c:pt idx="1834">
                  <c:v>42457</c:v>
                </c:pt>
                <c:pt idx="1835">
                  <c:v>42458</c:v>
                </c:pt>
                <c:pt idx="1836">
                  <c:v>42459</c:v>
                </c:pt>
                <c:pt idx="1837">
                  <c:v>42460</c:v>
                </c:pt>
                <c:pt idx="1838">
                  <c:v>42461</c:v>
                </c:pt>
                <c:pt idx="1839">
                  <c:v>42462</c:v>
                </c:pt>
                <c:pt idx="1840">
                  <c:v>42463</c:v>
                </c:pt>
                <c:pt idx="1841">
                  <c:v>42464</c:v>
                </c:pt>
                <c:pt idx="1842">
                  <c:v>42465</c:v>
                </c:pt>
                <c:pt idx="1843">
                  <c:v>42466</c:v>
                </c:pt>
                <c:pt idx="1844">
                  <c:v>42467</c:v>
                </c:pt>
                <c:pt idx="1845">
                  <c:v>42468</c:v>
                </c:pt>
                <c:pt idx="1846">
                  <c:v>42469</c:v>
                </c:pt>
                <c:pt idx="1847">
                  <c:v>42470</c:v>
                </c:pt>
                <c:pt idx="1848">
                  <c:v>42471</c:v>
                </c:pt>
                <c:pt idx="1849">
                  <c:v>42472</c:v>
                </c:pt>
                <c:pt idx="1850">
                  <c:v>42473</c:v>
                </c:pt>
                <c:pt idx="1851">
                  <c:v>42474</c:v>
                </c:pt>
                <c:pt idx="1852">
                  <c:v>42475</c:v>
                </c:pt>
                <c:pt idx="1853">
                  <c:v>42476</c:v>
                </c:pt>
                <c:pt idx="1854">
                  <c:v>42477</c:v>
                </c:pt>
                <c:pt idx="1855">
                  <c:v>42478</c:v>
                </c:pt>
                <c:pt idx="1856">
                  <c:v>42479</c:v>
                </c:pt>
                <c:pt idx="1857">
                  <c:v>42480</c:v>
                </c:pt>
                <c:pt idx="1858">
                  <c:v>42481</c:v>
                </c:pt>
                <c:pt idx="1859">
                  <c:v>42482</c:v>
                </c:pt>
                <c:pt idx="1860">
                  <c:v>42483</c:v>
                </c:pt>
                <c:pt idx="1861">
                  <c:v>42484</c:v>
                </c:pt>
                <c:pt idx="1862">
                  <c:v>42485</c:v>
                </c:pt>
                <c:pt idx="1863">
                  <c:v>42486</c:v>
                </c:pt>
                <c:pt idx="1864">
                  <c:v>42487</c:v>
                </c:pt>
                <c:pt idx="1865">
                  <c:v>42488</c:v>
                </c:pt>
                <c:pt idx="1866">
                  <c:v>42489</c:v>
                </c:pt>
                <c:pt idx="1867">
                  <c:v>42490</c:v>
                </c:pt>
                <c:pt idx="1868">
                  <c:v>42491</c:v>
                </c:pt>
                <c:pt idx="1869">
                  <c:v>42492</c:v>
                </c:pt>
                <c:pt idx="1870">
                  <c:v>42493</c:v>
                </c:pt>
                <c:pt idx="1871">
                  <c:v>42494</c:v>
                </c:pt>
                <c:pt idx="1872">
                  <c:v>42495</c:v>
                </c:pt>
                <c:pt idx="1873">
                  <c:v>42496</c:v>
                </c:pt>
                <c:pt idx="1874">
                  <c:v>42497</c:v>
                </c:pt>
                <c:pt idx="1875">
                  <c:v>42498</c:v>
                </c:pt>
                <c:pt idx="1876">
                  <c:v>42499</c:v>
                </c:pt>
                <c:pt idx="1877">
                  <c:v>42500</c:v>
                </c:pt>
                <c:pt idx="1878">
                  <c:v>42501</c:v>
                </c:pt>
                <c:pt idx="1879">
                  <c:v>42502</c:v>
                </c:pt>
                <c:pt idx="1880">
                  <c:v>42503</c:v>
                </c:pt>
                <c:pt idx="1881">
                  <c:v>42504</c:v>
                </c:pt>
                <c:pt idx="1882">
                  <c:v>42505</c:v>
                </c:pt>
                <c:pt idx="1883">
                  <c:v>42506</c:v>
                </c:pt>
                <c:pt idx="1884">
                  <c:v>42507</c:v>
                </c:pt>
                <c:pt idx="1885">
                  <c:v>42508</c:v>
                </c:pt>
                <c:pt idx="1886">
                  <c:v>42509</c:v>
                </c:pt>
                <c:pt idx="1887">
                  <c:v>42510</c:v>
                </c:pt>
                <c:pt idx="1888">
                  <c:v>42511</c:v>
                </c:pt>
                <c:pt idx="1889">
                  <c:v>42512</c:v>
                </c:pt>
                <c:pt idx="1890">
                  <c:v>42513</c:v>
                </c:pt>
                <c:pt idx="1891">
                  <c:v>42514</c:v>
                </c:pt>
                <c:pt idx="1892">
                  <c:v>42515</c:v>
                </c:pt>
                <c:pt idx="1893">
                  <c:v>42516</c:v>
                </c:pt>
                <c:pt idx="1894">
                  <c:v>42517</c:v>
                </c:pt>
                <c:pt idx="1895">
                  <c:v>42518</c:v>
                </c:pt>
                <c:pt idx="1896">
                  <c:v>42519</c:v>
                </c:pt>
                <c:pt idx="1897">
                  <c:v>42520</c:v>
                </c:pt>
                <c:pt idx="1898">
                  <c:v>42521</c:v>
                </c:pt>
                <c:pt idx="1899">
                  <c:v>42522</c:v>
                </c:pt>
                <c:pt idx="1900">
                  <c:v>42523</c:v>
                </c:pt>
                <c:pt idx="1901">
                  <c:v>42524</c:v>
                </c:pt>
                <c:pt idx="1902">
                  <c:v>42525</c:v>
                </c:pt>
                <c:pt idx="1903">
                  <c:v>42526</c:v>
                </c:pt>
                <c:pt idx="1904">
                  <c:v>42527</c:v>
                </c:pt>
                <c:pt idx="1905">
                  <c:v>42528</c:v>
                </c:pt>
                <c:pt idx="1906">
                  <c:v>42529</c:v>
                </c:pt>
                <c:pt idx="1907">
                  <c:v>42530</c:v>
                </c:pt>
                <c:pt idx="1908">
                  <c:v>42531</c:v>
                </c:pt>
                <c:pt idx="1909">
                  <c:v>42532</c:v>
                </c:pt>
                <c:pt idx="1910">
                  <c:v>42533</c:v>
                </c:pt>
                <c:pt idx="1911">
                  <c:v>42534</c:v>
                </c:pt>
                <c:pt idx="1912">
                  <c:v>42535</c:v>
                </c:pt>
                <c:pt idx="1913">
                  <c:v>42536</c:v>
                </c:pt>
                <c:pt idx="1914">
                  <c:v>42537</c:v>
                </c:pt>
                <c:pt idx="1915">
                  <c:v>42538</c:v>
                </c:pt>
                <c:pt idx="1916">
                  <c:v>42539</c:v>
                </c:pt>
                <c:pt idx="1917">
                  <c:v>42540</c:v>
                </c:pt>
                <c:pt idx="1918">
                  <c:v>42541</c:v>
                </c:pt>
                <c:pt idx="1919">
                  <c:v>42542</c:v>
                </c:pt>
                <c:pt idx="1920">
                  <c:v>42543</c:v>
                </c:pt>
                <c:pt idx="1921">
                  <c:v>42544</c:v>
                </c:pt>
                <c:pt idx="1922">
                  <c:v>42545</c:v>
                </c:pt>
                <c:pt idx="1923">
                  <c:v>42546</c:v>
                </c:pt>
                <c:pt idx="1924">
                  <c:v>42547</c:v>
                </c:pt>
                <c:pt idx="1925">
                  <c:v>42548</c:v>
                </c:pt>
                <c:pt idx="1926">
                  <c:v>42549</c:v>
                </c:pt>
                <c:pt idx="1927">
                  <c:v>42550</c:v>
                </c:pt>
                <c:pt idx="1928">
                  <c:v>42551</c:v>
                </c:pt>
                <c:pt idx="1929">
                  <c:v>42552</c:v>
                </c:pt>
                <c:pt idx="1930">
                  <c:v>42553</c:v>
                </c:pt>
                <c:pt idx="1931">
                  <c:v>42554</c:v>
                </c:pt>
                <c:pt idx="1932">
                  <c:v>42555</c:v>
                </c:pt>
                <c:pt idx="1933">
                  <c:v>42556</c:v>
                </c:pt>
                <c:pt idx="1934">
                  <c:v>42557</c:v>
                </c:pt>
                <c:pt idx="1935">
                  <c:v>42558</c:v>
                </c:pt>
                <c:pt idx="1936">
                  <c:v>42559</c:v>
                </c:pt>
                <c:pt idx="1937">
                  <c:v>42560</c:v>
                </c:pt>
                <c:pt idx="1938">
                  <c:v>42561</c:v>
                </c:pt>
                <c:pt idx="1939">
                  <c:v>42562</c:v>
                </c:pt>
                <c:pt idx="1940">
                  <c:v>42563</c:v>
                </c:pt>
                <c:pt idx="1941">
                  <c:v>42564</c:v>
                </c:pt>
                <c:pt idx="1942">
                  <c:v>42565</c:v>
                </c:pt>
                <c:pt idx="1943">
                  <c:v>42566</c:v>
                </c:pt>
                <c:pt idx="1944">
                  <c:v>42567</c:v>
                </c:pt>
                <c:pt idx="1945">
                  <c:v>42568</c:v>
                </c:pt>
                <c:pt idx="1946">
                  <c:v>42569</c:v>
                </c:pt>
                <c:pt idx="1947">
                  <c:v>42570</c:v>
                </c:pt>
                <c:pt idx="1948">
                  <c:v>42571</c:v>
                </c:pt>
                <c:pt idx="1949">
                  <c:v>42572</c:v>
                </c:pt>
                <c:pt idx="1950">
                  <c:v>42573</c:v>
                </c:pt>
                <c:pt idx="1951">
                  <c:v>42574</c:v>
                </c:pt>
                <c:pt idx="1952">
                  <c:v>42575</c:v>
                </c:pt>
                <c:pt idx="1953">
                  <c:v>42576</c:v>
                </c:pt>
                <c:pt idx="1954">
                  <c:v>42577</c:v>
                </c:pt>
                <c:pt idx="1955">
                  <c:v>42578</c:v>
                </c:pt>
                <c:pt idx="1956">
                  <c:v>42579</c:v>
                </c:pt>
                <c:pt idx="1957">
                  <c:v>42580</c:v>
                </c:pt>
                <c:pt idx="1958">
                  <c:v>42581</c:v>
                </c:pt>
                <c:pt idx="1959">
                  <c:v>42582</c:v>
                </c:pt>
                <c:pt idx="1960">
                  <c:v>42583</c:v>
                </c:pt>
                <c:pt idx="1961">
                  <c:v>42584</c:v>
                </c:pt>
                <c:pt idx="1962">
                  <c:v>42585</c:v>
                </c:pt>
                <c:pt idx="1963">
                  <c:v>42586</c:v>
                </c:pt>
                <c:pt idx="1964">
                  <c:v>42587</c:v>
                </c:pt>
                <c:pt idx="1965">
                  <c:v>42588</c:v>
                </c:pt>
                <c:pt idx="1966">
                  <c:v>42589</c:v>
                </c:pt>
                <c:pt idx="1967">
                  <c:v>42590</c:v>
                </c:pt>
                <c:pt idx="1968">
                  <c:v>42591</c:v>
                </c:pt>
                <c:pt idx="1969">
                  <c:v>42592</c:v>
                </c:pt>
                <c:pt idx="1970">
                  <c:v>42593</c:v>
                </c:pt>
                <c:pt idx="1971">
                  <c:v>42594</c:v>
                </c:pt>
                <c:pt idx="1972">
                  <c:v>42595</c:v>
                </c:pt>
                <c:pt idx="1973">
                  <c:v>42596</c:v>
                </c:pt>
                <c:pt idx="1974">
                  <c:v>42597</c:v>
                </c:pt>
                <c:pt idx="1975">
                  <c:v>42598</c:v>
                </c:pt>
                <c:pt idx="1976">
                  <c:v>42599</c:v>
                </c:pt>
                <c:pt idx="1977">
                  <c:v>42600</c:v>
                </c:pt>
                <c:pt idx="1978">
                  <c:v>42601</c:v>
                </c:pt>
                <c:pt idx="1979">
                  <c:v>42602</c:v>
                </c:pt>
                <c:pt idx="1980">
                  <c:v>42603</c:v>
                </c:pt>
                <c:pt idx="1981">
                  <c:v>42604</c:v>
                </c:pt>
                <c:pt idx="1982">
                  <c:v>42605</c:v>
                </c:pt>
                <c:pt idx="1983">
                  <c:v>42606</c:v>
                </c:pt>
                <c:pt idx="1984">
                  <c:v>42607</c:v>
                </c:pt>
                <c:pt idx="1985">
                  <c:v>42608</c:v>
                </c:pt>
                <c:pt idx="1986">
                  <c:v>42609</c:v>
                </c:pt>
                <c:pt idx="1987">
                  <c:v>42610</c:v>
                </c:pt>
                <c:pt idx="1988">
                  <c:v>42611</c:v>
                </c:pt>
                <c:pt idx="1989">
                  <c:v>42612</c:v>
                </c:pt>
                <c:pt idx="1990">
                  <c:v>42613</c:v>
                </c:pt>
                <c:pt idx="1991">
                  <c:v>42614</c:v>
                </c:pt>
                <c:pt idx="1992">
                  <c:v>42615</c:v>
                </c:pt>
                <c:pt idx="1993">
                  <c:v>42616</c:v>
                </c:pt>
                <c:pt idx="1994">
                  <c:v>42617</c:v>
                </c:pt>
                <c:pt idx="1995">
                  <c:v>42618</c:v>
                </c:pt>
                <c:pt idx="1996">
                  <c:v>42619</c:v>
                </c:pt>
                <c:pt idx="1997">
                  <c:v>42620</c:v>
                </c:pt>
                <c:pt idx="1998">
                  <c:v>42621</c:v>
                </c:pt>
                <c:pt idx="1999">
                  <c:v>42622</c:v>
                </c:pt>
                <c:pt idx="2000">
                  <c:v>42623</c:v>
                </c:pt>
                <c:pt idx="2001">
                  <c:v>42624</c:v>
                </c:pt>
                <c:pt idx="2002">
                  <c:v>42625</c:v>
                </c:pt>
                <c:pt idx="2003">
                  <c:v>42626</c:v>
                </c:pt>
                <c:pt idx="2004">
                  <c:v>42627</c:v>
                </c:pt>
                <c:pt idx="2005">
                  <c:v>42628</c:v>
                </c:pt>
                <c:pt idx="2006">
                  <c:v>42629</c:v>
                </c:pt>
                <c:pt idx="2007">
                  <c:v>42630</c:v>
                </c:pt>
                <c:pt idx="2008">
                  <c:v>42631</c:v>
                </c:pt>
                <c:pt idx="2009">
                  <c:v>42632</c:v>
                </c:pt>
                <c:pt idx="2010">
                  <c:v>42633</c:v>
                </c:pt>
                <c:pt idx="2011">
                  <c:v>42634</c:v>
                </c:pt>
                <c:pt idx="2012">
                  <c:v>42635</c:v>
                </c:pt>
                <c:pt idx="2013">
                  <c:v>42636</c:v>
                </c:pt>
                <c:pt idx="2014">
                  <c:v>42637</c:v>
                </c:pt>
                <c:pt idx="2015">
                  <c:v>42638</c:v>
                </c:pt>
                <c:pt idx="2016">
                  <c:v>42639</c:v>
                </c:pt>
                <c:pt idx="2017">
                  <c:v>42640</c:v>
                </c:pt>
                <c:pt idx="2018">
                  <c:v>42641</c:v>
                </c:pt>
                <c:pt idx="2019">
                  <c:v>42642</c:v>
                </c:pt>
                <c:pt idx="2020">
                  <c:v>42643</c:v>
                </c:pt>
                <c:pt idx="2021">
                  <c:v>42644</c:v>
                </c:pt>
                <c:pt idx="2022">
                  <c:v>42645</c:v>
                </c:pt>
                <c:pt idx="2023">
                  <c:v>42646</c:v>
                </c:pt>
                <c:pt idx="2024">
                  <c:v>42647</c:v>
                </c:pt>
                <c:pt idx="2025">
                  <c:v>42648</c:v>
                </c:pt>
                <c:pt idx="2026">
                  <c:v>42649</c:v>
                </c:pt>
                <c:pt idx="2027">
                  <c:v>42650</c:v>
                </c:pt>
                <c:pt idx="2028">
                  <c:v>42651</c:v>
                </c:pt>
                <c:pt idx="2029">
                  <c:v>42652</c:v>
                </c:pt>
                <c:pt idx="2030">
                  <c:v>42653</c:v>
                </c:pt>
                <c:pt idx="2031">
                  <c:v>42654</c:v>
                </c:pt>
                <c:pt idx="2032">
                  <c:v>42655</c:v>
                </c:pt>
                <c:pt idx="2033">
                  <c:v>42656</c:v>
                </c:pt>
                <c:pt idx="2034">
                  <c:v>42657</c:v>
                </c:pt>
                <c:pt idx="2035">
                  <c:v>42658</c:v>
                </c:pt>
                <c:pt idx="2036">
                  <c:v>42659</c:v>
                </c:pt>
                <c:pt idx="2037">
                  <c:v>42660</c:v>
                </c:pt>
                <c:pt idx="2038">
                  <c:v>42661</c:v>
                </c:pt>
                <c:pt idx="2039">
                  <c:v>42662</c:v>
                </c:pt>
                <c:pt idx="2040">
                  <c:v>42663</c:v>
                </c:pt>
                <c:pt idx="2041">
                  <c:v>42664</c:v>
                </c:pt>
                <c:pt idx="2042">
                  <c:v>42665</c:v>
                </c:pt>
                <c:pt idx="2043">
                  <c:v>42666</c:v>
                </c:pt>
                <c:pt idx="2044">
                  <c:v>42667</c:v>
                </c:pt>
                <c:pt idx="2045">
                  <c:v>42668</c:v>
                </c:pt>
                <c:pt idx="2046">
                  <c:v>42669</c:v>
                </c:pt>
                <c:pt idx="2047">
                  <c:v>42670</c:v>
                </c:pt>
                <c:pt idx="2048">
                  <c:v>42671</c:v>
                </c:pt>
                <c:pt idx="2049">
                  <c:v>42672</c:v>
                </c:pt>
                <c:pt idx="2050">
                  <c:v>42673</c:v>
                </c:pt>
                <c:pt idx="2051">
                  <c:v>42674</c:v>
                </c:pt>
                <c:pt idx="2052">
                  <c:v>42675</c:v>
                </c:pt>
                <c:pt idx="2053">
                  <c:v>42676</c:v>
                </c:pt>
                <c:pt idx="2054">
                  <c:v>42677</c:v>
                </c:pt>
                <c:pt idx="2055">
                  <c:v>42678</c:v>
                </c:pt>
                <c:pt idx="2056">
                  <c:v>42679</c:v>
                </c:pt>
                <c:pt idx="2057">
                  <c:v>42680</c:v>
                </c:pt>
                <c:pt idx="2058">
                  <c:v>42681</c:v>
                </c:pt>
                <c:pt idx="2059">
                  <c:v>42682</c:v>
                </c:pt>
                <c:pt idx="2060">
                  <c:v>42683</c:v>
                </c:pt>
                <c:pt idx="2061">
                  <c:v>42684</c:v>
                </c:pt>
                <c:pt idx="2062">
                  <c:v>42685</c:v>
                </c:pt>
                <c:pt idx="2063">
                  <c:v>42686</c:v>
                </c:pt>
                <c:pt idx="2064">
                  <c:v>42687</c:v>
                </c:pt>
                <c:pt idx="2065">
                  <c:v>42688</c:v>
                </c:pt>
                <c:pt idx="2066">
                  <c:v>42689</c:v>
                </c:pt>
                <c:pt idx="2067">
                  <c:v>42690</c:v>
                </c:pt>
                <c:pt idx="2068">
                  <c:v>42691</c:v>
                </c:pt>
                <c:pt idx="2069">
                  <c:v>42692</c:v>
                </c:pt>
                <c:pt idx="2070">
                  <c:v>42693</c:v>
                </c:pt>
                <c:pt idx="2071">
                  <c:v>42694</c:v>
                </c:pt>
                <c:pt idx="2072">
                  <c:v>42695</c:v>
                </c:pt>
                <c:pt idx="2073">
                  <c:v>42696</c:v>
                </c:pt>
                <c:pt idx="2074">
                  <c:v>42697</c:v>
                </c:pt>
                <c:pt idx="2075">
                  <c:v>42698</c:v>
                </c:pt>
                <c:pt idx="2076">
                  <c:v>42699</c:v>
                </c:pt>
                <c:pt idx="2077">
                  <c:v>42700</c:v>
                </c:pt>
                <c:pt idx="2078">
                  <c:v>42701</c:v>
                </c:pt>
                <c:pt idx="2079">
                  <c:v>42702</c:v>
                </c:pt>
                <c:pt idx="2080">
                  <c:v>42703</c:v>
                </c:pt>
                <c:pt idx="2081">
                  <c:v>42704</c:v>
                </c:pt>
                <c:pt idx="2082">
                  <c:v>42705</c:v>
                </c:pt>
                <c:pt idx="2083">
                  <c:v>42706</c:v>
                </c:pt>
                <c:pt idx="2084">
                  <c:v>42707</c:v>
                </c:pt>
                <c:pt idx="2085">
                  <c:v>42708</c:v>
                </c:pt>
                <c:pt idx="2086">
                  <c:v>42709</c:v>
                </c:pt>
                <c:pt idx="2087">
                  <c:v>42710</c:v>
                </c:pt>
                <c:pt idx="2088">
                  <c:v>42711</c:v>
                </c:pt>
                <c:pt idx="2089">
                  <c:v>42712</c:v>
                </c:pt>
                <c:pt idx="2090">
                  <c:v>42713</c:v>
                </c:pt>
                <c:pt idx="2091">
                  <c:v>42714</c:v>
                </c:pt>
                <c:pt idx="2092">
                  <c:v>42715</c:v>
                </c:pt>
                <c:pt idx="2093">
                  <c:v>42716</c:v>
                </c:pt>
                <c:pt idx="2094">
                  <c:v>42717</c:v>
                </c:pt>
                <c:pt idx="2095">
                  <c:v>42718</c:v>
                </c:pt>
                <c:pt idx="2096">
                  <c:v>42719</c:v>
                </c:pt>
                <c:pt idx="2097">
                  <c:v>42720</c:v>
                </c:pt>
                <c:pt idx="2098">
                  <c:v>42721</c:v>
                </c:pt>
                <c:pt idx="2099">
                  <c:v>42722</c:v>
                </c:pt>
                <c:pt idx="2100">
                  <c:v>42723</c:v>
                </c:pt>
                <c:pt idx="2101">
                  <c:v>42724</c:v>
                </c:pt>
                <c:pt idx="2102">
                  <c:v>42725</c:v>
                </c:pt>
                <c:pt idx="2103">
                  <c:v>42726</c:v>
                </c:pt>
                <c:pt idx="2104">
                  <c:v>42727</c:v>
                </c:pt>
                <c:pt idx="2105">
                  <c:v>42728</c:v>
                </c:pt>
                <c:pt idx="2106">
                  <c:v>42729</c:v>
                </c:pt>
                <c:pt idx="2107">
                  <c:v>42730</c:v>
                </c:pt>
                <c:pt idx="2108">
                  <c:v>42731</c:v>
                </c:pt>
                <c:pt idx="2109">
                  <c:v>42732</c:v>
                </c:pt>
                <c:pt idx="2110">
                  <c:v>42733</c:v>
                </c:pt>
                <c:pt idx="2111">
                  <c:v>42734</c:v>
                </c:pt>
                <c:pt idx="2112">
                  <c:v>42735</c:v>
                </c:pt>
                <c:pt idx="2113">
                  <c:v>42736</c:v>
                </c:pt>
                <c:pt idx="2114">
                  <c:v>42737</c:v>
                </c:pt>
                <c:pt idx="2115">
                  <c:v>42738</c:v>
                </c:pt>
                <c:pt idx="2116">
                  <c:v>42739</c:v>
                </c:pt>
                <c:pt idx="2117">
                  <c:v>42740</c:v>
                </c:pt>
                <c:pt idx="2118">
                  <c:v>42741</c:v>
                </c:pt>
                <c:pt idx="2119">
                  <c:v>42742</c:v>
                </c:pt>
                <c:pt idx="2120">
                  <c:v>42743</c:v>
                </c:pt>
                <c:pt idx="2121">
                  <c:v>42744</c:v>
                </c:pt>
                <c:pt idx="2122">
                  <c:v>42745</c:v>
                </c:pt>
                <c:pt idx="2123">
                  <c:v>42746</c:v>
                </c:pt>
                <c:pt idx="2124">
                  <c:v>42747</c:v>
                </c:pt>
                <c:pt idx="2125">
                  <c:v>42748</c:v>
                </c:pt>
                <c:pt idx="2126">
                  <c:v>42749</c:v>
                </c:pt>
                <c:pt idx="2127">
                  <c:v>42750</c:v>
                </c:pt>
                <c:pt idx="2128">
                  <c:v>42751</c:v>
                </c:pt>
                <c:pt idx="2129">
                  <c:v>42752</c:v>
                </c:pt>
                <c:pt idx="2130">
                  <c:v>42753</c:v>
                </c:pt>
                <c:pt idx="2131">
                  <c:v>42754</c:v>
                </c:pt>
                <c:pt idx="2132">
                  <c:v>42755</c:v>
                </c:pt>
                <c:pt idx="2133">
                  <c:v>42756</c:v>
                </c:pt>
                <c:pt idx="2134">
                  <c:v>42757</c:v>
                </c:pt>
                <c:pt idx="2135">
                  <c:v>42758</c:v>
                </c:pt>
                <c:pt idx="2136">
                  <c:v>42759</c:v>
                </c:pt>
                <c:pt idx="2137">
                  <c:v>42760</c:v>
                </c:pt>
                <c:pt idx="2138">
                  <c:v>42761</c:v>
                </c:pt>
                <c:pt idx="2139">
                  <c:v>42762</c:v>
                </c:pt>
                <c:pt idx="2140">
                  <c:v>42763</c:v>
                </c:pt>
                <c:pt idx="2141">
                  <c:v>42764</c:v>
                </c:pt>
                <c:pt idx="2142">
                  <c:v>42765</c:v>
                </c:pt>
                <c:pt idx="2143">
                  <c:v>42766</c:v>
                </c:pt>
                <c:pt idx="2144">
                  <c:v>42767</c:v>
                </c:pt>
                <c:pt idx="2145">
                  <c:v>42768</c:v>
                </c:pt>
                <c:pt idx="2146">
                  <c:v>42769</c:v>
                </c:pt>
                <c:pt idx="2147">
                  <c:v>42770</c:v>
                </c:pt>
                <c:pt idx="2148">
                  <c:v>42771</c:v>
                </c:pt>
                <c:pt idx="2149">
                  <c:v>42772</c:v>
                </c:pt>
                <c:pt idx="2150">
                  <c:v>42773</c:v>
                </c:pt>
                <c:pt idx="2151">
                  <c:v>42774</c:v>
                </c:pt>
                <c:pt idx="2152">
                  <c:v>42775</c:v>
                </c:pt>
                <c:pt idx="2153">
                  <c:v>42776</c:v>
                </c:pt>
                <c:pt idx="2154">
                  <c:v>42777</c:v>
                </c:pt>
                <c:pt idx="2155">
                  <c:v>42778</c:v>
                </c:pt>
                <c:pt idx="2156">
                  <c:v>42779</c:v>
                </c:pt>
                <c:pt idx="2157">
                  <c:v>42780</c:v>
                </c:pt>
                <c:pt idx="2158">
                  <c:v>42781</c:v>
                </c:pt>
                <c:pt idx="2159">
                  <c:v>42782</c:v>
                </c:pt>
                <c:pt idx="2160">
                  <c:v>42783</c:v>
                </c:pt>
                <c:pt idx="2161">
                  <c:v>42784</c:v>
                </c:pt>
                <c:pt idx="2162">
                  <c:v>42785</c:v>
                </c:pt>
                <c:pt idx="2163">
                  <c:v>42786</c:v>
                </c:pt>
                <c:pt idx="2164">
                  <c:v>42787</c:v>
                </c:pt>
                <c:pt idx="2165">
                  <c:v>42788</c:v>
                </c:pt>
                <c:pt idx="2166">
                  <c:v>42789</c:v>
                </c:pt>
                <c:pt idx="2167">
                  <c:v>42790</c:v>
                </c:pt>
                <c:pt idx="2168">
                  <c:v>42791</c:v>
                </c:pt>
                <c:pt idx="2169">
                  <c:v>42792</c:v>
                </c:pt>
                <c:pt idx="2170">
                  <c:v>42793</c:v>
                </c:pt>
                <c:pt idx="2171">
                  <c:v>42794</c:v>
                </c:pt>
                <c:pt idx="2172">
                  <c:v>42795</c:v>
                </c:pt>
                <c:pt idx="2173">
                  <c:v>42796</c:v>
                </c:pt>
                <c:pt idx="2174">
                  <c:v>42797</c:v>
                </c:pt>
                <c:pt idx="2175">
                  <c:v>42798</c:v>
                </c:pt>
                <c:pt idx="2176">
                  <c:v>42799</c:v>
                </c:pt>
                <c:pt idx="2177">
                  <c:v>42800</c:v>
                </c:pt>
                <c:pt idx="2178">
                  <c:v>42801</c:v>
                </c:pt>
                <c:pt idx="2179">
                  <c:v>42802</c:v>
                </c:pt>
                <c:pt idx="2180">
                  <c:v>42803</c:v>
                </c:pt>
                <c:pt idx="2181">
                  <c:v>42804</c:v>
                </c:pt>
                <c:pt idx="2182">
                  <c:v>42805</c:v>
                </c:pt>
                <c:pt idx="2183">
                  <c:v>42806</c:v>
                </c:pt>
                <c:pt idx="2184">
                  <c:v>42807</c:v>
                </c:pt>
                <c:pt idx="2185">
                  <c:v>42808</c:v>
                </c:pt>
                <c:pt idx="2186">
                  <c:v>42809</c:v>
                </c:pt>
                <c:pt idx="2187">
                  <c:v>42810</c:v>
                </c:pt>
                <c:pt idx="2188">
                  <c:v>42811</c:v>
                </c:pt>
                <c:pt idx="2189">
                  <c:v>42812</c:v>
                </c:pt>
                <c:pt idx="2190">
                  <c:v>42813</c:v>
                </c:pt>
                <c:pt idx="2191">
                  <c:v>42814</c:v>
                </c:pt>
                <c:pt idx="2192">
                  <c:v>42815</c:v>
                </c:pt>
                <c:pt idx="2193">
                  <c:v>42816</c:v>
                </c:pt>
                <c:pt idx="2194">
                  <c:v>42817</c:v>
                </c:pt>
                <c:pt idx="2195">
                  <c:v>42818</c:v>
                </c:pt>
                <c:pt idx="2196">
                  <c:v>42819</c:v>
                </c:pt>
                <c:pt idx="2197">
                  <c:v>42820</c:v>
                </c:pt>
                <c:pt idx="2198">
                  <c:v>42821</c:v>
                </c:pt>
                <c:pt idx="2199">
                  <c:v>42822</c:v>
                </c:pt>
                <c:pt idx="2200">
                  <c:v>42823</c:v>
                </c:pt>
                <c:pt idx="2201">
                  <c:v>42824</c:v>
                </c:pt>
                <c:pt idx="2202">
                  <c:v>42825</c:v>
                </c:pt>
                <c:pt idx="2203">
                  <c:v>42826</c:v>
                </c:pt>
                <c:pt idx="2204">
                  <c:v>42827</c:v>
                </c:pt>
                <c:pt idx="2205">
                  <c:v>42828</c:v>
                </c:pt>
                <c:pt idx="2206">
                  <c:v>42829</c:v>
                </c:pt>
                <c:pt idx="2207">
                  <c:v>42830</c:v>
                </c:pt>
                <c:pt idx="2208">
                  <c:v>42831</c:v>
                </c:pt>
                <c:pt idx="2209">
                  <c:v>42832</c:v>
                </c:pt>
                <c:pt idx="2210">
                  <c:v>42833</c:v>
                </c:pt>
                <c:pt idx="2211">
                  <c:v>42834</c:v>
                </c:pt>
                <c:pt idx="2212">
                  <c:v>42835</c:v>
                </c:pt>
                <c:pt idx="2213">
                  <c:v>42836</c:v>
                </c:pt>
                <c:pt idx="2214">
                  <c:v>42837</c:v>
                </c:pt>
                <c:pt idx="2215">
                  <c:v>42838</c:v>
                </c:pt>
                <c:pt idx="2216">
                  <c:v>42839</c:v>
                </c:pt>
                <c:pt idx="2217">
                  <c:v>42840</c:v>
                </c:pt>
                <c:pt idx="2218">
                  <c:v>42841</c:v>
                </c:pt>
                <c:pt idx="2219">
                  <c:v>42842</c:v>
                </c:pt>
                <c:pt idx="2220">
                  <c:v>42843</c:v>
                </c:pt>
                <c:pt idx="2221">
                  <c:v>42844</c:v>
                </c:pt>
                <c:pt idx="2222">
                  <c:v>42845</c:v>
                </c:pt>
                <c:pt idx="2223">
                  <c:v>42846</c:v>
                </c:pt>
                <c:pt idx="2224">
                  <c:v>42847</c:v>
                </c:pt>
                <c:pt idx="2225">
                  <c:v>42848</c:v>
                </c:pt>
                <c:pt idx="2226">
                  <c:v>42849</c:v>
                </c:pt>
                <c:pt idx="2227">
                  <c:v>42850</c:v>
                </c:pt>
                <c:pt idx="2228">
                  <c:v>42851</c:v>
                </c:pt>
                <c:pt idx="2229">
                  <c:v>42852</c:v>
                </c:pt>
                <c:pt idx="2230">
                  <c:v>42853</c:v>
                </c:pt>
                <c:pt idx="2231">
                  <c:v>42854</c:v>
                </c:pt>
                <c:pt idx="2232">
                  <c:v>42855</c:v>
                </c:pt>
                <c:pt idx="2233">
                  <c:v>42856</c:v>
                </c:pt>
                <c:pt idx="2234">
                  <c:v>42857</c:v>
                </c:pt>
                <c:pt idx="2235">
                  <c:v>42858</c:v>
                </c:pt>
                <c:pt idx="2236">
                  <c:v>42859</c:v>
                </c:pt>
                <c:pt idx="2237">
                  <c:v>42860</c:v>
                </c:pt>
                <c:pt idx="2238">
                  <c:v>42861</c:v>
                </c:pt>
                <c:pt idx="2239">
                  <c:v>42862</c:v>
                </c:pt>
                <c:pt idx="2240">
                  <c:v>42863</c:v>
                </c:pt>
                <c:pt idx="2241">
                  <c:v>42864</c:v>
                </c:pt>
                <c:pt idx="2242">
                  <c:v>42865</c:v>
                </c:pt>
                <c:pt idx="2243">
                  <c:v>42866</c:v>
                </c:pt>
                <c:pt idx="2244">
                  <c:v>42867</c:v>
                </c:pt>
                <c:pt idx="2245">
                  <c:v>42868</c:v>
                </c:pt>
                <c:pt idx="2246">
                  <c:v>42869</c:v>
                </c:pt>
                <c:pt idx="2247">
                  <c:v>42870</c:v>
                </c:pt>
                <c:pt idx="2248">
                  <c:v>42871</c:v>
                </c:pt>
                <c:pt idx="2249">
                  <c:v>42872</c:v>
                </c:pt>
                <c:pt idx="2250">
                  <c:v>42873</c:v>
                </c:pt>
                <c:pt idx="2251">
                  <c:v>42874</c:v>
                </c:pt>
                <c:pt idx="2252">
                  <c:v>42875</c:v>
                </c:pt>
                <c:pt idx="2253">
                  <c:v>42876</c:v>
                </c:pt>
                <c:pt idx="2254">
                  <c:v>42877</c:v>
                </c:pt>
                <c:pt idx="2255">
                  <c:v>42878</c:v>
                </c:pt>
                <c:pt idx="2256">
                  <c:v>42879</c:v>
                </c:pt>
                <c:pt idx="2257">
                  <c:v>42880</c:v>
                </c:pt>
                <c:pt idx="2258">
                  <c:v>42881</c:v>
                </c:pt>
                <c:pt idx="2259">
                  <c:v>42882</c:v>
                </c:pt>
                <c:pt idx="2260">
                  <c:v>42883</c:v>
                </c:pt>
                <c:pt idx="2261">
                  <c:v>42884</c:v>
                </c:pt>
                <c:pt idx="2262">
                  <c:v>42885</c:v>
                </c:pt>
                <c:pt idx="2263">
                  <c:v>42886</c:v>
                </c:pt>
                <c:pt idx="2264">
                  <c:v>42887</c:v>
                </c:pt>
                <c:pt idx="2265">
                  <c:v>42888</c:v>
                </c:pt>
                <c:pt idx="2266">
                  <c:v>42889</c:v>
                </c:pt>
                <c:pt idx="2267">
                  <c:v>42890</c:v>
                </c:pt>
                <c:pt idx="2268">
                  <c:v>42891</c:v>
                </c:pt>
                <c:pt idx="2269">
                  <c:v>42892</c:v>
                </c:pt>
                <c:pt idx="2270">
                  <c:v>42893</c:v>
                </c:pt>
                <c:pt idx="2271">
                  <c:v>42894</c:v>
                </c:pt>
                <c:pt idx="2272">
                  <c:v>42895</c:v>
                </c:pt>
                <c:pt idx="2273">
                  <c:v>42896</c:v>
                </c:pt>
                <c:pt idx="2274">
                  <c:v>42897</c:v>
                </c:pt>
                <c:pt idx="2275">
                  <c:v>42898</c:v>
                </c:pt>
                <c:pt idx="2276">
                  <c:v>42899</c:v>
                </c:pt>
                <c:pt idx="2277">
                  <c:v>42900</c:v>
                </c:pt>
                <c:pt idx="2278">
                  <c:v>42901</c:v>
                </c:pt>
                <c:pt idx="2279">
                  <c:v>42902</c:v>
                </c:pt>
                <c:pt idx="2280">
                  <c:v>42903</c:v>
                </c:pt>
                <c:pt idx="2281">
                  <c:v>42904</c:v>
                </c:pt>
                <c:pt idx="2282">
                  <c:v>42905</c:v>
                </c:pt>
                <c:pt idx="2283">
                  <c:v>42906</c:v>
                </c:pt>
                <c:pt idx="2284">
                  <c:v>42907</c:v>
                </c:pt>
                <c:pt idx="2285">
                  <c:v>42908</c:v>
                </c:pt>
                <c:pt idx="2286">
                  <c:v>42909</c:v>
                </c:pt>
                <c:pt idx="2287">
                  <c:v>42910</c:v>
                </c:pt>
                <c:pt idx="2288">
                  <c:v>42911</c:v>
                </c:pt>
                <c:pt idx="2289">
                  <c:v>42912</c:v>
                </c:pt>
                <c:pt idx="2290">
                  <c:v>42913</c:v>
                </c:pt>
                <c:pt idx="2291">
                  <c:v>42914</c:v>
                </c:pt>
                <c:pt idx="2292">
                  <c:v>42915</c:v>
                </c:pt>
                <c:pt idx="2293">
                  <c:v>42916</c:v>
                </c:pt>
                <c:pt idx="2294">
                  <c:v>42917</c:v>
                </c:pt>
                <c:pt idx="2295">
                  <c:v>42918</c:v>
                </c:pt>
                <c:pt idx="2296">
                  <c:v>42919</c:v>
                </c:pt>
                <c:pt idx="2297">
                  <c:v>42920</c:v>
                </c:pt>
                <c:pt idx="2298">
                  <c:v>42921</c:v>
                </c:pt>
                <c:pt idx="2299">
                  <c:v>42922</c:v>
                </c:pt>
                <c:pt idx="2300">
                  <c:v>42923</c:v>
                </c:pt>
                <c:pt idx="2301">
                  <c:v>42924</c:v>
                </c:pt>
                <c:pt idx="2302">
                  <c:v>42925</c:v>
                </c:pt>
                <c:pt idx="2303">
                  <c:v>42926</c:v>
                </c:pt>
                <c:pt idx="2304">
                  <c:v>42927</c:v>
                </c:pt>
                <c:pt idx="2305">
                  <c:v>42928</c:v>
                </c:pt>
                <c:pt idx="2306">
                  <c:v>42929</c:v>
                </c:pt>
                <c:pt idx="2307">
                  <c:v>42930</c:v>
                </c:pt>
                <c:pt idx="2308">
                  <c:v>42931</c:v>
                </c:pt>
                <c:pt idx="2309">
                  <c:v>42932</c:v>
                </c:pt>
                <c:pt idx="2310">
                  <c:v>42933</c:v>
                </c:pt>
                <c:pt idx="2311">
                  <c:v>42934</c:v>
                </c:pt>
                <c:pt idx="2312">
                  <c:v>42935</c:v>
                </c:pt>
                <c:pt idx="2313">
                  <c:v>42936</c:v>
                </c:pt>
                <c:pt idx="2314">
                  <c:v>42937</c:v>
                </c:pt>
                <c:pt idx="2315">
                  <c:v>42938</c:v>
                </c:pt>
                <c:pt idx="2316">
                  <c:v>42939</c:v>
                </c:pt>
                <c:pt idx="2317">
                  <c:v>42940</c:v>
                </c:pt>
                <c:pt idx="2318">
                  <c:v>42941</c:v>
                </c:pt>
                <c:pt idx="2319">
                  <c:v>42942</c:v>
                </c:pt>
                <c:pt idx="2320">
                  <c:v>42943</c:v>
                </c:pt>
                <c:pt idx="2321">
                  <c:v>42944</c:v>
                </c:pt>
                <c:pt idx="2322">
                  <c:v>42945</c:v>
                </c:pt>
                <c:pt idx="2323">
                  <c:v>42946</c:v>
                </c:pt>
                <c:pt idx="2324">
                  <c:v>42947</c:v>
                </c:pt>
                <c:pt idx="2325">
                  <c:v>42948</c:v>
                </c:pt>
                <c:pt idx="2326">
                  <c:v>42949</c:v>
                </c:pt>
                <c:pt idx="2327">
                  <c:v>42950</c:v>
                </c:pt>
                <c:pt idx="2328">
                  <c:v>42951</c:v>
                </c:pt>
                <c:pt idx="2329">
                  <c:v>42952</c:v>
                </c:pt>
                <c:pt idx="2330">
                  <c:v>42953</c:v>
                </c:pt>
                <c:pt idx="2331">
                  <c:v>42954</c:v>
                </c:pt>
                <c:pt idx="2332">
                  <c:v>42955</c:v>
                </c:pt>
                <c:pt idx="2333">
                  <c:v>42956</c:v>
                </c:pt>
                <c:pt idx="2334">
                  <c:v>42957</c:v>
                </c:pt>
                <c:pt idx="2335">
                  <c:v>42958</c:v>
                </c:pt>
                <c:pt idx="2336">
                  <c:v>42959</c:v>
                </c:pt>
                <c:pt idx="2337">
                  <c:v>42960</c:v>
                </c:pt>
                <c:pt idx="2338">
                  <c:v>42961</c:v>
                </c:pt>
                <c:pt idx="2339">
                  <c:v>42962</c:v>
                </c:pt>
                <c:pt idx="2340">
                  <c:v>42963</c:v>
                </c:pt>
                <c:pt idx="2341">
                  <c:v>42964</c:v>
                </c:pt>
                <c:pt idx="2342">
                  <c:v>42965</c:v>
                </c:pt>
                <c:pt idx="2343">
                  <c:v>42966</c:v>
                </c:pt>
                <c:pt idx="2344">
                  <c:v>42967</c:v>
                </c:pt>
                <c:pt idx="2345">
                  <c:v>42968</c:v>
                </c:pt>
                <c:pt idx="2346">
                  <c:v>42969</c:v>
                </c:pt>
                <c:pt idx="2347">
                  <c:v>42970</c:v>
                </c:pt>
                <c:pt idx="2348">
                  <c:v>42971</c:v>
                </c:pt>
                <c:pt idx="2349">
                  <c:v>42972</c:v>
                </c:pt>
                <c:pt idx="2350">
                  <c:v>42973</c:v>
                </c:pt>
                <c:pt idx="2351">
                  <c:v>42974</c:v>
                </c:pt>
                <c:pt idx="2352">
                  <c:v>42975</c:v>
                </c:pt>
                <c:pt idx="2353">
                  <c:v>42976</c:v>
                </c:pt>
                <c:pt idx="2354">
                  <c:v>42977</c:v>
                </c:pt>
                <c:pt idx="2355">
                  <c:v>42978</c:v>
                </c:pt>
                <c:pt idx="2356">
                  <c:v>42979</c:v>
                </c:pt>
                <c:pt idx="2357">
                  <c:v>42980</c:v>
                </c:pt>
                <c:pt idx="2358">
                  <c:v>42981</c:v>
                </c:pt>
                <c:pt idx="2359">
                  <c:v>42982</c:v>
                </c:pt>
                <c:pt idx="2360">
                  <c:v>42983</c:v>
                </c:pt>
                <c:pt idx="2361">
                  <c:v>42984</c:v>
                </c:pt>
                <c:pt idx="2362">
                  <c:v>42985</c:v>
                </c:pt>
                <c:pt idx="2363">
                  <c:v>42986</c:v>
                </c:pt>
                <c:pt idx="2364">
                  <c:v>42987</c:v>
                </c:pt>
                <c:pt idx="2365">
                  <c:v>42988</c:v>
                </c:pt>
                <c:pt idx="2366">
                  <c:v>42989</c:v>
                </c:pt>
                <c:pt idx="2367">
                  <c:v>42990</c:v>
                </c:pt>
                <c:pt idx="2368">
                  <c:v>42991</c:v>
                </c:pt>
                <c:pt idx="2369">
                  <c:v>42992</c:v>
                </c:pt>
                <c:pt idx="2370">
                  <c:v>42993</c:v>
                </c:pt>
                <c:pt idx="2371">
                  <c:v>42994</c:v>
                </c:pt>
                <c:pt idx="2372">
                  <c:v>42995</c:v>
                </c:pt>
                <c:pt idx="2373">
                  <c:v>42996</c:v>
                </c:pt>
                <c:pt idx="2374">
                  <c:v>42997</c:v>
                </c:pt>
                <c:pt idx="2375">
                  <c:v>42998</c:v>
                </c:pt>
                <c:pt idx="2376">
                  <c:v>42999</c:v>
                </c:pt>
                <c:pt idx="2377">
                  <c:v>43000</c:v>
                </c:pt>
                <c:pt idx="2378">
                  <c:v>43001</c:v>
                </c:pt>
                <c:pt idx="2379">
                  <c:v>43002</c:v>
                </c:pt>
                <c:pt idx="2380">
                  <c:v>43003</c:v>
                </c:pt>
                <c:pt idx="2381">
                  <c:v>43004</c:v>
                </c:pt>
                <c:pt idx="2382">
                  <c:v>43005</c:v>
                </c:pt>
                <c:pt idx="2383">
                  <c:v>43006</c:v>
                </c:pt>
                <c:pt idx="2384">
                  <c:v>43007</c:v>
                </c:pt>
                <c:pt idx="2385">
                  <c:v>43008</c:v>
                </c:pt>
                <c:pt idx="2386">
                  <c:v>43009</c:v>
                </c:pt>
                <c:pt idx="2387">
                  <c:v>43010</c:v>
                </c:pt>
                <c:pt idx="2388">
                  <c:v>43011</c:v>
                </c:pt>
                <c:pt idx="2389">
                  <c:v>43012</c:v>
                </c:pt>
                <c:pt idx="2390">
                  <c:v>43013</c:v>
                </c:pt>
                <c:pt idx="2391">
                  <c:v>43014</c:v>
                </c:pt>
                <c:pt idx="2392">
                  <c:v>43015</c:v>
                </c:pt>
                <c:pt idx="2393">
                  <c:v>43016</c:v>
                </c:pt>
                <c:pt idx="2394">
                  <c:v>43017</c:v>
                </c:pt>
                <c:pt idx="2395">
                  <c:v>43018</c:v>
                </c:pt>
                <c:pt idx="2396">
                  <c:v>43019</c:v>
                </c:pt>
                <c:pt idx="2397">
                  <c:v>43020</c:v>
                </c:pt>
                <c:pt idx="2398">
                  <c:v>43021</c:v>
                </c:pt>
                <c:pt idx="2399">
                  <c:v>43022</c:v>
                </c:pt>
                <c:pt idx="2400">
                  <c:v>43023</c:v>
                </c:pt>
                <c:pt idx="2401">
                  <c:v>43024</c:v>
                </c:pt>
                <c:pt idx="2402">
                  <c:v>43025</c:v>
                </c:pt>
                <c:pt idx="2403">
                  <c:v>43026</c:v>
                </c:pt>
                <c:pt idx="2404">
                  <c:v>43027</c:v>
                </c:pt>
                <c:pt idx="2405">
                  <c:v>43028</c:v>
                </c:pt>
                <c:pt idx="2406">
                  <c:v>43029</c:v>
                </c:pt>
                <c:pt idx="2407">
                  <c:v>43030</c:v>
                </c:pt>
                <c:pt idx="2408">
                  <c:v>43031</c:v>
                </c:pt>
                <c:pt idx="2409">
                  <c:v>43032</c:v>
                </c:pt>
                <c:pt idx="2410">
                  <c:v>43033</c:v>
                </c:pt>
                <c:pt idx="2411">
                  <c:v>43034</c:v>
                </c:pt>
                <c:pt idx="2412">
                  <c:v>43035</c:v>
                </c:pt>
                <c:pt idx="2413">
                  <c:v>43036</c:v>
                </c:pt>
                <c:pt idx="2414">
                  <c:v>43037</c:v>
                </c:pt>
                <c:pt idx="2415">
                  <c:v>43038</c:v>
                </c:pt>
                <c:pt idx="2416">
                  <c:v>43039</c:v>
                </c:pt>
                <c:pt idx="2417">
                  <c:v>43040</c:v>
                </c:pt>
                <c:pt idx="2418">
                  <c:v>43041</c:v>
                </c:pt>
                <c:pt idx="2419">
                  <c:v>43042</c:v>
                </c:pt>
                <c:pt idx="2420">
                  <c:v>43043</c:v>
                </c:pt>
                <c:pt idx="2421">
                  <c:v>43044</c:v>
                </c:pt>
                <c:pt idx="2422">
                  <c:v>43045</c:v>
                </c:pt>
                <c:pt idx="2423">
                  <c:v>43046</c:v>
                </c:pt>
                <c:pt idx="2424">
                  <c:v>43047</c:v>
                </c:pt>
                <c:pt idx="2425">
                  <c:v>43048</c:v>
                </c:pt>
                <c:pt idx="2426">
                  <c:v>43049</c:v>
                </c:pt>
                <c:pt idx="2427">
                  <c:v>43050</c:v>
                </c:pt>
                <c:pt idx="2428">
                  <c:v>43051</c:v>
                </c:pt>
                <c:pt idx="2429">
                  <c:v>43052</c:v>
                </c:pt>
                <c:pt idx="2430">
                  <c:v>43053</c:v>
                </c:pt>
                <c:pt idx="2431">
                  <c:v>43054</c:v>
                </c:pt>
                <c:pt idx="2432">
                  <c:v>43055</c:v>
                </c:pt>
                <c:pt idx="2433">
                  <c:v>43056</c:v>
                </c:pt>
                <c:pt idx="2434">
                  <c:v>43057</c:v>
                </c:pt>
                <c:pt idx="2435">
                  <c:v>43058</c:v>
                </c:pt>
                <c:pt idx="2436">
                  <c:v>43059</c:v>
                </c:pt>
                <c:pt idx="2437">
                  <c:v>43060</c:v>
                </c:pt>
                <c:pt idx="2438">
                  <c:v>43061</c:v>
                </c:pt>
                <c:pt idx="2439">
                  <c:v>43062</c:v>
                </c:pt>
                <c:pt idx="2440">
                  <c:v>43063</c:v>
                </c:pt>
                <c:pt idx="2441">
                  <c:v>43064</c:v>
                </c:pt>
                <c:pt idx="2442">
                  <c:v>43065</c:v>
                </c:pt>
                <c:pt idx="2443">
                  <c:v>43066</c:v>
                </c:pt>
                <c:pt idx="2444">
                  <c:v>43067</c:v>
                </c:pt>
                <c:pt idx="2445">
                  <c:v>43068</c:v>
                </c:pt>
                <c:pt idx="2446">
                  <c:v>43069</c:v>
                </c:pt>
                <c:pt idx="2447">
                  <c:v>43070</c:v>
                </c:pt>
                <c:pt idx="2448">
                  <c:v>43071</c:v>
                </c:pt>
                <c:pt idx="2449">
                  <c:v>43072</c:v>
                </c:pt>
                <c:pt idx="2450">
                  <c:v>43073</c:v>
                </c:pt>
                <c:pt idx="2451">
                  <c:v>43074</c:v>
                </c:pt>
                <c:pt idx="2452">
                  <c:v>43075</c:v>
                </c:pt>
                <c:pt idx="2453">
                  <c:v>43076</c:v>
                </c:pt>
                <c:pt idx="2454">
                  <c:v>43077</c:v>
                </c:pt>
                <c:pt idx="2455">
                  <c:v>43078</c:v>
                </c:pt>
                <c:pt idx="2456">
                  <c:v>43079</c:v>
                </c:pt>
                <c:pt idx="2457">
                  <c:v>43080</c:v>
                </c:pt>
                <c:pt idx="2458">
                  <c:v>43081</c:v>
                </c:pt>
                <c:pt idx="2459">
                  <c:v>43082</c:v>
                </c:pt>
                <c:pt idx="2460">
                  <c:v>43083</c:v>
                </c:pt>
                <c:pt idx="2461">
                  <c:v>43084</c:v>
                </c:pt>
                <c:pt idx="2462">
                  <c:v>43085</c:v>
                </c:pt>
                <c:pt idx="2463">
                  <c:v>43086</c:v>
                </c:pt>
                <c:pt idx="2464">
                  <c:v>43087</c:v>
                </c:pt>
                <c:pt idx="2465">
                  <c:v>43088</c:v>
                </c:pt>
                <c:pt idx="2466">
                  <c:v>43089</c:v>
                </c:pt>
                <c:pt idx="2467">
                  <c:v>43090</c:v>
                </c:pt>
                <c:pt idx="2468">
                  <c:v>43091</c:v>
                </c:pt>
                <c:pt idx="2469">
                  <c:v>43092</c:v>
                </c:pt>
                <c:pt idx="2470">
                  <c:v>43093</c:v>
                </c:pt>
                <c:pt idx="2471">
                  <c:v>43094</c:v>
                </c:pt>
                <c:pt idx="2472">
                  <c:v>43095</c:v>
                </c:pt>
                <c:pt idx="2473">
                  <c:v>43096</c:v>
                </c:pt>
                <c:pt idx="2474">
                  <c:v>43097</c:v>
                </c:pt>
                <c:pt idx="2475">
                  <c:v>43098</c:v>
                </c:pt>
                <c:pt idx="2476">
                  <c:v>43099</c:v>
                </c:pt>
                <c:pt idx="2477">
                  <c:v>43100</c:v>
                </c:pt>
                <c:pt idx="2478">
                  <c:v>43101</c:v>
                </c:pt>
                <c:pt idx="2479">
                  <c:v>43102</c:v>
                </c:pt>
                <c:pt idx="2480">
                  <c:v>43103</c:v>
                </c:pt>
                <c:pt idx="2481">
                  <c:v>43104</c:v>
                </c:pt>
                <c:pt idx="2482">
                  <c:v>43105</c:v>
                </c:pt>
                <c:pt idx="2483">
                  <c:v>43106</c:v>
                </c:pt>
                <c:pt idx="2484">
                  <c:v>43107</c:v>
                </c:pt>
                <c:pt idx="2485">
                  <c:v>43108</c:v>
                </c:pt>
                <c:pt idx="2486">
                  <c:v>43109</c:v>
                </c:pt>
                <c:pt idx="2487">
                  <c:v>43110</c:v>
                </c:pt>
                <c:pt idx="2488">
                  <c:v>43111</c:v>
                </c:pt>
                <c:pt idx="2489">
                  <c:v>43112</c:v>
                </c:pt>
                <c:pt idx="2490">
                  <c:v>43113</c:v>
                </c:pt>
                <c:pt idx="2491">
                  <c:v>43114</c:v>
                </c:pt>
                <c:pt idx="2492">
                  <c:v>43115</c:v>
                </c:pt>
                <c:pt idx="2493">
                  <c:v>43116</c:v>
                </c:pt>
                <c:pt idx="2494">
                  <c:v>43117</c:v>
                </c:pt>
                <c:pt idx="2495">
                  <c:v>43118</c:v>
                </c:pt>
                <c:pt idx="2496">
                  <c:v>43119</c:v>
                </c:pt>
                <c:pt idx="2497">
                  <c:v>43120</c:v>
                </c:pt>
                <c:pt idx="2498">
                  <c:v>43121</c:v>
                </c:pt>
                <c:pt idx="2499">
                  <c:v>43122</c:v>
                </c:pt>
                <c:pt idx="2500">
                  <c:v>43123</c:v>
                </c:pt>
                <c:pt idx="2501">
                  <c:v>43124</c:v>
                </c:pt>
                <c:pt idx="2502">
                  <c:v>43125</c:v>
                </c:pt>
                <c:pt idx="2503">
                  <c:v>43126</c:v>
                </c:pt>
                <c:pt idx="2504">
                  <c:v>43127</c:v>
                </c:pt>
                <c:pt idx="2505">
                  <c:v>43128</c:v>
                </c:pt>
                <c:pt idx="2506">
                  <c:v>43129</c:v>
                </c:pt>
                <c:pt idx="2507">
                  <c:v>43130</c:v>
                </c:pt>
                <c:pt idx="2508">
                  <c:v>43131</c:v>
                </c:pt>
                <c:pt idx="2509">
                  <c:v>43132</c:v>
                </c:pt>
                <c:pt idx="2510">
                  <c:v>43133</c:v>
                </c:pt>
                <c:pt idx="2511">
                  <c:v>43134</c:v>
                </c:pt>
                <c:pt idx="2512">
                  <c:v>43135</c:v>
                </c:pt>
                <c:pt idx="2513">
                  <c:v>43136</c:v>
                </c:pt>
                <c:pt idx="2514">
                  <c:v>43137</c:v>
                </c:pt>
                <c:pt idx="2515">
                  <c:v>43138</c:v>
                </c:pt>
                <c:pt idx="2516">
                  <c:v>43139</c:v>
                </c:pt>
                <c:pt idx="2517">
                  <c:v>43140</c:v>
                </c:pt>
                <c:pt idx="2518">
                  <c:v>43141</c:v>
                </c:pt>
                <c:pt idx="2519">
                  <c:v>43142</c:v>
                </c:pt>
                <c:pt idx="2520">
                  <c:v>43143</c:v>
                </c:pt>
                <c:pt idx="2521">
                  <c:v>43144</c:v>
                </c:pt>
                <c:pt idx="2522">
                  <c:v>43145</c:v>
                </c:pt>
                <c:pt idx="2523">
                  <c:v>43146</c:v>
                </c:pt>
                <c:pt idx="2524">
                  <c:v>43147</c:v>
                </c:pt>
                <c:pt idx="2525">
                  <c:v>43148</c:v>
                </c:pt>
                <c:pt idx="2526">
                  <c:v>43149</c:v>
                </c:pt>
                <c:pt idx="2527">
                  <c:v>43150</c:v>
                </c:pt>
                <c:pt idx="2528">
                  <c:v>43151</c:v>
                </c:pt>
                <c:pt idx="2529">
                  <c:v>43152</c:v>
                </c:pt>
                <c:pt idx="2530">
                  <c:v>43153</c:v>
                </c:pt>
                <c:pt idx="2531">
                  <c:v>43154</c:v>
                </c:pt>
                <c:pt idx="2532">
                  <c:v>43155</c:v>
                </c:pt>
                <c:pt idx="2533">
                  <c:v>43156</c:v>
                </c:pt>
                <c:pt idx="2534">
                  <c:v>43157</c:v>
                </c:pt>
                <c:pt idx="2535">
                  <c:v>43158</c:v>
                </c:pt>
                <c:pt idx="2536">
                  <c:v>43159</c:v>
                </c:pt>
                <c:pt idx="2537">
                  <c:v>43160</c:v>
                </c:pt>
                <c:pt idx="2538">
                  <c:v>43161</c:v>
                </c:pt>
                <c:pt idx="2539">
                  <c:v>43162</c:v>
                </c:pt>
                <c:pt idx="2540">
                  <c:v>43163</c:v>
                </c:pt>
                <c:pt idx="2541">
                  <c:v>43164</c:v>
                </c:pt>
                <c:pt idx="2542">
                  <c:v>43165</c:v>
                </c:pt>
                <c:pt idx="2543">
                  <c:v>43166</c:v>
                </c:pt>
                <c:pt idx="2544">
                  <c:v>43167</c:v>
                </c:pt>
                <c:pt idx="2545">
                  <c:v>43168</c:v>
                </c:pt>
                <c:pt idx="2546">
                  <c:v>43169</c:v>
                </c:pt>
                <c:pt idx="2547">
                  <c:v>43170</c:v>
                </c:pt>
                <c:pt idx="2548">
                  <c:v>43171</c:v>
                </c:pt>
                <c:pt idx="2549">
                  <c:v>43172</c:v>
                </c:pt>
                <c:pt idx="2550">
                  <c:v>43173</c:v>
                </c:pt>
                <c:pt idx="2551">
                  <c:v>43174</c:v>
                </c:pt>
                <c:pt idx="2552">
                  <c:v>43175</c:v>
                </c:pt>
                <c:pt idx="2553">
                  <c:v>43176</c:v>
                </c:pt>
                <c:pt idx="2554">
                  <c:v>43177</c:v>
                </c:pt>
                <c:pt idx="2555">
                  <c:v>43178</c:v>
                </c:pt>
                <c:pt idx="2556">
                  <c:v>43179</c:v>
                </c:pt>
                <c:pt idx="2557">
                  <c:v>43180</c:v>
                </c:pt>
                <c:pt idx="2558">
                  <c:v>43181</c:v>
                </c:pt>
                <c:pt idx="2559">
                  <c:v>43182</c:v>
                </c:pt>
                <c:pt idx="2560">
                  <c:v>43183</c:v>
                </c:pt>
                <c:pt idx="2561">
                  <c:v>43184</c:v>
                </c:pt>
                <c:pt idx="2562">
                  <c:v>43185</c:v>
                </c:pt>
                <c:pt idx="2563">
                  <c:v>43186</c:v>
                </c:pt>
                <c:pt idx="2564">
                  <c:v>43187</c:v>
                </c:pt>
                <c:pt idx="2565">
                  <c:v>43188</c:v>
                </c:pt>
                <c:pt idx="2566">
                  <c:v>43189</c:v>
                </c:pt>
                <c:pt idx="2567">
                  <c:v>43190</c:v>
                </c:pt>
                <c:pt idx="2568">
                  <c:v>43191</c:v>
                </c:pt>
                <c:pt idx="2569">
                  <c:v>43192</c:v>
                </c:pt>
                <c:pt idx="2570">
                  <c:v>43193</c:v>
                </c:pt>
                <c:pt idx="2571">
                  <c:v>43194</c:v>
                </c:pt>
                <c:pt idx="2572">
                  <c:v>43195</c:v>
                </c:pt>
                <c:pt idx="2573">
                  <c:v>43196</c:v>
                </c:pt>
                <c:pt idx="2574">
                  <c:v>43197</c:v>
                </c:pt>
                <c:pt idx="2575">
                  <c:v>43198</c:v>
                </c:pt>
                <c:pt idx="2576">
                  <c:v>43199</c:v>
                </c:pt>
                <c:pt idx="2577">
                  <c:v>43200</c:v>
                </c:pt>
                <c:pt idx="2578">
                  <c:v>43201</c:v>
                </c:pt>
                <c:pt idx="2579">
                  <c:v>43202</c:v>
                </c:pt>
                <c:pt idx="2580">
                  <c:v>43203</c:v>
                </c:pt>
                <c:pt idx="2581">
                  <c:v>43204</c:v>
                </c:pt>
                <c:pt idx="2582">
                  <c:v>43205</c:v>
                </c:pt>
                <c:pt idx="2583">
                  <c:v>43206</c:v>
                </c:pt>
                <c:pt idx="2584">
                  <c:v>43207</c:v>
                </c:pt>
                <c:pt idx="2585">
                  <c:v>43208</c:v>
                </c:pt>
                <c:pt idx="2586">
                  <c:v>43209</c:v>
                </c:pt>
                <c:pt idx="2587">
                  <c:v>43210</c:v>
                </c:pt>
                <c:pt idx="2588">
                  <c:v>43211</c:v>
                </c:pt>
                <c:pt idx="2589">
                  <c:v>43212</c:v>
                </c:pt>
                <c:pt idx="2590">
                  <c:v>43213</c:v>
                </c:pt>
                <c:pt idx="2591">
                  <c:v>43214</c:v>
                </c:pt>
                <c:pt idx="2592">
                  <c:v>43215</c:v>
                </c:pt>
                <c:pt idx="2593">
                  <c:v>43216</c:v>
                </c:pt>
                <c:pt idx="2594">
                  <c:v>43217</c:v>
                </c:pt>
                <c:pt idx="2595">
                  <c:v>43218</c:v>
                </c:pt>
                <c:pt idx="2596">
                  <c:v>43219</c:v>
                </c:pt>
                <c:pt idx="2597">
                  <c:v>43220</c:v>
                </c:pt>
                <c:pt idx="2598">
                  <c:v>43221</c:v>
                </c:pt>
                <c:pt idx="2599">
                  <c:v>43222</c:v>
                </c:pt>
                <c:pt idx="2600">
                  <c:v>43223</c:v>
                </c:pt>
                <c:pt idx="2601">
                  <c:v>43224</c:v>
                </c:pt>
                <c:pt idx="2602">
                  <c:v>43225</c:v>
                </c:pt>
                <c:pt idx="2603">
                  <c:v>43226</c:v>
                </c:pt>
                <c:pt idx="2604">
                  <c:v>43227</c:v>
                </c:pt>
                <c:pt idx="2605">
                  <c:v>43228</c:v>
                </c:pt>
                <c:pt idx="2606">
                  <c:v>43229</c:v>
                </c:pt>
                <c:pt idx="2607">
                  <c:v>43230</c:v>
                </c:pt>
                <c:pt idx="2608">
                  <c:v>43231</c:v>
                </c:pt>
                <c:pt idx="2609">
                  <c:v>43232</c:v>
                </c:pt>
                <c:pt idx="2610">
                  <c:v>43233</c:v>
                </c:pt>
                <c:pt idx="2611">
                  <c:v>43234</c:v>
                </c:pt>
                <c:pt idx="2612">
                  <c:v>43235</c:v>
                </c:pt>
                <c:pt idx="2613">
                  <c:v>43236</c:v>
                </c:pt>
                <c:pt idx="2614">
                  <c:v>43237</c:v>
                </c:pt>
                <c:pt idx="2615">
                  <c:v>43238</c:v>
                </c:pt>
                <c:pt idx="2616">
                  <c:v>43239</c:v>
                </c:pt>
                <c:pt idx="2617">
                  <c:v>43240</c:v>
                </c:pt>
                <c:pt idx="2618">
                  <c:v>43241</c:v>
                </c:pt>
                <c:pt idx="2619">
                  <c:v>43242</c:v>
                </c:pt>
                <c:pt idx="2620">
                  <c:v>43243</c:v>
                </c:pt>
                <c:pt idx="2621">
                  <c:v>43244</c:v>
                </c:pt>
                <c:pt idx="2622">
                  <c:v>43245</c:v>
                </c:pt>
                <c:pt idx="2623">
                  <c:v>43246</c:v>
                </c:pt>
                <c:pt idx="2624">
                  <c:v>43247</c:v>
                </c:pt>
                <c:pt idx="2625">
                  <c:v>43248</c:v>
                </c:pt>
                <c:pt idx="2626">
                  <c:v>43249</c:v>
                </c:pt>
                <c:pt idx="2627">
                  <c:v>43250</c:v>
                </c:pt>
                <c:pt idx="2628">
                  <c:v>43251</c:v>
                </c:pt>
                <c:pt idx="2629">
                  <c:v>43252</c:v>
                </c:pt>
                <c:pt idx="2630">
                  <c:v>43253</c:v>
                </c:pt>
                <c:pt idx="2631">
                  <c:v>43254</c:v>
                </c:pt>
                <c:pt idx="2632">
                  <c:v>43255</c:v>
                </c:pt>
                <c:pt idx="2633">
                  <c:v>43256</c:v>
                </c:pt>
              </c:numCache>
            </c:numRef>
          </c:cat>
          <c:val>
            <c:numRef>
              <c:f>CUVA_corr_depths!$B$2:$B$2635</c:f>
              <c:numCache>
                <c:formatCode>General</c:formatCode>
                <c:ptCount val="2634"/>
                <c:pt idx="14">
                  <c:v>3.9</c:v>
                </c:pt>
                <c:pt idx="15">
                  <c:v>-0.5</c:v>
                </c:pt>
                <c:pt idx="16">
                  <c:v>2.8</c:v>
                </c:pt>
                <c:pt idx="17">
                  <c:v>3.7</c:v>
                </c:pt>
                <c:pt idx="18">
                  <c:v>3.7</c:v>
                </c:pt>
                <c:pt idx="19">
                  <c:v>3.8</c:v>
                </c:pt>
                <c:pt idx="20">
                  <c:v>3.4</c:v>
                </c:pt>
                <c:pt idx="21">
                  <c:v>5.7</c:v>
                </c:pt>
                <c:pt idx="22">
                  <c:v>8.3000000000000007</c:v>
                </c:pt>
                <c:pt idx="23">
                  <c:v>5.4</c:v>
                </c:pt>
                <c:pt idx="24">
                  <c:v>4.5</c:v>
                </c:pt>
                <c:pt idx="25">
                  <c:v>4.0999999999999996</c:v>
                </c:pt>
                <c:pt idx="26">
                  <c:v>4.2</c:v>
                </c:pt>
                <c:pt idx="27">
                  <c:v>4.4000000000000004</c:v>
                </c:pt>
                <c:pt idx="28">
                  <c:v>4.5</c:v>
                </c:pt>
                <c:pt idx="29">
                  <c:v>4.5</c:v>
                </c:pt>
                <c:pt idx="30">
                  <c:v>4.2</c:v>
                </c:pt>
                <c:pt idx="31">
                  <c:v>4.4000000000000004</c:v>
                </c:pt>
                <c:pt idx="32">
                  <c:v>4.3</c:v>
                </c:pt>
                <c:pt idx="33">
                  <c:v>6.3</c:v>
                </c:pt>
                <c:pt idx="34">
                  <c:v>6.9</c:v>
                </c:pt>
                <c:pt idx="35">
                  <c:v>6.7</c:v>
                </c:pt>
                <c:pt idx="36">
                  <c:v>6.6</c:v>
                </c:pt>
                <c:pt idx="37">
                  <c:v>6.3</c:v>
                </c:pt>
                <c:pt idx="38">
                  <c:v>6.3</c:v>
                </c:pt>
                <c:pt idx="39">
                  <c:v>6.2</c:v>
                </c:pt>
                <c:pt idx="40">
                  <c:v>5.9</c:v>
                </c:pt>
                <c:pt idx="41">
                  <c:v>5.8</c:v>
                </c:pt>
                <c:pt idx="42">
                  <c:v>5.9</c:v>
                </c:pt>
                <c:pt idx="43">
                  <c:v>5.9</c:v>
                </c:pt>
                <c:pt idx="44">
                  <c:v>6.1</c:v>
                </c:pt>
                <c:pt idx="45">
                  <c:v>6</c:v>
                </c:pt>
                <c:pt idx="46">
                  <c:v>6.2</c:v>
                </c:pt>
                <c:pt idx="47">
                  <c:v>6.2</c:v>
                </c:pt>
                <c:pt idx="48">
                  <c:v>5.9</c:v>
                </c:pt>
                <c:pt idx="49">
                  <c:v>5.6</c:v>
                </c:pt>
                <c:pt idx="50">
                  <c:v>5.6</c:v>
                </c:pt>
                <c:pt idx="51">
                  <c:v>6.5</c:v>
                </c:pt>
                <c:pt idx="52">
                  <c:v>4.8</c:v>
                </c:pt>
                <c:pt idx="53">
                  <c:v>8.9</c:v>
                </c:pt>
                <c:pt idx="54">
                  <c:v>7.5</c:v>
                </c:pt>
                <c:pt idx="55">
                  <c:v>6.2</c:v>
                </c:pt>
                <c:pt idx="56">
                  <c:v>25.2</c:v>
                </c:pt>
                <c:pt idx="57">
                  <c:v>0.8</c:v>
                </c:pt>
                <c:pt idx="58">
                  <c:v>7.9</c:v>
                </c:pt>
                <c:pt idx="59">
                  <c:v>7.5</c:v>
                </c:pt>
                <c:pt idx="60">
                  <c:v>7.1</c:v>
                </c:pt>
                <c:pt idx="61">
                  <c:v>6.2</c:v>
                </c:pt>
                <c:pt idx="62">
                  <c:v>6.2</c:v>
                </c:pt>
                <c:pt idx="63">
                  <c:v>9.5</c:v>
                </c:pt>
                <c:pt idx="64">
                  <c:v>11.9</c:v>
                </c:pt>
                <c:pt idx="65">
                  <c:v>11.5</c:v>
                </c:pt>
                <c:pt idx="66">
                  <c:v>8.9</c:v>
                </c:pt>
                <c:pt idx="67">
                  <c:v>27.5</c:v>
                </c:pt>
                <c:pt idx="68">
                  <c:v>9.3000000000000007</c:v>
                </c:pt>
                <c:pt idx="69">
                  <c:v>8.6</c:v>
                </c:pt>
                <c:pt idx="70">
                  <c:v>56.3</c:v>
                </c:pt>
                <c:pt idx="71">
                  <c:v>10.8</c:v>
                </c:pt>
                <c:pt idx="72">
                  <c:v>8.3000000000000007</c:v>
                </c:pt>
                <c:pt idx="73">
                  <c:v>8</c:v>
                </c:pt>
                <c:pt idx="74">
                  <c:v>7</c:v>
                </c:pt>
                <c:pt idx="75">
                  <c:v>7.3</c:v>
                </c:pt>
                <c:pt idx="76">
                  <c:v>6.7</c:v>
                </c:pt>
                <c:pt idx="77">
                  <c:v>18.5</c:v>
                </c:pt>
                <c:pt idx="78">
                  <c:v>7.6</c:v>
                </c:pt>
                <c:pt idx="79">
                  <c:v>7.1</c:v>
                </c:pt>
                <c:pt idx="80">
                  <c:v>8.6</c:v>
                </c:pt>
                <c:pt idx="81">
                  <c:v>10.199999999999999</c:v>
                </c:pt>
                <c:pt idx="82">
                  <c:v>8.6</c:v>
                </c:pt>
                <c:pt idx="83">
                  <c:v>7.9</c:v>
                </c:pt>
                <c:pt idx="84">
                  <c:v>8.5</c:v>
                </c:pt>
                <c:pt idx="85">
                  <c:v>-31.9</c:v>
                </c:pt>
                <c:pt idx="86">
                  <c:v>10.1</c:v>
                </c:pt>
                <c:pt idx="87">
                  <c:v>9.9</c:v>
                </c:pt>
                <c:pt idx="88">
                  <c:v>9.5</c:v>
                </c:pt>
                <c:pt idx="89">
                  <c:v>9.3000000000000007</c:v>
                </c:pt>
                <c:pt idx="90">
                  <c:v>685.4</c:v>
                </c:pt>
                <c:pt idx="91">
                  <c:v>9.1999999999999993</c:v>
                </c:pt>
                <c:pt idx="92">
                  <c:v>8.8000000000000007</c:v>
                </c:pt>
                <c:pt idx="93">
                  <c:v>8.6</c:v>
                </c:pt>
                <c:pt idx="94">
                  <c:v>8.1</c:v>
                </c:pt>
                <c:pt idx="95">
                  <c:v>777.2</c:v>
                </c:pt>
                <c:pt idx="96">
                  <c:v>308.2</c:v>
                </c:pt>
                <c:pt idx="97">
                  <c:v>283.60000000000002</c:v>
                </c:pt>
                <c:pt idx="98">
                  <c:v>7.5</c:v>
                </c:pt>
                <c:pt idx="99">
                  <c:v>157.9</c:v>
                </c:pt>
                <c:pt idx="100">
                  <c:v>22.9</c:v>
                </c:pt>
                <c:pt idx="101">
                  <c:v>-82</c:v>
                </c:pt>
                <c:pt idx="102">
                  <c:v>-61.3</c:v>
                </c:pt>
                <c:pt idx="103">
                  <c:v>6.2</c:v>
                </c:pt>
                <c:pt idx="104">
                  <c:v>8.6</c:v>
                </c:pt>
                <c:pt idx="105">
                  <c:v>8.5</c:v>
                </c:pt>
                <c:pt idx="106">
                  <c:v>8.5</c:v>
                </c:pt>
                <c:pt idx="107">
                  <c:v>-75</c:v>
                </c:pt>
                <c:pt idx="108">
                  <c:v>3.2</c:v>
                </c:pt>
                <c:pt idx="109">
                  <c:v>285</c:v>
                </c:pt>
                <c:pt idx="110">
                  <c:v>374.1</c:v>
                </c:pt>
                <c:pt idx="111">
                  <c:v>374.4</c:v>
                </c:pt>
                <c:pt idx="112">
                  <c:v>83.6</c:v>
                </c:pt>
                <c:pt idx="113">
                  <c:v>67.400000000000006</c:v>
                </c:pt>
                <c:pt idx="114">
                  <c:v>6.7</c:v>
                </c:pt>
                <c:pt idx="115">
                  <c:v>-75.2</c:v>
                </c:pt>
                <c:pt idx="116">
                  <c:v>-64.400000000000006</c:v>
                </c:pt>
                <c:pt idx="117">
                  <c:v>108</c:v>
                </c:pt>
                <c:pt idx="118">
                  <c:v>816.2</c:v>
                </c:pt>
                <c:pt idx="119">
                  <c:v>363.1</c:v>
                </c:pt>
                <c:pt idx="120">
                  <c:v>-47.5</c:v>
                </c:pt>
                <c:pt idx="121">
                  <c:v>770.2</c:v>
                </c:pt>
                <c:pt idx="122">
                  <c:v>823.5</c:v>
                </c:pt>
                <c:pt idx="123">
                  <c:v>547.6</c:v>
                </c:pt>
                <c:pt idx="124">
                  <c:v>0.2</c:v>
                </c:pt>
                <c:pt idx="125">
                  <c:v>15.3</c:v>
                </c:pt>
                <c:pt idx="126">
                  <c:v>11.8</c:v>
                </c:pt>
                <c:pt idx="127">
                  <c:v>13.1</c:v>
                </c:pt>
                <c:pt idx="128">
                  <c:v>12.5</c:v>
                </c:pt>
                <c:pt idx="129">
                  <c:v>10.7</c:v>
                </c:pt>
                <c:pt idx="130">
                  <c:v>11.2</c:v>
                </c:pt>
                <c:pt idx="131">
                  <c:v>12.9</c:v>
                </c:pt>
                <c:pt idx="132">
                  <c:v>14.6</c:v>
                </c:pt>
                <c:pt idx="133">
                  <c:v>12.8</c:v>
                </c:pt>
                <c:pt idx="134">
                  <c:v>12.3</c:v>
                </c:pt>
                <c:pt idx="135">
                  <c:v>10.9</c:v>
                </c:pt>
                <c:pt idx="136">
                  <c:v>9.4</c:v>
                </c:pt>
                <c:pt idx="137">
                  <c:v>9.4</c:v>
                </c:pt>
                <c:pt idx="138">
                  <c:v>9.4</c:v>
                </c:pt>
                <c:pt idx="139">
                  <c:v>9</c:v>
                </c:pt>
                <c:pt idx="140">
                  <c:v>9</c:v>
                </c:pt>
                <c:pt idx="141">
                  <c:v>9.5</c:v>
                </c:pt>
                <c:pt idx="142">
                  <c:v>10.3</c:v>
                </c:pt>
                <c:pt idx="143">
                  <c:v>11</c:v>
                </c:pt>
                <c:pt idx="144">
                  <c:v>10.7</c:v>
                </c:pt>
                <c:pt idx="145">
                  <c:v>11.8</c:v>
                </c:pt>
                <c:pt idx="146">
                  <c:v>13.7</c:v>
                </c:pt>
                <c:pt idx="147">
                  <c:v>15.7</c:v>
                </c:pt>
                <c:pt idx="148">
                  <c:v>14</c:v>
                </c:pt>
                <c:pt idx="149">
                  <c:v>12.3</c:v>
                </c:pt>
                <c:pt idx="150">
                  <c:v>12.9</c:v>
                </c:pt>
                <c:pt idx="151">
                  <c:v>12.7</c:v>
                </c:pt>
                <c:pt idx="152">
                  <c:v>11.9</c:v>
                </c:pt>
                <c:pt idx="153">
                  <c:v>12</c:v>
                </c:pt>
                <c:pt idx="154">
                  <c:v>11.3</c:v>
                </c:pt>
                <c:pt idx="155">
                  <c:v>11.6</c:v>
                </c:pt>
                <c:pt idx="156">
                  <c:v>11.5</c:v>
                </c:pt>
                <c:pt idx="157">
                  <c:v>11.5</c:v>
                </c:pt>
                <c:pt idx="158">
                  <c:v>11.9</c:v>
                </c:pt>
                <c:pt idx="159">
                  <c:v>12.2</c:v>
                </c:pt>
                <c:pt idx="160">
                  <c:v>11.9</c:v>
                </c:pt>
                <c:pt idx="161">
                  <c:v>12.7</c:v>
                </c:pt>
                <c:pt idx="162">
                  <c:v>17.3</c:v>
                </c:pt>
                <c:pt idx="163">
                  <c:v>14.7</c:v>
                </c:pt>
                <c:pt idx="164">
                  <c:v>13.8</c:v>
                </c:pt>
                <c:pt idx="165">
                  <c:v>16.2</c:v>
                </c:pt>
                <c:pt idx="166">
                  <c:v>15.9</c:v>
                </c:pt>
                <c:pt idx="167">
                  <c:v>16.600000000000001</c:v>
                </c:pt>
                <c:pt idx="168">
                  <c:v>14.9</c:v>
                </c:pt>
                <c:pt idx="169">
                  <c:v>13.7</c:v>
                </c:pt>
                <c:pt idx="170">
                  <c:v>14.4</c:v>
                </c:pt>
                <c:pt idx="171">
                  <c:v>14.7</c:v>
                </c:pt>
                <c:pt idx="172">
                  <c:v>13.5</c:v>
                </c:pt>
                <c:pt idx="173">
                  <c:v>14.7</c:v>
                </c:pt>
                <c:pt idx="174">
                  <c:v>14.1</c:v>
                </c:pt>
                <c:pt idx="175">
                  <c:v>17.100000000000001</c:v>
                </c:pt>
                <c:pt idx="176">
                  <c:v>15.5</c:v>
                </c:pt>
                <c:pt idx="177">
                  <c:v>13.6</c:v>
                </c:pt>
                <c:pt idx="178">
                  <c:v>14.3</c:v>
                </c:pt>
                <c:pt idx="179">
                  <c:v>13.8</c:v>
                </c:pt>
                <c:pt idx="180">
                  <c:v>12.5</c:v>
                </c:pt>
                <c:pt idx="181">
                  <c:v>13.4</c:v>
                </c:pt>
                <c:pt idx="182">
                  <c:v>13.4</c:v>
                </c:pt>
                <c:pt idx="183">
                  <c:v>13.4</c:v>
                </c:pt>
                <c:pt idx="184">
                  <c:v>13.1</c:v>
                </c:pt>
                <c:pt idx="185">
                  <c:v>15.7</c:v>
                </c:pt>
                <c:pt idx="186">
                  <c:v>18.7</c:v>
                </c:pt>
                <c:pt idx="187">
                  <c:v>18.399999999999999</c:v>
                </c:pt>
                <c:pt idx="188">
                  <c:v>17.600000000000001</c:v>
                </c:pt>
                <c:pt idx="189">
                  <c:v>17.2</c:v>
                </c:pt>
                <c:pt idx="190">
                  <c:v>17.2</c:v>
                </c:pt>
                <c:pt idx="191">
                  <c:v>17</c:v>
                </c:pt>
                <c:pt idx="192">
                  <c:v>16.7</c:v>
                </c:pt>
                <c:pt idx="193">
                  <c:v>16.100000000000001</c:v>
                </c:pt>
                <c:pt idx="194">
                  <c:v>16.3</c:v>
                </c:pt>
                <c:pt idx="195">
                  <c:v>17.2</c:v>
                </c:pt>
                <c:pt idx="196">
                  <c:v>15.8</c:v>
                </c:pt>
                <c:pt idx="197">
                  <c:v>15.3</c:v>
                </c:pt>
                <c:pt idx="198">
                  <c:v>22</c:v>
                </c:pt>
                <c:pt idx="199">
                  <c:v>22.5</c:v>
                </c:pt>
                <c:pt idx="200">
                  <c:v>21</c:v>
                </c:pt>
                <c:pt idx="201">
                  <c:v>20.7</c:v>
                </c:pt>
                <c:pt idx="202">
                  <c:v>19.5</c:v>
                </c:pt>
                <c:pt idx="203">
                  <c:v>18.3</c:v>
                </c:pt>
                <c:pt idx="204">
                  <c:v>16.5</c:v>
                </c:pt>
                <c:pt idx="205">
                  <c:v>15.6</c:v>
                </c:pt>
                <c:pt idx="206">
                  <c:v>15.1</c:v>
                </c:pt>
                <c:pt idx="207">
                  <c:v>16</c:v>
                </c:pt>
                <c:pt idx="208">
                  <c:v>14.9</c:v>
                </c:pt>
                <c:pt idx="209">
                  <c:v>14.4</c:v>
                </c:pt>
                <c:pt idx="210">
                  <c:v>16.5</c:v>
                </c:pt>
                <c:pt idx="211">
                  <c:v>15.7</c:v>
                </c:pt>
                <c:pt idx="212">
                  <c:v>13.7</c:v>
                </c:pt>
                <c:pt idx="213">
                  <c:v>14.5</c:v>
                </c:pt>
                <c:pt idx="214">
                  <c:v>14.2</c:v>
                </c:pt>
                <c:pt idx="215">
                  <c:v>14.1</c:v>
                </c:pt>
                <c:pt idx="216">
                  <c:v>15.1</c:v>
                </c:pt>
                <c:pt idx="217">
                  <c:v>14.8</c:v>
                </c:pt>
                <c:pt idx="218">
                  <c:v>14.5</c:v>
                </c:pt>
                <c:pt idx="219">
                  <c:v>14.1</c:v>
                </c:pt>
                <c:pt idx="220">
                  <c:v>13.4</c:v>
                </c:pt>
                <c:pt idx="221">
                  <c:v>13.1</c:v>
                </c:pt>
                <c:pt idx="222">
                  <c:v>12.8</c:v>
                </c:pt>
                <c:pt idx="223">
                  <c:v>14.1</c:v>
                </c:pt>
                <c:pt idx="224">
                  <c:v>14.8</c:v>
                </c:pt>
                <c:pt idx="225">
                  <c:v>15.6</c:v>
                </c:pt>
                <c:pt idx="226">
                  <c:v>14</c:v>
                </c:pt>
                <c:pt idx="227">
                  <c:v>16.2</c:v>
                </c:pt>
                <c:pt idx="228">
                  <c:v>15.1</c:v>
                </c:pt>
                <c:pt idx="229">
                  <c:v>15</c:v>
                </c:pt>
                <c:pt idx="230">
                  <c:v>14.5</c:v>
                </c:pt>
                <c:pt idx="231">
                  <c:v>12.7</c:v>
                </c:pt>
                <c:pt idx="232">
                  <c:v>12.4</c:v>
                </c:pt>
                <c:pt idx="233">
                  <c:v>11.7</c:v>
                </c:pt>
                <c:pt idx="234">
                  <c:v>11.2</c:v>
                </c:pt>
                <c:pt idx="235">
                  <c:v>11.2</c:v>
                </c:pt>
                <c:pt idx="236">
                  <c:v>13.5</c:v>
                </c:pt>
                <c:pt idx="237">
                  <c:v>11.8</c:v>
                </c:pt>
                <c:pt idx="238">
                  <c:v>11.5</c:v>
                </c:pt>
                <c:pt idx="239">
                  <c:v>10.8</c:v>
                </c:pt>
                <c:pt idx="240">
                  <c:v>10.6</c:v>
                </c:pt>
                <c:pt idx="471">
                  <c:v>13.2</c:v>
                </c:pt>
                <c:pt idx="472">
                  <c:v>16.100000000000001</c:v>
                </c:pt>
                <c:pt idx="473">
                  <c:v>13.4</c:v>
                </c:pt>
                <c:pt idx="474">
                  <c:v>14.5</c:v>
                </c:pt>
                <c:pt idx="475">
                  <c:v>14.1</c:v>
                </c:pt>
                <c:pt idx="476">
                  <c:v>13.3</c:v>
                </c:pt>
                <c:pt idx="477">
                  <c:v>13.7</c:v>
                </c:pt>
                <c:pt idx="478">
                  <c:v>14.5</c:v>
                </c:pt>
                <c:pt idx="479">
                  <c:v>12.4</c:v>
                </c:pt>
                <c:pt idx="480">
                  <c:v>12.7</c:v>
                </c:pt>
                <c:pt idx="481">
                  <c:v>12.4</c:v>
                </c:pt>
                <c:pt idx="482">
                  <c:v>12.2</c:v>
                </c:pt>
                <c:pt idx="483">
                  <c:v>11.9</c:v>
                </c:pt>
                <c:pt idx="484">
                  <c:v>9.3000000000000007</c:v>
                </c:pt>
                <c:pt idx="485">
                  <c:v>9.6</c:v>
                </c:pt>
                <c:pt idx="486">
                  <c:v>11.8</c:v>
                </c:pt>
                <c:pt idx="487">
                  <c:v>11.6</c:v>
                </c:pt>
                <c:pt idx="488">
                  <c:v>11.9</c:v>
                </c:pt>
                <c:pt idx="489">
                  <c:v>11.9</c:v>
                </c:pt>
                <c:pt idx="490">
                  <c:v>12.1</c:v>
                </c:pt>
                <c:pt idx="491">
                  <c:v>11.6</c:v>
                </c:pt>
                <c:pt idx="492">
                  <c:v>11.4</c:v>
                </c:pt>
                <c:pt idx="493">
                  <c:v>11.6</c:v>
                </c:pt>
                <c:pt idx="494">
                  <c:v>11.2</c:v>
                </c:pt>
                <c:pt idx="495">
                  <c:v>12</c:v>
                </c:pt>
                <c:pt idx="496">
                  <c:v>11.8</c:v>
                </c:pt>
                <c:pt idx="497">
                  <c:v>9.3000000000000007</c:v>
                </c:pt>
                <c:pt idx="498">
                  <c:v>10.4</c:v>
                </c:pt>
                <c:pt idx="499">
                  <c:v>10.8</c:v>
                </c:pt>
                <c:pt idx="500">
                  <c:v>9.8000000000000007</c:v>
                </c:pt>
                <c:pt idx="501">
                  <c:v>8.6</c:v>
                </c:pt>
                <c:pt idx="502">
                  <c:v>9.6</c:v>
                </c:pt>
                <c:pt idx="503">
                  <c:v>7.7</c:v>
                </c:pt>
                <c:pt idx="504">
                  <c:v>14.8</c:v>
                </c:pt>
                <c:pt idx="505">
                  <c:v>16.2</c:v>
                </c:pt>
                <c:pt idx="506">
                  <c:v>18.3</c:v>
                </c:pt>
                <c:pt idx="507">
                  <c:v>16.2</c:v>
                </c:pt>
                <c:pt idx="508">
                  <c:v>15.9</c:v>
                </c:pt>
                <c:pt idx="509">
                  <c:v>15.3</c:v>
                </c:pt>
                <c:pt idx="510">
                  <c:v>13.8</c:v>
                </c:pt>
                <c:pt idx="511">
                  <c:v>14.1</c:v>
                </c:pt>
                <c:pt idx="512">
                  <c:v>12.9</c:v>
                </c:pt>
                <c:pt idx="513">
                  <c:v>13.2</c:v>
                </c:pt>
                <c:pt idx="514">
                  <c:v>13.6</c:v>
                </c:pt>
                <c:pt idx="515">
                  <c:v>12.5</c:v>
                </c:pt>
                <c:pt idx="516">
                  <c:v>12.8</c:v>
                </c:pt>
                <c:pt idx="517">
                  <c:v>12.3</c:v>
                </c:pt>
                <c:pt idx="518">
                  <c:v>12.1</c:v>
                </c:pt>
                <c:pt idx="519">
                  <c:v>15.1</c:v>
                </c:pt>
                <c:pt idx="520">
                  <c:v>13.5</c:v>
                </c:pt>
                <c:pt idx="521">
                  <c:v>17.3</c:v>
                </c:pt>
                <c:pt idx="522">
                  <c:v>15</c:v>
                </c:pt>
                <c:pt idx="523">
                  <c:v>15.6</c:v>
                </c:pt>
                <c:pt idx="524">
                  <c:v>14.9</c:v>
                </c:pt>
                <c:pt idx="525">
                  <c:v>13.1</c:v>
                </c:pt>
                <c:pt idx="526">
                  <c:v>11.1</c:v>
                </c:pt>
                <c:pt idx="527">
                  <c:v>13.2</c:v>
                </c:pt>
                <c:pt idx="528">
                  <c:v>14.7</c:v>
                </c:pt>
                <c:pt idx="529">
                  <c:v>16.7</c:v>
                </c:pt>
                <c:pt idx="530">
                  <c:v>13.9</c:v>
                </c:pt>
                <c:pt idx="531">
                  <c:v>13.4</c:v>
                </c:pt>
                <c:pt idx="532">
                  <c:v>14</c:v>
                </c:pt>
                <c:pt idx="533">
                  <c:v>13.2</c:v>
                </c:pt>
                <c:pt idx="534">
                  <c:v>12.4</c:v>
                </c:pt>
                <c:pt idx="535">
                  <c:v>12.3</c:v>
                </c:pt>
                <c:pt idx="536">
                  <c:v>11.7</c:v>
                </c:pt>
                <c:pt idx="537">
                  <c:v>14.5</c:v>
                </c:pt>
                <c:pt idx="538">
                  <c:v>12.7</c:v>
                </c:pt>
                <c:pt idx="539">
                  <c:v>12</c:v>
                </c:pt>
                <c:pt idx="540">
                  <c:v>12.2</c:v>
                </c:pt>
                <c:pt idx="541">
                  <c:v>11.4</c:v>
                </c:pt>
                <c:pt idx="542">
                  <c:v>15.5</c:v>
                </c:pt>
                <c:pt idx="543">
                  <c:v>15.1</c:v>
                </c:pt>
                <c:pt idx="544">
                  <c:v>15.5</c:v>
                </c:pt>
                <c:pt idx="545">
                  <c:v>15.4</c:v>
                </c:pt>
                <c:pt idx="546">
                  <c:v>16</c:v>
                </c:pt>
                <c:pt idx="547">
                  <c:v>15.3</c:v>
                </c:pt>
                <c:pt idx="548">
                  <c:v>15</c:v>
                </c:pt>
                <c:pt idx="549">
                  <c:v>15.6</c:v>
                </c:pt>
                <c:pt idx="550">
                  <c:v>13.9</c:v>
                </c:pt>
                <c:pt idx="551">
                  <c:v>14.1</c:v>
                </c:pt>
                <c:pt idx="552">
                  <c:v>14.5</c:v>
                </c:pt>
                <c:pt idx="553">
                  <c:v>14.4</c:v>
                </c:pt>
                <c:pt idx="554">
                  <c:v>14.3</c:v>
                </c:pt>
                <c:pt idx="555">
                  <c:v>14.1</c:v>
                </c:pt>
                <c:pt idx="556">
                  <c:v>14.3</c:v>
                </c:pt>
                <c:pt idx="557">
                  <c:v>13.9</c:v>
                </c:pt>
                <c:pt idx="558">
                  <c:v>13.2</c:v>
                </c:pt>
                <c:pt idx="559">
                  <c:v>13.3</c:v>
                </c:pt>
                <c:pt idx="560">
                  <c:v>17.399999999999999</c:v>
                </c:pt>
                <c:pt idx="561">
                  <c:v>14.4</c:v>
                </c:pt>
                <c:pt idx="562">
                  <c:v>13.7</c:v>
                </c:pt>
                <c:pt idx="563">
                  <c:v>14.4</c:v>
                </c:pt>
                <c:pt idx="564">
                  <c:v>15.6</c:v>
                </c:pt>
                <c:pt idx="565">
                  <c:v>18.399999999999999</c:v>
                </c:pt>
                <c:pt idx="566">
                  <c:v>17.899999999999999</c:v>
                </c:pt>
                <c:pt idx="567">
                  <c:v>18.2</c:v>
                </c:pt>
                <c:pt idx="568">
                  <c:v>19.3</c:v>
                </c:pt>
                <c:pt idx="569">
                  <c:v>19.100000000000001</c:v>
                </c:pt>
                <c:pt idx="570">
                  <c:v>18.8</c:v>
                </c:pt>
                <c:pt idx="571">
                  <c:v>18.5</c:v>
                </c:pt>
                <c:pt idx="572">
                  <c:v>17.3</c:v>
                </c:pt>
                <c:pt idx="573">
                  <c:v>16.5</c:v>
                </c:pt>
                <c:pt idx="574">
                  <c:v>16.2</c:v>
                </c:pt>
                <c:pt idx="575">
                  <c:v>16.399999999999999</c:v>
                </c:pt>
                <c:pt idx="576">
                  <c:v>17.3</c:v>
                </c:pt>
                <c:pt idx="577">
                  <c:v>17.899999999999999</c:v>
                </c:pt>
                <c:pt idx="578">
                  <c:v>16.2</c:v>
                </c:pt>
                <c:pt idx="579">
                  <c:v>15.4</c:v>
                </c:pt>
                <c:pt idx="580">
                  <c:v>15.7</c:v>
                </c:pt>
                <c:pt idx="581">
                  <c:v>19.100000000000001</c:v>
                </c:pt>
                <c:pt idx="582">
                  <c:v>15.2</c:v>
                </c:pt>
                <c:pt idx="583">
                  <c:v>15.3</c:v>
                </c:pt>
                <c:pt idx="584">
                  <c:v>17.5</c:v>
                </c:pt>
                <c:pt idx="585">
                  <c:v>17.399999999999999</c:v>
                </c:pt>
                <c:pt idx="586">
                  <c:v>15.8</c:v>
                </c:pt>
                <c:pt idx="587">
                  <c:v>15.4</c:v>
                </c:pt>
                <c:pt idx="588">
                  <c:v>15.5</c:v>
                </c:pt>
                <c:pt idx="589">
                  <c:v>19.100000000000001</c:v>
                </c:pt>
                <c:pt idx="590">
                  <c:v>17.5</c:v>
                </c:pt>
                <c:pt idx="591">
                  <c:v>15.9</c:v>
                </c:pt>
                <c:pt idx="592">
                  <c:v>15.3</c:v>
                </c:pt>
                <c:pt idx="593">
                  <c:v>15.8</c:v>
                </c:pt>
                <c:pt idx="594">
                  <c:v>15.2</c:v>
                </c:pt>
                <c:pt idx="595">
                  <c:v>17.5</c:v>
                </c:pt>
                <c:pt idx="596">
                  <c:v>18.100000000000001</c:v>
                </c:pt>
                <c:pt idx="597">
                  <c:v>16.5</c:v>
                </c:pt>
                <c:pt idx="598">
                  <c:v>18.100000000000001</c:v>
                </c:pt>
                <c:pt idx="599">
                  <c:v>16.100000000000001</c:v>
                </c:pt>
                <c:pt idx="600">
                  <c:v>15.5</c:v>
                </c:pt>
                <c:pt idx="601">
                  <c:v>15.1</c:v>
                </c:pt>
                <c:pt idx="602">
                  <c:v>14.8</c:v>
                </c:pt>
                <c:pt idx="603">
                  <c:v>15.8</c:v>
                </c:pt>
                <c:pt idx="604">
                  <c:v>14.9</c:v>
                </c:pt>
                <c:pt idx="605">
                  <c:v>15.5</c:v>
                </c:pt>
                <c:pt idx="606">
                  <c:v>14.6</c:v>
                </c:pt>
                <c:pt idx="607">
                  <c:v>18.100000000000001</c:v>
                </c:pt>
                <c:pt idx="608">
                  <c:v>16.100000000000001</c:v>
                </c:pt>
                <c:pt idx="609">
                  <c:v>15.5</c:v>
                </c:pt>
                <c:pt idx="610">
                  <c:v>15.5</c:v>
                </c:pt>
                <c:pt idx="611">
                  <c:v>16.100000000000001</c:v>
                </c:pt>
                <c:pt idx="612">
                  <c:v>15.6</c:v>
                </c:pt>
                <c:pt idx="613">
                  <c:v>15.7</c:v>
                </c:pt>
                <c:pt idx="614">
                  <c:v>15.3</c:v>
                </c:pt>
                <c:pt idx="615">
                  <c:v>15.1</c:v>
                </c:pt>
                <c:pt idx="616">
                  <c:v>17.5</c:v>
                </c:pt>
                <c:pt idx="617">
                  <c:v>17.5</c:v>
                </c:pt>
                <c:pt idx="618">
                  <c:v>16.2</c:v>
                </c:pt>
                <c:pt idx="619">
                  <c:v>15.5</c:v>
                </c:pt>
                <c:pt idx="620">
                  <c:v>15.8</c:v>
                </c:pt>
                <c:pt idx="621">
                  <c:v>15.7</c:v>
                </c:pt>
                <c:pt idx="622">
                  <c:v>17.399999999999999</c:v>
                </c:pt>
                <c:pt idx="623">
                  <c:v>21.3</c:v>
                </c:pt>
                <c:pt idx="624">
                  <c:v>22.4</c:v>
                </c:pt>
                <c:pt idx="625">
                  <c:v>22.4</c:v>
                </c:pt>
                <c:pt idx="626">
                  <c:v>21.8</c:v>
                </c:pt>
                <c:pt idx="627">
                  <c:v>21.9</c:v>
                </c:pt>
                <c:pt idx="628">
                  <c:v>21.5</c:v>
                </c:pt>
                <c:pt idx="629">
                  <c:v>21.5</c:v>
                </c:pt>
                <c:pt idx="630">
                  <c:v>20.8</c:v>
                </c:pt>
                <c:pt idx="631">
                  <c:v>20.7</c:v>
                </c:pt>
                <c:pt idx="632">
                  <c:v>21</c:v>
                </c:pt>
                <c:pt idx="633">
                  <c:v>20.8</c:v>
                </c:pt>
                <c:pt idx="634">
                  <c:v>23.1</c:v>
                </c:pt>
                <c:pt idx="635">
                  <c:v>21.1</c:v>
                </c:pt>
                <c:pt idx="636">
                  <c:v>22.1</c:v>
                </c:pt>
                <c:pt idx="637">
                  <c:v>20</c:v>
                </c:pt>
                <c:pt idx="638">
                  <c:v>20.2</c:v>
                </c:pt>
                <c:pt idx="639">
                  <c:v>19.8</c:v>
                </c:pt>
                <c:pt idx="640">
                  <c:v>19.8</c:v>
                </c:pt>
                <c:pt idx="641">
                  <c:v>19.8</c:v>
                </c:pt>
                <c:pt idx="642">
                  <c:v>19.8</c:v>
                </c:pt>
                <c:pt idx="643">
                  <c:v>20.2</c:v>
                </c:pt>
                <c:pt idx="644">
                  <c:v>20.9</c:v>
                </c:pt>
                <c:pt idx="645">
                  <c:v>20.399999999999999</c:v>
                </c:pt>
                <c:pt idx="646">
                  <c:v>19.899999999999999</c:v>
                </c:pt>
                <c:pt idx="647">
                  <c:v>22.9</c:v>
                </c:pt>
                <c:pt idx="648">
                  <c:v>19.8</c:v>
                </c:pt>
                <c:pt idx="649">
                  <c:v>19.8</c:v>
                </c:pt>
                <c:pt idx="650">
                  <c:v>19.600000000000001</c:v>
                </c:pt>
                <c:pt idx="651">
                  <c:v>19.899999999999999</c:v>
                </c:pt>
                <c:pt idx="652">
                  <c:v>19.7</c:v>
                </c:pt>
                <c:pt idx="653">
                  <c:v>19.5</c:v>
                </c:pt>
                <c:pt idx="654">
                  <c:v>19.899999999999999</c:v>
                </c:pt>
                <c:pt idx="655">
                  <c:v>19.8</c:v>
                </c:pt>
                <c:pt idx="656">
                  <c:v>22.1</c:v>
                </c:pt>
                <c:pt idx="657">
                  <c:v>22.1</c:v>
                </c:pt>
                <c:pt idx="658">
                  <c:v>19.399999999999999</c:v>
                </c:pt>
                <c:pt idx="659">
                  <c:v>20.100000000000001</c:v>
                </c:pt>
                <c:pt idx="660">
                  <c:v>19</c:v>
                </c:pt>
                <c:pt idx="661">
                  <c:v>22.1</c:v>
                </c:pt>
                <c:pt idx="662">
                  <c:v>24.1</c:v>
                </c:pt>
                <c:pt idx="663">
                  <c:v>21.1</c:v>
                </c:pt>
                <c:pt idx="664">
                  <c:v>24.3</c:v>
                </c:pt>
                <c:pt idx="665">
                  <c:v>21.1</c:v>
                </c:pt>
                <c:pt idx="666">
                  <c:v>20</c:v>
                </c:pt>
                <c:pt idx="667">
                  <c:v>20.3</c:v>
                </c:pt>
                <c:pt idx="668">
                  <c:v>20.5</c:v>
                </c:pt>
                <c:pt idx="669">
                  <c:v>2.2999999999999998</c:v>
                </c:pt>
                <c:pt idx="670">
                  <c:v>2</c:v>
                </c:pt>
                <c:pt idx="671">
                  <c:v>1</c:v>
                </c:pt>
                <c:pt idx="672">
                  <c:v>1.6</c:v>
                </c:pt>
                <c:pt idx="673">
                  <c:v>1.2</c:v>
                </c:pt>
                <c:pt idx="674">
                  <c:v>2.5</c:v>
                </c:pt>
                <c:pt idx="675">
                  <c:v>2.7</c:v>
                </c:pt>
                <c:pt idx="676">
                  <c:v>4.3</c:v>
                </c:pt>
                <c:pt idx="677">
                  <c:v>19.100000000000001</c:v>
                </c:pt>
                <c:pt idx="678">
                  <c:v>19.5</c:v>
                </c:pt>
                <c:pt idx="679">
                  <c:v>9.5</c:v>
                </c:pt>
                <c:pt idx="680">
                  <c:v>9.4</c:v>
                </c:pt>
                <c:pt idx="681">
                  <c:v>18.600000000000001</c:v>
                </c:pt>
                <c:pt idx="682">
                  <c:v>21.3</c:v>
                </c:pt>
                <c:pt idx="683">
                  <c:v>22.1</c:v>
                </c:pt>
                <c:pt idx="684">
                  <c:v>22.3</c:v>
                </c:pt>
                <c:pt idx="685">
                  <c:v>21.1</c:v>
                </c:pt>
                <c:pt idx="686">
                  <c:v>99.5</c:v>
                </c:pt>
                <c:pt idx="687">
                  <c:v>20.399999999999999</c:v>
                </c:pt>
                <c:pt idx="688">
                  <c:v>17.399999999999999</c:v>
                </c:pt>
                <c:pt idx="689">
                  <c:v>21.9</c:v>
                </c:pt>
                <c:pt idx="690">
                  <c:v>20.8</c:v>
                </c:pt>
                <c:pt idx="691">
                  <c:v>221.9</c:v>
                </c:pt>
                <c:pt idx="692">
                  <c:v>767.5</c:v>
                </c:pt>
                <c:pt idx="693">
                  <c:v>18</c:v>
                </c:pt>
                <c:pt idx="694">
                  <c:v>16.8</c:v>
                </c:pt>
                <c:pt idx="695">
                  <c:v>19.7</c:v>
                </c:pt>
                <c:pt idx="696">
                  <c:v>99.5</c:v>
                </c:pt>
                <c:pt idx="697">
                  <c:v>872.4</c:v>
                </c:pt>
                <c:pt idx="698">
                  <c:v>445.3</c:v>
                </c:pt>
                <c:pt idx="699">
                  <c:v>412.7</c:v>
                </c:pt>
                <c:pt idx="700">
                  <c:v>13.2</c:v>
                </c:pt>
                <c:pt idx="701">
                  <c:v>15.8</c:v>
                </c:pt>
                <c:pt idx="702">
                  <c:v>462.7</c:v>
                </c:pt>
                <c:pt idx="703">
                  <c:v>19.7</c:v>
                </c:pt>
                <c:pt idx="704">
                  <c:v>17.399999999999999</c:v>
                </c:pt>
                <c:pt idx="705">
                  <c:v>753</c:v>
                </c:pt>
                <c:pt idx="706">
                  <c:v>17.100000000000001</c:v>
                </c:pt>
                <c:pt idx="707">
                  <c:v>15.2</c:v>
                </c:pt>
                <c:pt idx="708">
                  <c:v>14.6</c:v>
                </c:pt>
                <c:pt idx="709">
                  <c:v>14.7</c:v>
                </c:pt>
                <c:pt idx="710">
                  <c:v>14.5</c:v>
                </c:pt>
                <c:pt idx="711">
                  <c:v>15.9</c:v>
                </c:pt>
                <c:pt idx="712">
                  <c:v>15.2</c:v>
                </c:pt>
                <c:pt idx="713">
                  <c:v>17.399999999999999</c:v>
                </c:pt>
                <c:pt idx="714">
                  <c:v>-78.2</c:v>
                </c:pt>
                <c:pt idx="715">
                  <c:v>134.19999999999999</c:v>
                </c:pt>
                <c:pt idx="716">
                  <c:v>19.8</c:v>
                </c:pt>
                <c:pt idx="717">
                  <c:v>17</c:v>
                </c:pt>
                <c:pt idx="718">
                  <c:v>16.100000000000001</c:v>
                </c:pt>
                <c:pt idx="719">
                  <c:v>16.399999999999999</c:v>
                </c:pt>
                <c:pt idx="720">
                  <c:v>16.3</c:v>
                </c:pt>
                <c:pt idx="721">
                  <c:v>17.100000000000001</c:v>
                </c:pt>
                <c:pt idx="722">
                  <c:v>19</c:v>
                </c:pt>
                <c:pt idx="723">
                  <c:v>17.600000000000001</c:v>
                </c:pt>
                <c:pt idx="724">
                  <c:v>185.4</c:v>
                </c:pt>
                <c:pt idx="725">
                  <c:v>18.399999999999999</c:v>
                </c:pt>
                <c:pt idx="726">
                  <c:v>16.600000000000001</c:v>
                </c:pt>
                <c:pt idx="727">
                  <c:v>-73.8</c:v>
                </c:pt>
                <c:pt idx="728">
                  <c:v>-83.9</c:v>
                </c:pt>
                <c:pt idx="729">
                  <c:v>16.7</c:v>
                </c:pt>
                <c:pt idx="730">
                  <c:v>15.2</c:v>
                </c:pt>
                <c:pt idx="731">
                  <c:v>8</c:v>
                </c:pt>
                <c:pt idx="732">
                  <c:v>16.3</c:v>
                </c:pt>
                <c:pt idx="733">
                  <c:v>15.6</c:v>
                </c:pt>
                <c:pt idx="734">
                  <c:v>14.6</c:v>
                </c:pt>
                <c:pt idx="735">
                  <c:v>494.7</c:v>
                </c:pt>
                <c:pt idx="736">
                  <c:v>16</c:v>
                </c:pt>
                <c:pt idx="737">
                  <c:v>15.5</c:v>
                </c:pt>
                <c:pt idx="738">
                  <c:v>15.7</c:v>
                </c:pt>
                <c:pt idx="739">
                  <c:v>119.1</c:v>
                </c:pt>
                <c:pt idx="740">
                  <c:v>101.5</c:v>
                </c:pt>
                <c:pt idx="741">
                  <c:v>16</c:v>
                </c:pt>
                <c:pt idx="742">
                  <c:v>14.7</c:v>
                </c:pt>
                <c:pt idx="743">
                  <c:v>320.39999999999998</c:v>
                </c:pt>
                <c:pt idx="744">
                  <c:v>234</c:v>
                </c:pt>
                <c:pt idx="745">
                  <c:v>8.8000000000000007</c:v>
                </c:pt>
                <c:pt idx="746">
                  <c:v>18.7</c:v>
                </c:pt>
                <c:pt idx="747">
                  <c:v>17.5</c:v>
                </c:pt>
                <c:pt idx="748">
                  <c:v>16.3</c:v>
                </c:pt>
                <c:pt idx="749">
                  <c:v>15.9</c:v>
                </c:pt>
                <c:pt idx="750">
                  <c:v>9.9</c:v>
                </c:pt>
                <c:pt idx="751">
                  <c:v>17.399999999999999</c:v>
                </c:pt>
                <c:pt idx="752">
                  <c:v>14.1</c:v>
                </c:pt>
                <c:pt idx="753">
                  <c:v>16.3</c:v>
                </c:pt>
                <c:pt idx="754">
                  <c:v>14.9</c:v>
                </c:pt>
                <c:pt idx="755">
                  <c:v>26.5</c:v>
                </c:pt>
                <c:pt idx="756">
                  <c:v>23.4</c:v>
                </c:pt>
                <c:pt idx="757">
                  <c:v>16.600000000000001</c:v>
                </c:pt>
                <c:pt idx="758">
                  <c:v>13.6</c:v>
                </c:pt>
                <c:pt idx="759">
                  <c:v>17.7</c:v>
                </c:pt>
                <c:pt idx="760">
                  <c:v>7.3</c:v>
                </c:pt>
                <c:pt idx="761">
                  <c:v>8.3000000000000007</c:v>
                </c:pt>
                <c:pt idx="762">
                  <c:v>7.9</c:v>
                </c:pt>
                <c:pt idx="763">
                  <c:v>14.5</c:v>
                </c:pt>
                <c:pt idx="764">
                  <c:v>12.3</c:v>
                </c:pt>
                <c:pt idx="765">
                  <c:v>13.6</c:v>
                </c:pt>
                <c:pt idx="766">
                  <c:v>15.5</c:v>
                </c:pt>
                <c:pt idx="767">
                  <c:v>7.7</c:v>
                </c:pt>
                <c:pt idx="768">
                  <c:v>17.399999999999999</c:v>
                </c:pt>
                <c:pt idx="769">
                  <c:v>6.6</c:v>
                </c:pt>
                <c:pt idx="770">
                  <c:v>8.1999999999999993</c:v>
                </c:pt>
                <c:pt idx="771">
                  <c:v>10.9</c:v>
                </c:pt>
                <c:pt idx="772">
                  <c:v>8.1</c:v>
                </c:pt>
                <c:pt idx="773">
                  <c:v>8.5</c:v>
                </c:pt>
                <c:pt idx="774">
                  <c:v>17.399999999999999</c:v>
                </c:pt>
                <c:pt idx="775">
                  <c:v>16.8</c:v>
                </c:pt>
                <c:pt idx="776">
                  <c:v>12.6</c:v>
                </c:pt>
                <c:pt idx="777">
                  <c:v>16.8</c:v>
                </c:pt>
                <c:pt idx="778">
                  <c:v>17.100000000000001</c:v>
                </c:pt>
                <c:pt idx="779">
                  <c:v>16.7</c:v>
                </c:pt>
                <c:pt idx="780">
                  <c:v>17.100000000000001</c:v>
                </c:pt>
                <c:pt idx="781">
                  <c:v>16.7</c:v>
                </c:pt>
                <c:pt idx="782">
                  <c:v>14</c:v>
                </c:pt>
                <c:pt idx="783">
                  <c:v>17.2</c:v>
                </c:pt>
                <c:pt idx="784">
                  <c:v>4.7</c:v>
                </c:pt>
                <c:pt idx="785">
                  <c:v>-76.099999999999994</c:v>
                </c:pt>
                <c:pt idx="786">
                  <c:v>-76</c:v>
                </c:pt>
                <c:pt idx="787">
                  <c:v>-76.2</c:v>
                </c:pt>
                <c:pt idx="788">
                  <c:v>21.9</c:v>
                </c:pt>
                <c:pt idx="789">
                  <c:v>19.600000000000001</c:v>
                </c:pt>
                <c:pt idx="790">
                  <c:v>19</c:v>
                </c:pt>
                <c:pt idx="791">
                  <c:v>19.100000000000001</c:v>
                </c:pt>
                <c:pt idx="792">
                  <c:v>19.5</c:v>
                </c:pt>
                <c:pt idx="793">
                  <c:v>18.899999999999999</c:v>
                </c:pt>
                <c:pt idx="794">
                  <c:v>19.100000000000001</c:v>
                </c:pt>
                <c:pt idx="795">
                  <c:v>18.399999999999999</c:v>
                </c:pt>
                <c:pt idx="796">
                  <c:v>18</c:v>
                </c:pt>
                <c:pt idx="797">
                  <c:v>18</c:v>
                </c:pt>
                <c:pt idx="798">
                  <c:v>18.5</c:v>
                </c:pt>
                <c:pt idx="799">
                  <c:v>18.600000000000001</c:v>
                </c:pt>
                <c:pt idx="800">
                  <c:v>18.5</c:v>
                </c:pt>
                <c:pt idx="801">
                  <c:v>18.8</c:v>
                </c:pt>
                <c:pt idx="802">
                  <c:v>18.600000000000001</c:v>
                </c:pt>
                <c:pt idx="803">
                  <c:v>18.899999999999999</c:v>
                </c:pt>
                <c:pt idx="804">
                  <c:v>20.9</c:v>
                </c:pt>
                <c:pt idx="805">
                  <c:v>20.399999999999999</c:v>
                </c:pt>
                <c:pt idx="806">
                  <c:v>20.399999999999999</c:v>
                </c:pt>
                <c:pt idx="807">
                  <c:v>20</c:v>
                </c:pt>
                <c:pt idx="808">
                  <c:v>19.3</c:v>
                </c:pt>
                <c:pt idx="809">
                  <c:v>19.2</c:v>
                </c:pt>
                <c:pt idx="810">
                  <c:v>19</c:v>
                </c:pt>
                <c:pt idx="811">
                  <c:v>18.899999999999999</c:v>
                </c:pt>
                <c:pt idx="812">
                  <c:v>19.100000000000001</c:v>
                </c:pt>
                <c:pt idx="813">
                  <c:v>19.2</c:v>
                </c:pt>
                <c:pt idx="814">
                  <c:v>20.100000000000001</c:v>
                </c:pt>
                <c:pt idx="815">
                  <c:v>19.5</c:v>
                </c:pt>
                <c:pt idx="816">
                  <c:v>21.3</c:v>
                </c:pt>
                <c:pt idx="817">
                  <c:v>20.5</c:v>
                </c:pt>
                <c:pt idx="818">
                  <c:v>19.100000000000001</c:v>
                </c:pt>
                <c:pt idx="819">
                  <c:v>18.899999999999999</c:v>
                </c:pt>
                <c:pt idx="820">
                  <c:v>14.3</c:v>
                </c:pt>
                <c:pt idx="821">
                  <c:v>14.5</c:v>
                </c:pt>
                <c:pt idx="822">
                  <c:v>14.6</c:v>
                </c:pt>
                <c:pt idx="823">
                  <c:v>15</c:v>
                </c:pt>
                <c:pt idx="824">
                  <c:v>15.2</c:v>
                </c:pt>
                <c:pt idx="825">
                  <c:v>15.6</c:v>
                </c:pt>
                <c:pt idx="826">
                  <c:v>15.4</c:v>
                </c:pt>
                <c:pt idx="827">
                  <c:v>16.2</c:v>
                </c:pt>
                <c:pt idx="828">
                  <c:v>14.5</c:v>
                </c:pt>
                <c:pt idx="829">
                  <c:v>14.2</c:v>
                </c:pt>
                <c:pt idx="830">
                  <c:v>14.4</c:v>
                </c:pt>
                <c:pt idx="831">
                  <c:v>14.5</c:v>
                </c:pt>
                <c:pt idx="832">
                  <c:v>15.6</c:v>
                </c:pt>
                <c:pt idx="833">
                  <c:v>15.7</c:v>
                </c:pt>
                <c:pt idx="834">
                  <c:v>16</c:v>
                </c:pt>
                <c:pt idx="835">
                  <c:v>15.9</c:v>
                </c:pt>
                <c:pt idx="836">
                  <c:v>17.100000000000001</c:v>
                </c:pt>
                <c:pt idx="837">
                  <c:v>17.899999999999999</c:v>
                </c:pt>
                <c:pt idx="838">
                  <c:v>16.899999999999999</c:v>
                </c:pt>
                <c:pt idx="839">
                  <c:v>16.7</c:v>
                </c:pt>
                <c:pt idx="840">
                  <c:v>16.7</c:v>
                </c:pt>
                <c:pt idx="841">
                  <c:v>17.5</c:v>
                </c:pt>
                <c:pt idx="842">
                  <c:v>17.7</c:v>
                </c:pt>
                <c:pt idx="843">
                  <c:v>17.399999999999999</c:v>
                </c:pt>
                <c:pt idx="844">
                  <c:v>17.3</c:v>
                </c:pt>
                <c:pt idx="845">
                  <c:v>18</c:v>
                </c:pt>
                <c:pt idx="846">
                  <c:v>18.7</c:v>
                </c:pt>
                <c:pt idx="847">
                  <c:v>18.600000000000001</c:v>
                </c:pt>
                <c:pt idx="848">
                  <c:v>19</c:v>
                </c:pt>
                <c:pt idx="849">
                  <c:v>18.2</c:v>
                </c:pt>
                <c:pt idx="850">
                  <c:v>17.5</c:v>
                </c:pt>
                <c:pt idx="851">
                  <c:v>18.7</c:v>
                </c:pt>
                <c:pt idx="852">
                  <c:v>19.100000000000001</c:v>
                </c:pt>
                <c:pt idx="853">
                  <c:v>18.399999999999999</c:v>
                </c:pt>
                <c:pt idx="854">
                  <c:v>17.7</c:v>
                </c:pt>
                <c:pt idx="855">
                  <c:v>17.7</c:v>
                </c:pt>
                <c:pt idx="856">
                  <c:v>18</c:v>
                </c:pt>
                <c:pt idx="857">
                  <c:v>18.100000000000001</c:v>
                </c:pt>
                <c:pt idx="858">
                  <c:v>18.3</c:v>
                </c:pt>
                <c:pt idx="859">
                  <c:v>18.100000000000001</c:v>
                </c:pt>
                <c:pt idx="860">
                  <c:v>17.899999999999999</c:v>
                </c:pt>
                <c:pt idx="861">
                  <c:v>21.6</c:v>
                </c:pt>
                <c:pt idx="862">
                  <c:v>21.2</c:v>
                </c:pt>
                <c:pt idx="863">
                  <c:v>20.3</c:v>
                </c:pt>
                <c:pt idx="864">
                  <c:v>20</c:v>
                </c:pt>
                <c:pt idx="865">
                  <c:v>20</c:v>
                </c:pt>
                <c:pt idx="866">
                  <c:v>19.7</c:v>
                </c:pt>
                <c:pt idx="867">
                  <c:v>20</c:v>
                </c:pt>
                <c:pt idx="868">
                  <c:v>19.7</c:v>
                </c:pt>
                <c:pt idx="869">
                  <c:v>19.899999999999999</c:v>
                </c:pt>
                <c:pt idx="870">
                  <c:v>20.5</c:v>
                </c:pt>
                <c:pt idx="871">
                  <c:v>20.100000000000001</c:v>
                </c:pt>
                <c:pt idx="872">
                  <c:v>21.3</c:v>
                </c:pt>
                <c:pt idx="873">
                  <c:v>20.100000000000001</c:v>
                </c:pt>
                <c:pt idx="874">
                  <c:v>23</c:v>
                </c:pt>
                <c:pt idx="875">
                  <c:v>26.6</c:v>
                </c:pt>
                <c:pt idx="876">
                  <c:v>24.5</c:v>
                </c:pt>
                <c:pt idx="877">
                  <c:v>22.4</c:v>
                </c:pt>
                <c:pt idx="878">
                  <c:v>22.5</c:v>
                </c:pt>
                <c:pt idx="879">
                  <c:v>22.3</c:v>
                </c:pt>
                <c:pt idx="880">
                  <c:v>22.2</c:v>
                </c:pt>
                <c:pt idx="881">
                  <c:v>21.8</c:v>
                </c:pt>
                <c:pt idx="882">
                  <c:v>21.8</c:v>
                </c:pt>
                <c:pt idx="883">
                  <c:v>21.3</c:v>
                </c:pt>
                <c:pt idx="884">
                  <c:v>21.1</c:v>
                </c:pt>
                <c:pt idx="885">
                  <c:v>20.9</c:v>
                </c:pt>
                <c:pt idx="886">
                  <c:v>22.2</c:v>
                </c:pt>
                <c:pt idx="887">
                  <c:v>21.3</c:v>
                </c:pt>
                <c:pt idx="888">
                  <c:v>21.5</c:v>
                </c:pt>
                <c:pt idx="889">
                  <c:v>20.6</c:v>
                </c:pt>
                <c:pt idx="890">
                  <c:v>19.8</c:v>
                </c:pt>
                <c:pt idx="891">
                  <c:v>20</c:v>
                </c:pt>
                <c:pt idx="892">
                  <c:v>20.8</c:v>
                </c:pt>
                <c:pt idx="893">
                  <c:v>20.6</c:v>
                </c:pt>
                <c:pt idx="894">
                  <c:v>20</c:v>
                </c:pt>
                <c:pt idx="895">
                  <c:v>20.3</c:v>
                </c:pt>
                <c:pt idx="896">
                  <c:v>19</c:v>
                </c:pt>
                <c:pt idx="897">
                  <c:v>19.100000000000001</c:v>
                </c:pt>
                <c:pt idx="898">
                  <c:v>17.7</c:v>
                </c:pt>
                <c:pt idx="899">
                  <c:v>17.100000000000001</c:v>
                </c:pt>
                <c:pt idx="900">
                  <c:v>17</c:v>
                </c:pt>
                <c:pt idx="901">
                  <c:v>18</c:v>
                </c:pt>
                <c:pt idx="902">
                  <c:v>17.8</c:v>
                </c:pt>
                <c:pt idx="903">
                  <c:v>17.3</c:v>
                </c:pt>
                <c:pt idx="904">
                  <c:v>17.2</c:v>
                </c:pt>
                <c:pt idx="905">
                  <c:v>18.8</c:v>
                </c:pt>
                <c:pt idx="906">
                  <c:v>17.899999999999999</c:v>
                </c:pt>
                <c:pt idx="907">
                  <c:v>18.100000000000001</c:v>
                </c:pt>
                <c:pt idx="908">
                  <c:v>17.600000000000001</c:v>
                </c:pt>
                <c:pt idx="909">
                  <c:v>17.8</c:v>
                </c:pt>
                <c:pt idx="910">
                  <c:v>16.899999999999999</c:v>
                </c:pt>
                <c:pt idx="911">
                  <c:v>15.5</c:v>
                </c:pt>
                <c:pt idx="912">
                  <c:v>17.3</c:v>
                </c:pt>
                <c:pt idx="913">
                  <c:v>17.100000000000001</c:v>
                </c:pt>
                <c:pt idx="914">
                  <c:v>17</c:v>
                </c:pt>
                <c:pt idx="915">
                  <c:v>16.600000000000001</c:v>
                </c:pt>
                <c:pt idx="916">
                  <c:v>16</c:v>
                </c:pt>
                <c:pt idx="917">
                  <c:v>16.2</c:v>
                </c:pt>
                <c:pt idx="918">
                  <c:v>15.9</c:v>
                </c:pt>
                <c:pt idx="919">
                  <c:v>17.2</c:v>
                </c:pt>
                <c:pt idx="920">
                  <c:v>16.600000000000001</c:v>
                </c:pt>
                <c:pt idx="921">
                  <c:v>16.7</c:v>
                </c:pt>
                <c:pt idx="922">
                  <c:v>16.600000000000001</c:v>
                </c:pt>
                <c:pt idx="923">
                  <c:v>15.9</c:v>
                </c:pt>
                <c:pt idx="924">
                  <c:v>17.8</c:v>
                </c:pt>
                <c:pt idx="925">
                  <c:v>18.5</c:v>
                </c:pt>
                <c:pt idx="926">
                  <c:v>18.2</c:v>
                </c:pt>
                <c:pt idx="927">
                  <c:v>17.8</c:v>
                </c:pt>
                <c:pt idx="928">
                  <c:v>17.600000000000001</c:v>
                </c:pt>
                <c:pt idx="929">
                  <c:v>18.3</c:v>
                </c:pt>
                <c:pt idx="930">
                  <c:v>18.7</c:v>
                </c:pt>
                <c:pt idx="931">
                  <c:v>15.9</c:v>
                </c:pt>
                <c:pt idx="932">
                  <c:v>18.2</c:v>
                </c:pt>
                <c:pt idx="933">
                  <c:v>18.100000000000001</c:v>
                </c:pt>
                <c:pt idx="934">
                  <c:v>15.6</c:v>
                </c:pt>
                <c:pt idx="935">
                  <c:v>18.3</c:v>
                </c:pt>
                <c:pt idx="936">
                  <c:v>17.3</c:v>
                </c:pt>
                <c:pt idx="937">
                  <c:v>17.399999999999999</c:v>
                </c:pt>
                <c:pt idx="938">
                  <c:v>16.100000000000001</c:v>
                </c:pt>
                <c:pt idx="939">
                  <c:v>15.9</c:v>
                </c:pt>
                <c:pt idx="940">
                  <c:v>18</c:v>
                </c:pt>
                <c:pt idx="941">
                  <c:v>15.5</c:v>
                </c:pt>
                <c:pt idx="942">
                  <c:v>14.5</c:v>
                </c:pt>
                <c:pt idx="943">
                  <c:v>15.1</c:v>
                </c:pt>
                <c:pt idx="944">
                  <c:v>17.600000000000001</c:v>
                </c:pt>
                <c:pt idx="945">
                  <c:v>14.3</c:v>
                </c:pt>
                <c:pt idx="946">
                  <c:v>16.899999999999999</c:v>
                </c:pt>
                <c:pt idx="947">
                  <c:v>16.600000000000001</c:v>
                </c:pt>
                <c:pt idx="948">
                  <c:v>16.399999999999999</c:v>
                </c:pt>
                <c:pt idx="949">
                  <c:v>19.399999999999999</c:v>
                </c:pt>
                <c:pt idx="950">
                  <c:v>17.2</c:v>
                </c:pt>
                <c:pt idx="951">
                  <c:v>16.600000000000001</c:v>
                </c:pt>
                <c:pt idx="952">
                  <c:v>16</c:v>
                </c:pt>
                <c:pt idx="953">
                  <c:v>18.7</c:v>
                </c:pt>
                <c:pt idx="954">
                  <c:v>18.7</c:v>
                </c:pt>
                <c:pt idx="955">
                  <c:v>18.3</c:v>
                </c:pt>
                <c:pt idx="956">
                  <c:v>18.5</c:v>
                </c:pt>
                <c:pt idx="957">
                  <c:v>18.3</c:v>
                </c:pt>
                <c:pt idx="958">
                  <c:v>18.899999999999999</c:v>
                </c:pt>
                <c:pt idx="959">
                  <c:v>18.8</c:v>
                </c:pt>
                <c:pt idx="960">
                  <c:v>18.100000000000001</c:v>
                </c:pt>
                <c:pt idx="961">
                  <c:v>18</c:v>
                </c:pt>
                <c:pt idx="962">
                  <c:v>19</c:v>
                </c:pt>
                <c:pt idx="963">
                  <c:v>19.100000000000001</c:v>
                </c:pt>
                <c:pt idx="964">
                  <c:v>19</c:v>
                </c:pt>
                <c:pt idx="965">
                  <c:v>17.100000000000001</c:v>
                </c:pt>
                <c:pt idx="966">
                  <c:v>17.7</c:v>
                </c:pt>
                <c:pt idx="967">
                  <c:v>17.899999999999999</c:v>
                </c:pt>
                <c:pt idx="968">
                  <c:v>17.3</c:v>
                </c:pt>
                <c:pt idx="969">
                  <c:v>18.7</c:v>
                </c:pt>
                <c:pt idx="970">
                  <c:v>19.100000000000001</c:v>
                </c:pt>
                <c:pt idx="971">
                  <c:v>18.600000000000001</c:v>
                </c:pt>
                <c:pt idx="972">
                  <c:v>17.8</c:v>
                </c:pt>
                <c:pt idx="973">
                  <c:v>18.7</c:v>
                </c:pt>
                <c:pt idx="974">
                  <c:v>19.600000000000001</c:v>
                </c:pt>
                <c:pt idx="975">
                  <c:v>17.5</c:v>
                </c:pt>
                <c:pt idx="976">
                  <c:v>17.3</c:v>
                </c:pt>
                <c:pt idx="977">
                  <c:v>17</c:v>
                </c:pt>
                <c:pt idx="978">
                  <c:v>17</c:v>
                </c:pt>
                <c:pt idx="979">
                  <c:v>17.5</c:v>
                </c:pt>
                <c:pt idx="980">
                  <c:v>16.100000000000001</c:v>
                </c:pt>
                <c:pt idx="981">
                  <c:v>16.600000000000001</c:v>
                </c:pt>
                <c:pt idx="982">
                  <c:v>15.7</c:v>
                </c:pt>
                <c:pt idx="983">
                  <c:v>15.8</c:v>
                </c:pt>
                <c:pt idx="984">
                  <c:v>15.6</c:v>
                </c:pt>
                <c:pt idx="985">
                  <c:v>16.5</c:v>
                </c:pt>
                <c:pt idx="986">
                  <c:v>17.399999999999999</c:v>
                </c:pt>
                <c:pt idx="987">
                  <c:v>17.3</c:v>
                </c:pt>
                <c:pt idx="988">
                  <c:v>18.100000000000001</c:v>
                </c:pt>
                <c:pt idx="989">
                  <c:v>18</c:v>
                </c:pt>
                <c:pt idx="990">
                  <c:v>17.899999999999999</c:v>
                </c:pt>
                <c:pt idx="991">
                  <c:v>18</c:v>
                </c:pt>
                <c:pt idx="992">
                  <c:v>15.4</c:v>
                </c:pt>
                <c:pt idx="993">
                  <c:v>14.6</c:v>
                </c:pt>
                <c:pt idx="994">
                  <c:v>17.5</c:v>
                </c:pt>
                <c:pt idx="995">
                  <c:v>18.100000000000001</c:v>
                </c:pt>
                <c:pt idx="996">
                  <c:v>15.8</c:v>
                </c:pt>
                <c:pt idx="997">
                  <c:v>14.9</c:v>
                </c:pt>
                <c:pt idx="998">
                  <c:v>15.2</c:v>
                </c:pt>
                <c:pt idx="999">
                  <c:v>15.2</c:v>
                </c:pt>
                <c:pt idx="1000">
                  <c:v>15.3</c:v>
                </c:pt>
                <c:pt idx="1001">
                  <c:v>14.9</c:v>
                </c:pt>
                <c:pt idx="1002">
                  <c:v>14.6</c:v>
                </c:pt>
                <c:pt idx="1003">
                  <c:v>14.8</c:v>
                </c:pt>
                <c:pt idx="1004">
                  <c:v>16.100000000000001</c:v>
                </c:pt>
                <c:pt idx="1005">
                  <c:v>17.399999999999999</c:v>
                </c:pt>
                <c:pt idx="1006">
                  <c:v>18.100000000000001</c:v>
                </c:pt>
                <c:pt idx="1007">
                  <c:v>16.7</c:v>
                </c:pt>
                <c:pt idx="1008">
                  <c:v>14.2</c:v>
                </c:pt>
                <c:pt idx="1009">
                  <c:v>14</c:v>
                </c:pt>
                <c:pt idx="1010">
                  <c:v>14.8</c:v>
                </c:pt>
                <c:pt idx="1011">
                  <c:v>18.399999999999999</c:v>
                </c:pt>
                <c:pt idx="1012">
                  <c:v>14.5</c:v>
                </c:pt>
                <c:pt idx="1013">
                  <c:v>13.3</c:v>
                </c:pt>
                <c:pt idx="1014">
                  <c:v>13.4</c:v>
                </c:pt>
                <c:pt idx="1015">
                  <c:v>14.4</c:v>
                </c:pt>
                <c:pt idx="1016">
                  <c:v>14</c:v>
                </c:pt>
                <c:pt idx="1017">
                  <c:v>13.6</c:v>
                </c:pt>
                <c:pt idx="1018">
                  <c:v>13.6</c:v>
                </c:pt>
                <c:pt idx="1019">
                  <c:v>13.9</c:v>
                </c:pt>
                <c:pt idx="1020">
                  <c:v>14.8</c:v>
                </c:pt>
                <c:pt idx="1021">
                  <c:v>16.899999999999999</c:v>
                </c:pt>
                <c:pt idx="1022">
                  <c:v>16.8</c:v>
                </c:pt>
                <c:pt idx="1023">
                  <c:v>16.899999999999999</c:v>
                </c:pt>
                <c:pt idx="1024">
                  <c:v>16.399999999999999</c:v>
                </c:pt>
                <c:pt idx="1025">
                  <c:v>14.2</c:v>
                </c:pt>
                <c:pt idx="1026">
                  <c:v>13.2</c:v>
                </c:pt>
                <c:pt idx="1027">
                  <c:v>12.8</c:v>
                </c:pt>
                <c:pt idx="1028">
                  <c:v>13.7</c:v>
                </c:pt>
                <c:pt idx="1029">
                  <c:v>12.9</c:v>
                </c:pt>
                <c:pt idx="1030">
                  <c:v>12.8</c:v>
                </c:pt>
                <c:pt idx="1031">
                  <c:v>12.7</c:v>
                </c:pt>
                <c:pt idx="1032">
                  <c:v>13</c:v>
                </c:pt>
                <c:pt idx="1033">
                  <c:v>13.3</c:v>
                </c:pt>
                <c:pt idx="1034">
                  <c:v>13.7</c:v>
                </c:pt>
                <c:pt idx="1035">
                  <c:v>13</c:v>
                </c:pt>
                <c:pt idx="1036">
                  <c:v>13.6</c:v>
                </c:pt>
                <c:pt idx="1037">
                  <c:v>13.8</c:v>
                </c:pt>
                <c:pt idx="1038">
                  <c:v>13.3</c:v>
                </c:pt>
                <c:pt idx="1039">
                  <c:v>15.7</c:v>
                </c:pt>
                <c:pt idx="1040">
                  <c:v>17.899999999999999</c:v>
                </c:pt>
                <c:pt idx="1041">
                  <c:v>22.4</c:v>
                </c:pt>
                <c:pt idx="1042">
                  <c:v>16.5</c:v>
                </c:pt>
                <c:pt idx="1043">
                  <c:v>14.5</c:v>
                </c:pt>
                <c:pt idx="1044">
                  <c:v>13.9</c:v>
                </c:pt>
                <c:pt idx="1045">
                  <c:v>14.5</c:v>
                </c:pt>
                <c:pt idx="1046">
                  <c:v>14.9</c:v>
                </c:pt>
                <c:pt idx="1047">
                  <c:v>15.3</c:v>
                </c:pt>
                <c:pt idx="1048">
                  <c:v>15.3</c:v>
                </c:pt>
                <c:pt idx="1049">
                  <c:v>14.2</c:v>
                </c:pt>
                <c:pt idx="1050">
                  <c:v>13.9</c:v>
                </c:pt>
                <c:pt idx="1051">
                  <c:v>14.3</c:v>
                </c:pt>
                <c:pt idx="1052">
                  <c:v>14.4</c:v>
                </c:pt>
                <c:pt idx="1053">
                  <c:v>14</c:v>
                </c:pt>
                <c:pt idx="1054">
                  <c:v>13.9</c:v>
                </c:pt>
                <c:pt idx="1055">
                  <c:v>14.8</c:v>
                </c:pt>
                <c:pt idx="1056">
                  <c:v>14.2</c:v>
                </c:pt>
                <c:pt idx="1057">
                  <c:v>12.6</c:v>
                </c:pt>
                <c:pt idx="1058">
                  <c:v>12.7</c:v>
                </c:pt>
                <c:pt idx="1059">
                  <c:v>12.6</c:v>
                </c:pt>
                <c:pt idx="1060">
                  <c:v>15.4</c:v>
                </c:pt>
                <c:pt idx="1061">
                  <c:v>17.899999999999999</c:v>
                </c:pt>
                <c:pt idx="1062">
                  <c:v>18.100000000000001</c:v>
                </c:pt>
                <c:pt idx="1063">
                  <c:v>16.600000000000001</c:v>
                </c:pt>
                <c:pt idx="1064">
                  <c:v>16.3</c:v>
                </c:pt>
                <c:pt idx="1065">
                  <c:v>15.2</c:v>
                </c:pt>
                <c:pt idx="1066">
                  <c:v>14.2</c:v>
                </c:pt>
                <c:pt idx="1067">
                  <c:v>14.4</c:v>
                </c:pt>
                <c:pt idx="1068">
                  <c:v>12.4</c:v>
                </c:pt>
                <c:pt idx="1069">
                  <c:v>12.6</c:v>
                </c:pt>
                <c:pt idx="1070">
                  <c:v>14.3</c:v>
                </c:pt>
                <c:pt idx="1071">
                  <c:v>12.1</c:v>
                </c:pt>
                <c:pt idx="1072">
                  <c:v>10.7</c:v>
                </c:pt>
                <c:pt idx="1073">
                  <c:v>10.8</c:v>
                </c:pt>
                <c:pt idx="1074">
                  <c:v>10.1</c:v>
                </c:pt>
                <c:pt idx="1075">
                  <c:v>11.8</c:v>
                </c:pt>
                <c:pt idx="1076">
                  <c:v>11.8</c:v>
                </c:pt>
                <c:pt idx="1077">
                  <c:v>12.1</c:v>
                </c:pt>
                <c:pt idx="1078">
                  <c:v>10.8</c:v>
                </c:pt>
                <c:pt idx="1079">
                  <c:v>10.5</c:v>
                </c:pt>
                <c:pt idx="1080">
                  <c:v>10.7</c:v>
                </c:pt>
                <c:pt idx="1081">
                  <c:v>13.6</c:v>
                </c:pt>
                <c:pt idx="1082">
                  <c:v>15.4</c:v>
                </c:pt>
                <c:pt idx="1083">
                  <c:v>15.9</c:v>
                </c:pt>
                <c:pt idx="1084">
                  <c:v>14.6</c:v>
                </c:pt>
                <c:pt idx="1085">
                  <c:v>13.6</c:v>
                </c:pt>
                <c:pt idx="1086">
                  <c:v>15.8</c:v>
                </c:pt>
                <c:pt idx="1087">
                  <c:v>14.2</c:v>
                </c:pt>
                <c:pt idx="1088">
                  <c:v>13.3</c:v>
                </c:pt>
                <c:pt idx="1089">
                  <c:v>13</c:v>
                </c:pt>
                <c:pt idx="1090">
                  <c:v>14.4</c:v>
                </c:pt>
                <c:pt idx="1091">
                  <c:v>14.2</c:v>
                </c:pt>
                <c:pt idx="1092">
                  <c:v>13.6</c:v>
                </c:pt>
                <c:pt idx="1093">
                  <c:v>13</c:v>
                </c:pt>
                <c:pt idx="1094">
                  <c:v>13.4</c:v>
                </c:pt>
                <c:pt idx="1095">
                  <c:v>15.6</c:v>
                </c:pt>
                <c:pt idx="1096">
                  <c:v>15.2</c:v>
                </c:pt>
                <c:pt idx="1097">
                  <c:v>13.8</c:v>
                </c:pt>
                <c:pt idx="1098">
                  <c:v>13.7</c:v>
                </c:pt>
                <c:pt idx="1099">
                  <c:v>17.2</c:v>
                </c:pt>
                <c:pt idx="1100">
                  <c:v>17</c:v>
                </c:pt>
                <c:pt idx="1101">
                  <c:v>17.8</c:v>
                </c:pt>
                <c:pt idx="1102">
                  <c:v>20.3</c:v>
                </c:pt>
                <c:pt idx="1103">
                  <c:v>22.6</c:v>
                </c:pt>
                <c:pt idx="1104">
                  <c:v>23.3</c:v>
                </c:pt>
                <c:pt idx="1105">
                  <c:v>20.6</c:v>
                </c:pt>
                <c:pt idx="1106">
                  <c:v>19.100000000000001</c:v>
                </c:pt>
                <c:pt idx="1107">
                  <c:v>18.100000000000001</c:v>
                </c:pt>
                <c:pt idx="1108">
                  <c:v>17.399999999999999</c:v>
                </c:pt>
                <c:pt idx="1109">
                  <c:v>16.5</c:v>
                </c:pt>
                <c:pt idx="1110">
                  <c:v>18.7</c:v>
                </c:pt>
                <c:pt idx="1111">
                  <c:v>14.3</c:v>
                </c:pt>
                <c:pt idx="1112">
                  <c:v>13.1</c:v>
                </c:pt>
                <c:pt idx="1113">
                  <c:v>13</c:v>
                </c:pt>
                <c:pt idx="1114">
                  <c:v>13.9</c:v>
                </c:pt>
                <c:pt idx="1115">
                  <c:v>13.5</c:v>
                </c:pt>
                <c:pt idx="1116">
                  <c:v>14</c:v>
                </c:pt>
                <c:pt idx="1117">
                  <c:v>15.5</c:v>
                </c:pt>
                <c:pt idx="1118">
                  <c:v>14.6</c:v>
                </c:pt>
                <c:pt idx="1119">
                  <c:v>14.8</c:v>
                </c:pt>
                <c:pt idx="1120">
                  <c:v>17.7</c:v>
                </c:pt>
                <c:pt idx="1121">
                  <c:v>20.9</c:v>
                </c:pt>
                <c:pt idx="1122">
                  <c:v>18.5</c:v>
                </c:pt>
                <c:pt idx="1123">
                  <c:v>15.6</c:v>
                </c:pt>
                <c:pt idx="1124">
                  <c:v>16.7</c:v>
                </c:pt>
                <c:pt idx="1125">
                  <c:v>14.3</c:v>
                </c:pt>
                <c:pt idx="1126">
                  <c:v>13.5</c:v>
                </c:pt>
                <c:pt idx="1127">
                  <c:v>14.3</c:v>
                </c:pt>
                <c:pt idx="1128">
                  <c:v>15.4</c:v>
                </c:pt>
                <c:pt idx="1129">
                  <c:v>14.8</c:v>
                </c:pt>
                <c:pt idx="1130">
                  <c:v>14.1</c:v>
                </c:pt>
                <c:pt idx="1131">
                  <c:v>14.2</c:v>
                </c:pt>
                <c:pt idx="1132">
                  <c:v>13.4</c:v>
                </c:pt>
                <c:pt idx="1133">
                  <c:v>13</c:v>
                </c:pt>
                <c:pt idx="1134">
                  <c:v>13.2</c:v>
                </c:pt>
                <c:pt idx="1135">
                  <c:v>13</c:v>
                </c:pt>
                <c:pt idx="1136">
                  <c:v>13</c:v>
                </c:pt>
                <c:pt idx="1137">
                  <c:v>14.6</c:v>
                </c:pt>
                <c:pt idx="1138">
                  <c:v>14.2</c:v>
                </c:pt>
                <c:pt idx="1139">
                  <c:v>14.4</c:v>
                </c:pt>
                <c:pt idx="1140">
                  <c:v>15</c:v>
                </c:pt>
                <c:pt idx="1141">
                  <c:v>15.9</c:v>
                </c:pt>
                <c:pt idx="1142">
                  <c:v>15.4</c:v>
                </c:pt>
                <c:pt idx="1143">
                  <c:v>15.5</c:v>
                </c:pt>
                <c:pt idx="1144">
                  <c:v>20.8</c:v>
                </c:pt>
                <c:pt idx="1145">
                  <c:v>18.399999999999999</c:v>
                </c:pt>
                <c:pt idx="1146">
                  <c:v>17</c:v>
                </c:pt>
                <c:pt idx="1147">
                  <c:v>16.2</c:v>
                </c:pt>
                <c:pt idx="1148">
                  <c:v>20.8</c:v>
                </c:pt>
                <c:pt idx="1149">
                  <c:v>18.5</c:v>
                </c:pt>
                <c:pt idx="1150">
                  <c:v>20.2</c:v>
                </c:pt>
                <c:pt idx="1151">
                  <c:v>18.100000000000001</c:v>
                </c:pt>
                <c:pt idx="1152">
                  <c:v>17.399999999999999</c:v>
                </c:pt>
                <c:pt idx="1153">
                  <c:v>17.8</c:v>
                </c:pt>
                <c:pt idx="1154">
                  <c:v>17.399999999999999</c:v>
                </c:pt>
                <c:pt idx="1155">
                  <c:v>17.899999999999999</c:v>
                </c:pt>
                <c:pt idx="1156">
                  <c:v>16.5</c:v>
                </c:pt>
                <c:pt idx="1157">
                  <c:v>16.7</c:v>
                </c:pt>
                <c:pt idx="1158">
                  <c:v>17</c:v>
                </c:pt>
                <c:pt idx="1159">
                  <c:v>17.3</c:v>
                </c:pt>
                <c:pt idx="1160">
                  <c:v>16.7</c:v>
                </c:pt>
                <c:pt idx="1161">
                  <c:v>16.899999999999999</c:v>
                </c:pt>
                <c:pt idx="1162">
                  <c:v>18</c:v>
                </c:pt>
                <c:pt idx="1163">
                  <c:v>17.399999999999999</c:v>
                </c:pt>
                <c:pt idx="1164">
                  <c:v>16.5</c:v>
                </c:pt>
                <c:pt idx="1165">
                  <c:v>17.3</c:v>
                </c:pt>
                <c:pt idx="1166">
                  <c:v>17.3</c:v>
                </c:pt>
                <c:pt idx="1167">
                  <c:v>17</c:v>
                </c:pt>
                <c:pt idx="1168">
                  <c:v>17.2</c:v>
                </c:pt>
                <c:pt idx="1169">
                  <c:v>18.5</c:v>
                </c:pt>
                <c:pt idx="1170">
                  <c:v>19.8</c:v>
                </c:pt>
                <c:pt idx="1171">
                  <c:v>24.2</c:v>
                </c:pt>
                <c:pt idx="1172">
                  <c:v>21.1</c:v>
                </c:pt>
                <c:pt idx="1173">
                  <c:v>18.8</c:v>
                </c:pt>
                <c:pt idx="1174">
                  <c:v>18.7</c:v>
                </c:pt>
                <c:pt idx="1177">
                  <c:v>19.5</c:v>
                </c:pt>
                <c:pt idx="1178">
                  <c:v>19.7</c:v>
                </c:pt>
                <c:pt idx="1179">
                  <c:v>19.7</c:v>
                </c:pt>
                <c:pt idx="1180">
                  <c:v>21.2</c:v>
                </c:pt>
                <c:pt idx="1181">
                  <c:v>19.100000000000001</c:v>
                </c:pt>
                <c:pt idx="1182">
                  <c:v>20.3</c:v>
                </c:pt>
                <c:pt idx="1183">
                  <c:v>28</c:v>
                </c:pt>
                <c:pt idx="1184">
                  <c:v>24</c:v>
                </c:pt>
                <c:pt idx="1185">
                  <c:v>26.3</c:v>
                </c:pt>
                <c:pt idx="1186">
                  <c:v>23.5</c:v>
                </c:pt>
                <c:pt idx="1187">
                  <c:v>23.1</c:v>
                </c:pt>
                <c:pt idx="1188">
                  <c:v>23.2</c:v>
                </c:pt>
                <c:pt idx="1189">
                  <c:v>23.1</c:v>
                </c:pt>
                <c:pt idx="1190">
                  <c:v>22.9</c:v>
                </c:pt>
                <c:pt idx="1191">
                  <c:v>23.9</c:v>
                </c:pt>
                <c:pt idx="1192">
                  <c:v>25.2</c:v>
                </c:pt>
                <c:pt idx="1193">
                  <c:v>24.7</c:v>
                </c:pt>
                <c:pt idx="1194">
                  <c:v>24.1</c:v>
                </c:pt>
                <c:pt idx="1195">
                  <c:v>24</c:v>
                </c:pt>
                <c:pt idx="1196">
                  <c:v>23.5</c:v>
                </c:pt>
                <c:pt idx="1197">
                  <c:v>24</c:v>
                </c:pt>
                <c:pt idx="1198">
                  <c:v>23.5</c:v>
                </c:pt>
                <c:pt idx="1199">
                  <c:v>23.6</c:v>
                </c:pt>
                <c:pt idx="1200">
                  <c:v>24.5</c:v>
                </c:pt>
                <c:pt idx="1201">
                  <c:v>23.7</c:v>
                </c:pt>
                <c:pt idx="1202">
                  <c:v>23.2</c:v>
                </c:pt>
                <c:pt idx="1203">
                  <c:v>24.8</c:v>
                </c:pt>
                <c:pt idx="1204">
                  <c:v>24.6</c:v>
                </c:pt>
                <c:pt idx="1205">
                  <c:v>23.2</c:v>
                </c:pt>
                <c:pt idx="1206">
                  <c:v>23.2</c:v>
                </c:pt>
                <c:pt idx="1207">
                  <c:v>22.6</c:v>
                </c:pt>
                <c:pt idx="1208">
                  <c:v>22.6</c:v>
                </c:pt>
                <c:pt idx="1209">
                  <c:v>22.5</c:v>
                </c:pt>
                <c:pt idx="1210">
                  <c:v>22.5</c:v>
                </c:pt>
                <c:pt idx="1211">
                  <c:v>23</c:v>
                </c:pt>
                <c:pt idx="1212">
                  <c:v>23.2</c:v>
                </c:pt>
                <c:pt idx="1213">
                  <c:v>21.5</c:v>
                </c:pt>
                <c:pt idx="1214">
                  <c:v>21.4</c:v>
                </c:pt>
                <c:pt idx="1215">
                  <c:v>21.5</c:v>
                </c:pt>
                <c:pt idx="1216">
                  <c:v>23.2</c:v>
                </c:pt>
                <c:pt idx="1217">
                  <c:v>23.3</c:v>
                </c:pt>
                <c:pt idx="1218">
                  <c:v>22.6</c:v>
                </c:pt>
                <c:pt idx="1219">
                  <c:v>22.1</c:v>
                </c:pt>
                <c:pt idx="1220">
                  <c:v>21.9</c:v>
                </c:pt>
                <c:pt idx="1221">
                  <c:v>21.3</c:v>
                </c:pt>
                <c:pt idx="1222">
                  <c:v>20.9</c:v>
                </c:pt>
                <c:pt idx="1223">
                  <c:v>21.8</c:v>
                </c:pt>
                <c:pt idx="1224">
                  <c:v>23.5</c:v>
                </c:pt>
                <c:pt idx="1225">
                  <c:v>22.8</c:v>
                </c:pt>
                <c:pt idx="1226">
                  <c:v>21.8</c:v>
                </c:pt>
                <c:pt idx="1227">
                  <c:v>22.2</c:v>
                </c:pt>
                <c:pt idx="1228">
                  <c:v>23.1</c:v>
                </c:pt>
                <c:pt idx="1229">
                  <c:v>22.7</c:v>
                </c:pt>
                <c:pt idx="1230">
                  <c:v>22.9</c:v>
                </c:pt>
                <c:pt idx="1231">
                  <c:v>22.5</c:v>
                </c:pt>
                <c:pt idx="1232">
                  <c:v>22.2</c:v>
                </c:pt>
                <c:pt idx="1233">
                  <c:v>22.2</c:v>
                </c:pt>
                <c:pt idx="1234">
                  <c:v>22</c:v>
                </c:pt>
                <c:pt idx="1235">
                  <c:v>21.1</c:v>
                </c:pt>
                <c:pt idx="1236">
                  <c:v>21.3</c:v>
                </c:pt>
                <c:pt idx="1237">
                  <c:v>21.1</c:v>
                </c:pt>
                <c:pt idx="1238">
                  <c:v>21.8</c:v>
                </c:pt>
                <c:pt idx="1239">
                  <c:v>21.6</c:v>
                </c:pt>
                <c:pt idx="1240">
                  <c:v>22.7</c:v>
                </c:pt>
                <c:pt idx="1241">
                  <c:v>22.6</c:v>
                </c:pt>
                <c:pt idx="1242">
                  <c:v>21.4</c:v>
                </c:pt>
                <c:pt idx="1243">
                  <c:v>20.9</c:v>
                </c:pt>
                <c:pt idx="1244">
                  <c:v>20.9</c:v>
                </c:pt>
                <c:pt idx="1245">
                  <c:v>22.5</c:v>
                </c:pt>
                <c:pt idx="1246">
                  <c:v>22.7</c:v>
                </c:pt>
                <c:pt idx="1247">
                  <c:v>22.3</c:v>
                </c:pt>
                <c:pt idx="1248">
                  <c:v>23.2</c:v>
                </c:pt>
                <c:pt idx="1249">
                  <c:v>23.2</c:v>
                </c:pt>
                <c:pt idx="1250">
                  <c:v>23</c:v>
                </c:pt>
                <c:pt idx="1251">
                  <c:v>23</c:v>
                </c:pt>
                <c:pt idx="1252">
                  <c:v>22.5</c:v>
                </c:pt>
                <c:pt idx="1253">
                  <c:v>22.7</c:v>
                </c:pt>
                <c:pt idx="1254">
                  <c:v>22.5</c:v>
                </c:pt>
                <c:pt idx="1255">
                  <c:v>22.7</c:v>
                </c:pt>
                <c:pt idx="1256">
                  <c:v>21.9</c:v>
                </c:pt>
                <c:pt idx="1257">
                  <c:v>20.8</c:v>
                </c:pt>
                <c:pt idx="1258">
                  <c:v>22.3</c:v>
                </c:pt>
                <c:pt idx="1259">
                  <c:v>22.6</c:v>
                </c:pt>
                <c:pt idx="1260">
                  <c:v>23.3</c:v>
                </c:pt>
                <c:pt idx="1261">
                  <c:v>22.7</c:v>
                </c:pt>
                <c:pt idx="1262">
                  <c:v>22.2</c:v>
                </c:pt>
                <c:pt idx="1263">
                  <c:v>22.4</c:v>
                </c:pt>
                <c:pt idx="1264">
                  <c:v>22.3</c:v>
                </c:pt>
                <c:pt idx="1265">
                  <c:v>21.6</c:v>
                </c:pt>
                <c:pt idx="1266">
                  <c:v>20.9</c:v>
                </c:pt>
                <c:pt idx="1267">
                  <c:v>20.399999999999999</c:v>
                </c:pt>
                <c:pt idx="1268">
                  <c:v>21.6</c:v>
                </c:pt>
                <c:pt idx="1269">
                  <c:v>21.7</c:v>
                </c:pt>
                <c:pt idx="1270">
                  <c:v>22.4</c:v>
                </c:pt>
                <c:pt idx="1271">
                  <c:v>20.100000000000001</c:v>
                </c:pt>
                <c:pt idx="1272">
                  <c:v>19.7</c:v>
                </c:pt>
                <c:pt idx="1273">
                  <c:v>19.399999999999999</c:v>
                </c:pt>
                <c:pt idx="1274">
                  <c:v>19.3</c:v>
                </c:pt>
                <c:pt idx="1275">
                  <c:v>21.1</c:v>
                </c:pt>
                <c:pt idx="1276">
                  <c:v>19.8</c:v>
                </c:pt>
                <c:pt idx="1277">
                  <c:v>20</c:v>
                </c:pt>
                <c:pt idx="1278">
                  <c:v>20</c:v>
                </c:pt>
                <c:pt idx="1279">
                  <c:v>20.2</c:v>
                </c:pt>
                <c:pt idx="1280">
                  <c:v>22.4</c:v>
                </c:pt>
                <c:pt idx="1281">
                  <c:v>21</c:v>
                </c:pt>
                <c:pt idx="1282">
                  <c:v>19.2</c:v>
                </c:pt>
                <c:pt idx="1283">
                  <c:v>19.8</c:v>
                </c:pt>
                <c:pt idx="1284">
                  <c:v>20.7</c:v>
                </c:pt>
                <c:pt idx="1285">
                  <c:v>21.8</c:v>
                </c:pt>
                <c:pt idx="1286">
                  <c:v>22.1</c:v>
                </c:pt>
                <c:pt idx="1287">
                  <c:v>21.8</c:v>
                </c:pt>
                <c:pt idx="1288">
                  <c:v>22.2</c:v>
                </c:pt>
                <c:pt idx="1289">
                  <c:v>21.4</c:v>
                </c:pt>
                <c:pt idx="1290">
                  <c:v>20.2</c:v>
                </c:pt>
                <c:pt idx="1291">
                  <c:v>21.2</c:v>
                </c:pt>
                <c:pt idx="1292">
                  <c:v>21.5</c:v>
                </c:pt>
                <c:pt idx="1293">
                  <c:v>20.9</c:v>
                </c:pt>
                <c:pt idx="1294">
                  <c:v>18.5</c:v>
                </c:pt>
                <c:pt idx="1295">
                  <c:v>18.7</c:v>
                </c:pt>
                <c:pt idx="1296">
                  <c:v>20</c:v>
                </c:pt>
                <c:pt idx="1297">
                  <c:v>20.399999999999999</c:v>
                </c:pt>
                <c:pt idx="1298">
                  <c:v>19</c:v>
                </c:pt>
                <c:pt idx="1299">
                  <c:v>18.8</c:v>
                </c:pt>
                <c:pt idx="1300">
                  <c:v>19.100000000000001</c:v>
                </c:pt>
                <c:pt idx="1301">
                  <c:v>18.5</c:v>
                </c:pt>
                <c:pt idx="1302">
                  <c:v>21.5</c:v>
                </c:pt>
                <c:pt idx="1303">
                  <c:v>21.2</c:v>
                </c:pt>
                <c:pt idx="1304">
                  <c:v>22.1</c:v>
                </c:pt>
                <c:pt idx="1305">
                  <c:v>22.2</c:v>
                </c:pt>
                <c:pt idx="1306">
                  <c:v>21.5</c:v>
                </c:pt>
                <c:pt idx="1307">
                  <c:v>21.5</c:v>
                </c:pt>
                <c:pt idx="1308">
                  <c:v>19.100000000000001</c:v>
                </c:pt>
                <c:pt idx="1309">
                  <c:v>18.5</c:v>
                </c:pt>
                <c:pt idx="1310">
                  <c:v>20.399999999999999</c:v>
                </c:pt>
                <c:pt idx="1311">
                  <c:v>19.7</c:v>
                </c:pt>
                <c:pt idx="1312">
                  <c:v>19.3</c:v>
                </c:pt>
                <c:pt idx="1313">
                  <c:v>18.600000000000001</c:v>
                </c:pt>
                <c:pt idx="1314">
                  <c:v>19.2</c:v>
                </c:pt>
                <c:pt idx="1315">
                  <c:v>19.399999999999999</c:v>
                </c:pt>
                <c:pt idx="1316">
                  <c:v>18.399999999999999</c:v>
                </c:pt>
                <c:pt idx="1317">
                  <c:v>20.7</c:v>
                </c:pt>
                <c:pt idx="1318">
                  <c:v>19.2</c:v>
                </c:pt>
                <c:pt idx="1319">
                  <c:v>18.899999999999999</c:v>
                </c:pt>
                <c:pt idx="1320">
                  <c:v>18.8</c:v>
                </c:pt>
                <c:pt idx="1321">
                  <c:v>19.2</c:v>
                </c:pt>
                <c:pt idx="1322">
                  <c:v>18.100000000000001</c:v>
                </c:pt>
                <c:pt idx="1323">
                  <c:v>17.8</c:v>
                </c:pt>
                <c:pt idx="1324">
                  <c:v>18.899999999999999</c:v>
                </c:pt>
                <c:pt idx="1325">
                  <c:v>21</c:v>
                </c:pt>
                <c:pt idx="1326">
                  <c:v>18.5</c:v>
                </c:pt>
                <c:pt idx="1327">
                  <c:v>19.8</c:v>
                </c:pt>
                <c:pt idx="1328">
                  <c:v>17.899999999999999</c:v>
                </c:pt>
                <c:pt idx="1329">
                  <c:v>18.8</c:v>
                </c:pt>
                <c:pt idx="1330">
                  <c:v>19.3</c:v>
                </c:pt>
                <c:pt idx="1331">
                  <c:v>18.899999999999999</c:v>
                </c:pt>
                <c:pt idx="1332">
                  <c:v>20.2</c:v>
                </c:pt>
                <c:pt idx="1333">
                  <c:v>18.2</c:v>
                </c:pt>
                <c:pt idx="1334">
                  <c:v>17.8</c:v>
                </c:pt>
                <c:pt idx="1335">
                  <c:v>17.600000000000001</c:v>
                </c:pt>
                <c:pt idx="1336">
                  <c:v>17.399999999999999</c:v>
                </c:pt>
                <c:pt idx="1337">
                  <c:v>17.899999999999999</c:v>
                </c:pt>
                <c:pt idx="1338">
                  <c:v>17</c:v>
                </c:pt>
                <c:pt idx="1339">
                  <c:v>16.5</c:v>
                </c:pt>
                <c:pt idx="1340">
                  <c:v>17.2</c:v>
                </c:pt>
                <c:pt idx="1341">
                  <c:v>16.600000000000001</c:v>
                </c:pt>
                <c:pt idx="1342">
                  <c:v>16.399999999999999</c:v>
                </c:pt>
                <c:pt idx="1343">
                  <c:v>18.7</c:v>
                </c:pt>
                <c:pt idx="1344">
                  <c:v>21.9</c:v>
                </c:pt>
                <c:pt idx="1345">
                  <c:v>19.2</c:v>
                </c:pt>
                <c:pt idx="1346">
                  <c:v>17.7</c:v>
                </c:pt>
                <c:pt idx="1347">
                  <c:v>17.399999999999999</c:v>
                </c:pt>
                <c:pt idx="1348">
                  <c:v>17.100000000000001</c:v>
                </c:pt>
                <c:pt idx="1349">
                  <c:v>16.600000000000001</c:v>
                </c:pt>
                <c:pt idx="1350">
                  <c:v>20.3</c:v>
                </c:pt>
                <c:pt idx="1351">
                  <c:v>21.4</c:v>
                </c:pt>
                <c:pt idx="1352">
                  <c:v>16.600000000000001</c:v>
                </c:pt>
                <c:pt idx="1353">
                  <c:v>17</c:v>
                </c:pt>
                <c:pt idx="1354">
                  <c:v>16.7</c:v>
                </c:pt>
                <c:pt idx="1355">
                  <c:v>16.399999999999999</c:v>
                </c:pt>
                <c:pt idx="1356">
                  <c:v>18.3</c:v>
                </c:pt>
                <c:pt idx="1357">
                  <c:v>17.7</c:v>
                </c:pt>
                <c:pt idx="1358">
                  <c:v>16.899999999999999</c:v>
                </c:pt>
                <c:pt idx="1359">
                  <c:v>18.100000000000001</c:v>
                </c:pt>
                <c:pt idx="1360">
                  <c:v>18.8</c:v>
                </c:pt>
                <c:pt idx="1361">
                  <c:v>17.100000000000001</c:v>
                </c:pt>
                <c:pt idx="1362">
                  <c:v>16.8</c:v>
                </c:pt>
                <c:pt idx="1363">
                  <c:v>17.2</c:v>
                </c:pt>
                <c:pt idx="1364">
                  <c:v>19.2</c:v>
                </c:pt>
                <c:pt idx="1365">
                  <c:v>20.399999999999999</c:v>
                </c:pt>
                <c:pt idx="1366">
                  <c:v>19.600000000000001</c:v>
                </c:pt>
                <c:pt idx="1367">
                  <c:v>20.2</c:v>
                </c:pt>
                <c:pt idx="1368">
                  <c:v>16.600000000000001</c:v>
                </c:pt>
                <c:pt idx="1369">
                  <c:v>16.399999999999999</c:v>
                </c:pt>
                <c:pt idx="1370">
                  <c:v>16.3</c:v>
                </c:pt>
                <c:pt idx="1371">
                  <c:v>16.399999999999999</c:v>
                </c:pt>
                <c:pt idx="1372">
                  <c:v>16.100000000000001</c:v>
                </c:pt>
                <c:pt idx="1373">
                  <c:v>17.100000000000001</c:v>
                </c:pt>
                <c:pt idx="1374">
                  <c:v>19.600000000000001</c:v>
                </c:pt>
                <c:pt idx="1375">
                  <c:v>19.5</c:v>
                </c:pt>
                <c:pt idx="1376">
                  <c:v>17.399999999999999</c:v>
                </c:pt>
                <c:pt idx="1377">
                  <c:v>17.2</c:v>
                </c:pt>
                <c:pt idx="1378">
                  <c:v>19.3</c:v>
                </c:pt>
                <c:pt idx="1379">
                  <c:v>17.2</c:v>
                </c:pt>
                <c:pt idx="1380">
                  <c:v>15.9</c:v>
                </c:pt>
                <c:pt idx="1381">
                  <c:v>15.8</c:v>
                </c:pt>
                <c:pt idx="1382">
                  <c:v>15.4</c:v>
                </c:pt>
                <c:pt idx="1383">
                  <c:v>16.399999999999999</c:v>
                </c:pt>
                <c:pt idx="1384">
                  <c:v>16.100000000000001</c:v>
                </c:pt>
                <c:pt idx="1385">
                  <c:v>19.100000000000001</c:v>
                </c:pt>
                <c:pt idx="1386">
                  <c:v>18.3</c:v>
                </c:pt>
                <c:pt idx="1387">
                  <c:v>15.2</c:v>
                </c:pt>
                <c:pt idx="1388">
                  <c:v>14.9</c:v>
                </c:pt>
                <c:pt idx="1389">
                  <c:v>14.3</c:v>
                </c:pt>
                <c:pt idx="1390">
                  <c:v>13.7</c:v>
                </c:pt>
                <c:pt idx="1391">
                  <c:v>13.8</c:v>
                </c:pt>
                <c:pt idx="1392">
                  <c:v>13.3</c:v>
                </c:pt>
                <c:pt idx="1393">
                  <c:v>16.2</c:v>
                </c:pt>
                <c:pt idx="1394">
                  <c:v>16.3</c:v>
                </c:pt>
                <c:pt idx="1395">
                  <c:v>14.1</c:v>
                </c:pt>
                <c:pt idx="1396">
                  <c:v>13.4</c:v>
                </c:pt>
                <c:pt idx="1397">
                  <c:v>14.5</c:v>
                </c:pt>
                <c:pt idx="1398">
                  <c:v>14.8</c:v>
                </c:pt>
                <c:pt idx="1399">
                  <c:v>16.2</c:v>
                </c:pt>
                <c:pt idx="1400">
                  <c:v>17.8</c:v>
                </c:pt>
                <c:pt idx="1401">
                  <c:v>17.7</c:v>
                </c:pt>
                <c:pt idx="1402">
                  <c:v>17.2</c:v>
                </c:pt>
                <c:pt idx="1403">
                  <c:v>14.6</c:v>
                </c:pt>
                <c:pt idx="1404">
                  <c:v>13</c:v>
                </c:pt>
                <c:pt idx="1405">
                  <c:v>12.8</c:v>
                </c:pt>
                <c:pt idx="1406">
                  <c:v>14.2</c:v>
                </c:pt>
                <c:pt idx="1407">
                  <c:v>12.3</c:v>
                </c:pt>
                <c:pt idx="1408">
                  <c:v>11.9</c:v>
                </c:pt>
                <c:pt idx="1409">
                  <c:v>11.3</c:v>
                </c:pt>
                <c:pt idx="1410">
                  <c:v>10.7</c:v>
                </c:pt>
                <c:pt idx="1411">
                  <c:v>13.8</c:v>
                </c:pt>
                <c:pt idx="1412">
                  <c:v>10.6</c:v>
                </c:pt>
                <c:pt idx="1413">
                  <c:v>11.2</c:v>
                </c:pt>
                <c:pt idx="1414">
                  <c:v>14.1</c:v>
                </c:pt>
                <c:pt idx="1415">
                  <c:v>10.8</c:v>
                </c:pt>
                <c:pt idx="1416">
                  <c:v>10.8</c:v>
                </c:pt>
                <c:pt idx="1417">
                  <c:v>12.6</c:v>
                </c:pt>
                <c:pt idx="1418">
                  <c:v>10.3</c:v>
                </c:pt>
                <c:pt idx="1419">
                  <c:v>10.5</c:v>
                </c:pt>
                <c:pt idx="1420">
                  <c:v>14.2</c:v>
                </c:pt>
                <c:pt idx="1421">
                  <c:v>14.8</c:v>
                </c:pt>
                <c:pt idx="1422">
                  <c:v>11.2</c:v>
                </c:pt>
                <c:pt idx="1423">
                  <c:v>10.6</c:v>
                </c:pt>
                <c:pt idx="1424">
                  <c:v>14.3</c:v>
                </c:pt>
                <c:pt idx="1425">
                  <c:v>10.199999999999999</c:v>
                </c:pt>
                <c:pt idx="1426">
                  <c:v>9.4</c:v>
                </c:pt>
                <c:pt idx="1427">
                  <c:v>9.5</c:v>
                </c:pt>
                <c:pt idx="1428">
                  <c:v>8.8000000000000007</c:v>
                </c:pt>
                <c:pt idx="1429">
                  <c:v>8.5</c:v>
                </c:pt>
                <c:pt idx="1430">
                  <c:v>8.6</c:v>
                </c:pt>
                <c:pt idx="1431">
                  <c:v>8.6</c:v>
                </c:pt>
                <c:pt idx="1432">
                  <c:v>8.3000000000000007</c:v>
                </c:pt>
                <c:pt idx="1433">
                  <c:v>8.1</c:v>
                </c:pt>
                <c:pt idx="1434">
                  <c:v>9.1</c:v>
                </c:pt>
                <c:pt idx="1435">
                  <c:v>9.1</c:v>
                </c:pt>
                <c:pt idx="1436">
                  <c:v>8.1999999999999993</c:v>
                </c:pt>
                <c:pt idx="1437">
                  <c:v>8.5</c:v>
                </c:pt>
                <c:pt idx="1438">
                  <c:v>8.4</c:v>
                </c:pt>
                <c:pt idx="1439">
                  <c:v>8.3000000000000007</c:v>
                </c:pt>
                <c:pt idx="1440">
                  <c:v>7.9</c:v>
                </c:pt>
                <c:pt idx="1441">
                  <c:v>8.1</c:v>
                </c:pt>
                <c:pt idx="1442">
                  <c:v>9.3000000000000007</c:v>
                </c:pt>
                <c:pt idx="1443">
                  <c:v>8.6</c:v>
                </c:pt>
                <c:pt idx="1444">
                  <c:v>10.8</c:v>
                </c:pt>
                <c:pt idx="1445">
                  <c:v>12.8</c:v>
                </c:pt>
                <c:pt idx="1446">
                  <c:v>9</c:v>
                </c:pt>
                <c:pt idx="1447">
                  <c:v>8.6</c:v>
                </c:pt>
                <c:pt idx="1448">
                  <c:v>12.1</c:v>
                </c:pt>
                <c:pt idx="1449">
                  <c:v>15</c:v>
                </c:pt>
                <c:pt idx="1450">
                  <c:v>15.8</c:v>
                </c:pt>
                <c:pt idx="1451">
                  <c:v>17.3</c:v>
                </c:pt>
                <c:pt idx="1452">
                  <c:v>18.100000000000001</c:v>
                </c:pt>
                <c:pt idx="1453">
                  <c:v>17.100000000000001</c:v>
                </c:pt>
                <c:pt idx="1454">
                  <c:v>20</c:v>
                </c:pt>
                <c:pt idx="1455">
                  <c:v>18.3</c:v>
                </c:pt>
                <c:pt idx="1456">
                  <c:v>15.9</c:v>
                </c:pt>
                <c:pt idx="1457">
                  <c:v>15.5</c:v>
                </c:pt>
                <c:pt idx="1458">
                  <c:v>14.8</c:v>
                </c:pt>
                <c:pt idx="1459">
                  <c:v>13.9</c:v>
                </c:pt>
                <c:pt idx="1460">
                  <c:v>14.1</c:v>
                </c:pt>
                <c:pt idx="1461">
                  <c:v>14.4</c:v>
                </c:pt>
                <c:pt idx="1462">
                  <c:v>13.9</c:v>
                </c:pt>
                <c:pt idx="1463">
                  <c:v>13</c:v>
                </c:pt>
                <c:pt idx="1464">
                  <c:v>13</c:v>
                </c:pt>
                <c:pt idx="1465">
                  <c:v>13.4</c:v>
                </c:pt>
                <c:pt idx="1466">
                  <c:v>15.1</c:v>
                </c:pt>
                <c:pt idx="1467">
                  <c:v>15</c:v>
                </c:pt>
                <c:pt idx="1468">
                  <c:v>13.3</c:v>
                </c:pt>
                <c:pt idx="1469">
                  <c:v>12.8</c:v>
                </c:pt>
                <c:pt idx="1470">
                  <c:v>14.9</c:v>
                </c:pt>
                <c:pt idx="1471">
                  <c:v>14.3</c:v>
                </c:pt>
                <c:pt idx="1472">
                  <c:v>13.5</c:v>
                </c:pt>
                <c:pt idx="1473">
                  <c:v>14.2</c:v>
                </c:pt>
                <c:pt idx="1474">
                  <c:v>15.9</c:v>
                </c:pt>
                <c:pt idx="1475">
                  <c:v>15.9</c:v>
                </c:pt>
                <c:pt idx="1476">
                  <c:v>14.5</c:v>
                </c:pt>
                <c:pt idx="1477">
                  <c:v>14.7</c:v>
                </c:pt>
                <c:pt idx="1478">
                  <c:v>15.5</c:v>
                </c:pt>
                <c:pt idx="1479">
                  <c:v>16.600000000000001</c:v>
                </c:pt>
                <c:pt idx="1480">
                  <c:v>15.7</c:v>
                </c:pt>
                <c:pt idx="1481">
                  <c:v>17.3</c:v>
                </c:pt>
                <c:pt idx="1482">
                  <c:v>17</c:v>
                </c:pt>
                <c:pt idx="1483">
                  <c:v>16.100000000000001</c:v>
                </c:pt>
                <c:pt idx="1484">
                  <c:v>17.2</c:v>
                </c:pt>
                <c:pt idx="1485">
                  <c:v>17</c:v>
                </c:pt>
                <c:pt idx="1486">
                  <c:v>16.5</c:v>
                </c:pt>
                <c:pt idx="1487">
                  <c:v>16.399999999999999</c:v>
                </c:pt>
                <c:pt idx="1488">
                  <c:v>17.600000000000001</c:v>
                </c:pt>
                <c:pt idx="1489">
                  <c:v>16.8</c:v>
                </c:pt>
                <c:pt idx="1490">
                  <c:v>16.3</c:v>
                </c:pt>
                <c:pt idx="1491">
                  <c:v>18.7</c:v>
                </c:pt>
                <c:pt idx="1492">
                  <c:v>16.8</c:v>
                </c:pt>
                <c:pt idx="1493">
                  <c:v>17.2</c:v>
                </c:pt>
                <c:pt idx="1494">
                  <c:v>16.3</c:v>
                </c:pt>
                <c:pt idx="1495">
                  <c:v>15.7</c:v>
                </c:pt>
                <c:pt idx="1496">
                  <c:v>16.100000000000001</c:v>
                </c:pt>
                <c:pt idx="1497">
                  <c:v>16.3</c:v>
                </c:pt>
                <c:pt idx="1498">
                  <c:v>15.7</c:v>
                </c:pt>
                <c:pt idx="1499">
                  <c:v>16.399999999999999</c:v>
                </c:pt>
                <c:pt idx="1500">
                  <c:v>15.7</c:v>
                </c:pt>
                <c:pt idx="1501">
                  <c:v>15.8</c:v>
                </c:pt>
                <c:pt idx="1502">
                  <c:v>17.2</c:v>
                </c:pt>
                <c:pt idx="1503">
                  <c:v>15.8</c:v>
                </c:pt>
                <c:pt idx="1504">
                  <c:v>16</c:v>
                </c:pt>
                <c:pt idx="1505">
                  <c:v>15.9</c:v>
                </c:pt>
                <c:pt idx="1506">
                  <c:v>16</c:v>
                </c:pt>
                <c:pt idx="1507">
                  <c:v>16.3</c:v>
                </c:pt>
                <c:pt idx="1508">
                  <c:v>16</c:v>
                </c:pt>
                <c:pt idx="1509">
                  <c:v>15.7</c:v>
                </c:pt>
                <c:pt idx="1510">
                  <c:v>16.2</c:v>
                </c:pt>
                <c:pt idx="1511">
                  <c:v>16.100000000000001</c:v>
                </c:pt>
                <c:pt idx="1512">
                  <c:v>17.8</c:v>
                </c:pt>
                <c:pt idx="1513">
                  <c:v>17.399999999999999</c:v>
                </c:pt>
                <c:pt idx="1514">
                  <c:v>17</c:v>
                </c:pt>
                <c:pt idx="1515">
                  <c:v>16.100000000000001</c:v>
                </c:pt>
                <c:pt idx="1516">
                  <c:v>18.100000000000001</c:v>
                </c:pt>
                <c:pt idx="1517">
                  <c:v>18.8</c:v>
                </c:pt>
                <c:pt idx="1518">
                  <c:v>17.8</c:v>
                </c:pt>
                <c:pt idx="1519">
                  <c:v>17.5</c:v>
                </c:pt>
                <c:pt idx="1520">
                  <c:v>17.399999999999999</c:v>
                </c:pt>
                <c:pt idx="1521">
                  <c:v>16.399999999999999</c:v>
                </c:pt>
                <c:pt idx="1522">
                  <c:v>16.2</c:v>
                </c:pt>
                <c:pt idx="1523">
                  <c:v>16.399999999999999</c:v>
                </c:pt>
                <c:pt idx="1524">
                  <c:v>16.2</c:v>
                </c:pt>
                <c:pt idx="1525">
                  <c:v>17.7</c:v>
                </c:pt>
                <c:pt idx="1526">
                  <c:v>19.3</c:v>
                </c:pt>
                <c:pt idx="1527">
                  <c:v>18.7</c:v>
                </c:pt>
                <c:pt idx="1528">
                  <c:v>20.7</c:v>
                </c:pt>
                <c:pt idx="1529">
                  <c:v>19.100000000000001</c:v>
                </c:pt>
                <c:pt idx="1530">
                  <c:v>17.3</c:v>
                </c:pt>
                <c:pt idx="1531">
                  <c:v>18.2</c:v>
                </c:pt>
                <c:pt idx="1532">
                  <c:v>20.5</c:v>
                </c:pt>
                <c:pt idx="1533">
                  <c:v>18.7</c:v>
                </c:pt>
                <c:pt idx="1534">
                  <c:v>18.5</c:v>
                </c:pt>
                <c:pt idx="1535">
                  <c:v>19.3</c:v>
                </c:pt>
                <c:pt idx="1536">
                  <c:v>19.8</c:v>
                </c:pt>
                <c:pt idx="1537">
                  <c:v>19.5</c:v>
                </c:pt>
                <c:pt idx="1538">
                  <c:v>19</c:v>
                </c:pt>
                <c:pt idx="1539">
                  <c:v>18.399999999999999</c:v>
                </c:pt>
                <c:pt idx="1540">
                  <c:v>19.100000000000001</c:v>
                </c:pt>
                <c:pt idx="1541">
                  <c:v>18.8</c:v>
                </c:pt>
                <c:pt idx="1542">
                  <c:v>18.8</c:v>
                </c:pt>
                <c:pt idx="1543">
                  <c:v>18.600000000000001</c:v>
                </c:pt>
                <c:pt idx="1544">
                  <c:v>19</c:v>
                </c:pt>
                <c:pt idx="1545">
                  <c:v>20.399999999999999</c:v>
                </c:pt>
                <c:pt idx="1546">
                  <c:v>20.7</c:v>
                </c:pt>
                <c:pt idx="1547">
                  <c:v>20.9</c:v>
                </c:pt>
                <c:pt idx="1548">
                  <c:v>21.4</c:v>
                </c:pt>
                <c:pt idx="1549">
                  <c:v>19.5</c:v>
                </c:pt>
                <c:pt idx="1550">
                  <c:v>20.2</c:v>
                </c:pt>
                <c:pt idx="1551">
                  <c:v>20.8</c:v>
                </c:pt>
                <c:pt idx="1552">
                  <c:v>20.5</c:v>
                </c:pt>
                <c:pt idx="1553">
                  <c:v>20.6</c:v>
                </c:pt>
                <c:pt idx="1554">
                  <c:v>20.7</c:v>
                </c:pt>
                <c:pt idx="1555">
                  <c:v>19.100000000000001</c:v>
                </c:pt>
                <c:pt idx="1556">
                  <c:v>18.5</c:v>
                </c:pt>
                <c:pt idx="1557">
                  <c:v>19.100000000000001</c:v>
                </c:pt>
                <c:pt idx="1558">
                  <c:v>19.600000000000001</c:v>
                </c:pt>
                <c:pt idx="1559">
                  <c:v>19.600000000000001</c:v>
                </c:pt>
                <c:pt idx="1560">
                  <c:v>22.5</c:v>
                </c:pt>
                <c:pt idx="1561">
                  <c:v>20</c:v>
                </c:pt>
                <c:pt idx="1562">
                  <c:v>21.9</c:v>
                </c:pt>
                <c:pt idx="1563">
                  <c:v>22</c:v>
                </c:pt>
                <c:pt idx="1564">
                  <c:v>20.9</c:v>
                </c:pt>
                <c:pt idx="1565">
                  <c:v>19</c:v>
                </c:pt>
                <c:pt idx="1566">
                  <c:v>20.3</c:v>
                </c:pt>
                <c:pt idx="1567">
                  <c:v>18.8</c:v>
                </c:pt>
                <c:pt idx="1568">
                  <c:v>20.2</c:v>
                </c:pt>
                <c:pt idx="1569">
                  <c:v>20.399999999999999</c:v>
                </c:pt>
                <c:pt idx="1570">
                  <c:v>20.3</c:v>
                </c:pt>
                <c:pt idx="1571">
                  <c:v>20.5</c:v>
                </c:pt>
                <c:pt idx="1572">
                  <c:v>21.1</c:v>
                </c:pt>
                <c:pt idx="1573">
                  <c:v>19.100000000000001</c:v>
                </c:pt>
                <c:pt idx="1574">
                  <c:v>19.899999999999999</c:v>
                </c:pt>
                <c:pt idx="1575">
                  <c:v>20.8</c:v>
                </c:pt>
                <c:pt idx="1576">
                  <c:v>20.3</c:v>
                </c:pt>
                <c:pt idx="1577">
                  <c:v>21.6</c:v>
                </c:pt>
                <c:pt idx="1578">
                  <c:v>19.2</c:v>
                </c:pt>
                <c:pt idx="1579">
                  <c:v>21</c:v>
                </c:pt>
                <c:pt idx="1580">
                  <c:v>21.2</c:v>
                </c:pt>
                <c:pt idx="1581">
                  <c:v>20.399999999999999</c:v>
                </c:pt>
                <c:pt idx="1582">
                  <c:v>20.7</c:v>
                </c:pt>
                <c:pt idx="1583">
                  <c:v>20.399999999999999</c:v>
                </c:pt>
                <c:pt idx="1584">
                  <c:v>18.8</c:v>
                </c:pt>
                <c:pt idx="1585">
                  <c:v>20.2</c:v>
                </c:pt>
                <c:pt idx="1586">
                  <c:v>19.100000000000001</c:v>
                </c:pt>
                <c:pt idx="1587">
                  <c:v>20.5</c:v>
                </c:pt>
                <c:pt idx="1588">
                  <c:v>20.7</c:v>
                </c:pt>
                <c:pt idx="1589">
                  <c:v>20.6</c:v>
                </c:pt>
                <c:pt idx="1590">
                  <c:v>20.7</c:v>
                </c:pt>
                <c:pt idx="1591">
                  <c:v>20.8</c:v>
                </c:pt>
                <c:pt idx="1592">
                  <c:v>20.7</c:v>
                </c:pt>
                <c:pt idx="1593">
                  <c:v>19.399999999999999</c:v>
                </c:pt>
                <c:pt idx="1594">
                  <c:v>20.3</c:v>
                </c:pt>
                <c:pt idx="1595">
                  <c:v>19</c:v>
                </c:pt>
                <c:pt idx="1596">
                  <c:v>20.100000000000001</c:v>
                </c:pt>
                <c:pt idx="1597">
                  <c:v>19.600000000000001</c:v>
                </c:pt>
                <c:pt idx="1598">
                  <c:v>18.899999999999999</c:v>
                </c:pt>
                <c:pt idx="1599">
                  <c:v>18.600000000000001</c:v>
                </c:pt>
                <c:pt idx="1600">
                  <c:v>18.399999999999999</c:v>
                </c:pt>
                <c:pt idx="1601">
                  <c:v>19</c:v>
                </c:pt>
                <c:pt idx="1602">
                  <c:v>18.8</c:v>
                </c:pt>
                <c:pt idx="1603">
                  <c:v>18.7</c:v>
                </c:pt>
                <c:pt idx="1604">
                  <c:v>21.3</c:v>
                </c:pt>
                <c:pt idx="1605">
                  <c:v>19.100000000000001</c:v>
                </c:pt>
                <c:pt idx="1606">
                  <c:v>18</c:v>
                </c:pt>
                <c:pt idx="1607">
                  <c:v>19.600000000000001</c:v>
                </c:pt>
                <c:pt idx="1608">
                  <c:v>19.600000000000001</c:v>
                </c:pt>
                <c:pt idx="1609">
                  <c:v>19.3</c:v>
                </c:pt>
                <c:pt idx="1610">
                  <c:v>19</c:v>
                </c:pt>
                <c:pt idx="1611">
                  <c:v>18.3</c:v>
                </c:pt>
                <c:pt idx="1612">
                  <c:v>17.8</c:v>
                </c:pt>
                <c:pt idx="1613">
                  <c:v>18.600000000000001</c:v>
                </c:pt>
                <c:pt idx="1614">
                  <c:v>16.8</c:v>
                </c:pt>
                <c:pt idx="1615">
                  <c:v>16</c:v>
                </c:pt>
                <c:pt idx="1616">
                  <c:v>16.3</c:v>
                </c:pt>
                <c:pt idx="1617">
                  <c:v>16.8</c:v>
                </c:pt>
                <c:pt idx="1618">
                  <c:v>15.5</c:v>
                </c:pt>
                <c:pt idx="1619">
                  <c:v>15.3</c:v>
                </c:pt>
                <c:pt idx="1620">
                  <c:v>15.3</c:v>
                </c:pt>
                <c:pt idx="1621">
                  <c:v>14.8</c:v>
                </c:pt>
                <c:pt idx="1622">
                  <c:v>14.6</c:v>
                </c:pt>
                <c:pt idx="1623">
                  <c:v>14.4</c:v>
                </c:pt>
                <c:pt idx="1624">
                  <c:v>16.3</c:v>
                </c:pt>
                <c:pt idx="1625">
                  <c:v>15.2</c:v>
                </c:pt>
                <c:pt idx="1626">
                  <c:v>14.4</c:v>
                </c:pt>
                <c:pt idx="1627">
                  <c:v>13.5</c:v>
                </c:pt>
                <c:pt idx="1628">
                  <c:v>16.5</c:v>
                </c:pt>
                <c:pt idx="1629">
                  <c:v>18.100000000000001</c:v>
                </c:pt>
                <c:pt idx="1630">
                  <c:v>17.3</c:v>
                </c:pt>
                <c:pt idx="1631">
                  <c:v>16.899999999999999</c:v>
                </c:pt>
                <c:pt idx="1632">
                  <c:v>16.2</c:v>
                </c:pt>
                <c:pt idx="1633">
                  <c:v>15.3</c:v>
                </c:pt>
                <c:pt idx="1634">
                  <c:v>14.4</c:v>
                </c:pt>
                <c:pt idx="1635">
                  <c:v>11.9</c:v>
                </c:pt>
                <c:pt idx="1636">
                  <c:v>14.3</c:v>
                </c:pt>
                <c:pt idx="1637">
                  <c:v>17.5</c:v>
                </c:pt>
                <c:pt idx="1638">
                  <c:v>16</c:v>
                </c:pt>
                <c:pt idx="1639">
                  <c:v>17.3</c:v>
                </c:pt>
                <c:pt idx="1640">
                  <c:v>18.600000000000001</c:v>
                </c:pt>
                <c:pt idx="1641">
                  <c:v>18.2</c:v>
                </c:pt>
                <c:pt idx="1642">
                  <c:v>18.3</c:v>
                </c:pt>
                <c:pt idx="1643">
                  <c:v>20.2</c:v>
                </c:pt>
                <c:pt idx="1644">
                  <c:v>17.3</c:v>
                </c:pt>
                <c:pt idx="1645">
                  <c:v>16.399999999999999</c:v>
                </c:pt>
                <c:pt idx="1646">
                  <c:v>16.7</c:v>
                </c:pt>
                <c:pt idx="1647">
                  <c:v>17.399999999999999</c:v>
                </c:pt>
                <c:pt idx="1648">
                  <c:v>17.100000000000001</c:v>
                </c:pt>
                <c:pt idx="1649">
                  <c:v>16.5</c:v>
                </c:pt>
                <c:pt idx="1650">
                  <c:v>17</c:v>
                </c:pt>
                <c:pt idx="1651">
                  <c:v>15.3</c:v>
                </c:pt>
                <c:pt idx="1652">
                  <c:v>18.3</c:v>
                </c:pt>
                <c:pt idx="1653">
                  <c:v>16.5</c:v>
                </c:pt>
                <c:pt idx="1654">
                  <c:v>17.2</c:v>
                </c:pt>
                <c:pt idx="1655">
                  <c:v>13.6</c:v>
                </c:pt>
                <c:pt idx="1656">
                  <c:v>12</c:v>
                </c:pt>
                <c:pt idx="1657">
                  <c:v>11</c:v>
                </c:pt>
                <c:pt idx="1658">
                  <c:v>11.6</c:v>
                </c:pt>
                <c:pt idx="1659">
                  <c:v>13.7</c:v>
                </c:pt>
                <c:pt idx="1660">
                  <c:v>16</c:v>
                </c:pt>
                <c:pt idx="1661">
                  <c:v>17.100000000000001</c:v>
                </c:pt>
                <c:pt idx="1662">
                  <c:v>14.8</c:v>
                </c:pt>
                <c:pt idx="1663">
                  <c:v>16.100000000000001</c:v>
                </c:pt>
                <c:pt idx="1664">
                  <c:v>12</c:v>
                </c:pt>
                <c:pt idx="1665">
                  <c:v>9.8000000000000007</c:v>
                </c:pt>
                <c:pt idx="1666">
                  <c:v>9.4</c:v>
                </c:pt>
                <c:pt idx="1667">
                  <c:v>10</c:v>
                </c:pt>
                <c:pt idx="1668">
                  <c:v>9</c:v>
                </c:pt>
                <c:pt idx="1669">
                  <c:v>8.6999999999999993</c:v>
                </c:pt>
                <c:pt idx="1670">
                  <c:v>10.7</c:v>
                </c:pt>
                <c:pt idx="1671">
                  <c:v>9.4</c:v>
                </c:pt>
                <c:pt idx="1672">
                  <c:v>8.5</c:v>
                </c:pt>
                <c:pt idx="1673">
                  <c:v>8</c:v>
                </c:pt>
                <c:pt idx="1674">
                  <c:v>8.3000000000000007</c:v>
                </c:pt>
                <c:pt idx="1675">
                  <c:v>8.6</c:v>
                </c:pt>
                <c:pt idx="1676">
                  <c:v>8.3000000000000007</c:v>
                </c:pt>
                <c:pt idx="1677">
                  <c:v>9.4</c:v>
                </c:pt>
                <c:pt idx="1678">
                  <c:v>8.3000000000000007</c:v>
                </c:pt>
                <c:pt idx="1679">
                  <c:v>15.1</c:v>
                </c:pt>
                <c:pt idx="1680">
                  <c:v>9.4</c:v>
                </c:pt>
                <c:pt idx="1681">
                  <c:v>9.1</c:v>
                </c:pt>
                <c:pt idx="1682">
                  <c:v>10.7</c:v>
                </c:pt>
                <c:pt idx="1683">
                  <c:v>17.3</c:v>
                </c:pt>
                <c:pt idx="1684">
                  <c:v>12.8</c:v>
                </c:pt>
                <c:pt idx="1685">
                  <c:v>12.4</c:v>
                </c:pt>
                <c:pt idx="1686">
                  <c:v>12.9</c:v>
                </c:pt>
                <c:pt idx="1687">
                  <c:v>12.8</c:v>
                </c:pt>
                <c:pt idx="1688">
                  <c:v>13.1</c:v>
                </c:pt>
                <c:pt idx="1689">
                  <c:v>13</c:v>
                </c:pt>
                <c:pt idx="1690">
                  <c:v>16.100000000000001</c:v>
                </c:pt>
                <c:pt idx="1691">
                  <c:v>15.7</c:v>
                </c:pt>
                <c:pt idx="1692">
                  <c:v>13.7</c:v>
                </c:pt>
                <c:pt idx="1693">
                  <c:v>11.9</c:v>
                </c:pt>
                <c:pt idx="1694">
                  <c:v>11.2</c:v>
                </c:pt>
                <c:pt idx="1695">
                  <c:v>11.7</c:v>
                </c:pt>
                <c:pt idx="1696">
                  <c:v>15.1</c:v>
                </c:pt>
                <c:pt idx="1697">
                  <c:v>13.1</c:v>
                </c:pt>
                <c:pt idx="1698">
                  <c:v>14.1</c:v>
                </c:pt>
                <c:pt idx="1699">
                  <c:v>12.6</c:v>
                </c:pt>
                <c:pt idx="1700">
                  <c:v>12.1</c:v>
                </c:pt>
                <c:pt idx="1701">
                  <c:v>12.3</c:v>
                </c:pt>
                <c:pt idx="1702">
                  <c:v>12.6</c:v>
                </c:pt>
                <c:pt idx="1703">
                  <c:v>13.5</c:v>
                </c:pt>
                <c:pt idx="1704">
                  <c:v>16.399999999999999</c:v>
                </c:pt>
                <c:pt idx="1705">
                  <c:v>12.1</c:v>
                </c:pt>
                <c:pt idx="1706">
                  <c:v>11.4</c:v>
                </c:pt>
                <c:pt idx="1707">
                  <c:v>12.1</c:v>
                </c:pt>
                <c:pt idx="1708">
                  <c:v>11.2</c:v>
                </c:pt>
                <c:pt idx="1709">
                  <c:v>11.2</c:v>
                </c:pt>
                <c:pt idx="1710">
                  <c:v>11.2</c:v>
                </c:pt>
                <c:pt idx="1711">
                  <c:v>11.3</c:v>
                </c:pt>
                <c:pt idx="1712">
                  <c:v>13.9</c:v>
                </c:pt>
                <c:pt idx="1713">
                  <c:v>16.2</c:v>
                </c:pt>
                <c:pt idx="1714">
                  <c:v>13.8</c:v>
                </c:pt>
                <c:pt idx="1715">
                  <c:v>12.3</c:v>
                </c:pt>
                <c:pt idx="1716">
                  <c:v>13.1</c:v>
                </c:pt>
                <c:pt idx="1717">
                  <c:v>16.7</c:v>
                </c:pt>
                <c:pt idx="1718">
                  <c:v>13.2</c:v>
                </c:pt>
                <c:pt idx="1719">
                  <c:v>12.7</c:v>
                </c:pt>
                <c:pt idx="1720">
                  <c:v>12.2</c:v>
                </c:pt>
                <c:pt idx="1721">
                  <c:v>11.9</c:v>
                </c:pt>
                <c:pt idx="1722">
                  <c:v>11.8</c:v>
                </c:pt>
                <c:pt idx="1723">
                  <c:v>11.9</c:v>
                </c:pt>
                <c:pt idx="1724">
                  <c:v>12.5</c:v>
                </c:pt>
                <c:pt idx="1725">
                  <c:v>15.5</c:v>
                </c:pt>
                <c:pt idx="1726">
                  <c:v>16.3</c:v>
                </c:pt>
                <c:pt idx="1727">
                  <c:v>15.7</c:v>
                </c:pt>
                <c:pt idx="1728">
                  <c:v>16</c:v>
                </c:pt>
                <c:pt idx="1729">
                  <c:v>15.4</c:v>
                </c:pt>
                <c:pt idx="1730">
                  <c:v>15.3</c:v>
                </c:pt>
                <c:pt idx="1731">
                  <c:v>13.2</c:v>
                </c:pt>
                <c:pt idx="1732">
                  <c:v>14</c:v>
                </c:pt>
                <c:pt idx="1733">
                  <c:v>11.6</c:v>
                </c:pt>
                <c:pt idx="1734">
                  <c:v>11.1</c:v>
                </c:pt>
                <c:pt idx="1735">
                  <c:v>10.8</c:v>
                </c:pt>
                <c:pt idx="1736">
                  <c:v>11</c:v>
                </c:pt>
                <c:pt idx="1737">
                  <c:v>16.7</c:v>
                </c:pt>
                <c:pt idx="1738">
                  <c:v>15</c:v>
                </c:pt>
                <c:pt idx="1739">
                  <c:v>16.7</c:v>
                </c:pt>
                <c:pt idx="1740">
                  <c:v>14.4</c:v>
                </c:pt>
                <c:pt idx="1741">
                  <c:v>14.6</c:v>
                </c:pt>
                <c:pt idx="1742">
                  <c:v>18</c:v>
                </c:pt>
                <c:pt idx="1743">
                  <c:v>16.899999999999999</c:v>
                </c:pt>
                <c:pt idx="1744">
                  <c:v>16.7</c:v>
                </c:pt>
                <c:pt idx="1745">
                  <c:v>16.100000000000001</c:v>
                </c:pt>
                <c:pt idx="1746">
                  <c:v>15.6</c:v>
                </c:pt>
                <c:pt idx="1747">
                  <c:v>14.9</c:v>
                </c:pt>
                <c:pt idx="1748">
                  <c:v>14.3</c:v>
                </c:pt>
                <c:pt idx="1749">
                  <c:v>14</c:v>
                </c:pt>
                <c:pt idx="1750">
                  <c:v>14</c:v>
                </c:pt>
                <c:pt idx="1751">
                  <c:v>13</c:v>
                </c:pt>
                <c:pt idx="1752">
                  <c:v>12.3</c:v>
                </c:pt>
                <c:pt idx="1753">
                  <c:v>13</c:v>
                </c:pt>
                <c:pt idx="1754">
                  <c:v>13.1</c:v>
                </c:pt>
                <c:pt idx="1755">
                  <c:v>16.5</c:v>
                </c:pt>
                <c:pt idx="1756">
                  <c:v>17.2</c:v>
                </c:pt>
                <c:pt idx="1757">
                  <c:v>13.7</c:v>
                </c:pt>
                <c:pt idx="1758">
                  <c:v>12.8</c:v>
                </c:pt>
                <c:pt idx="1759">
                  <c:v>11.9</c:v>
                </c:pt>
                <c:pt idx="1760">
                  <c:v>10.9</c:v>
                </c:pt>
                <c:pt idx="1761">
                  <c:v>14.5</c:v>
                </c:pt>
                <c:pt idx="1762">
                  <c:v>17.5</c:v>
                </c:pt>
                <c:pt idx="1763">
                  <c:v>15.1</c:v>
                </c:pt>
                <c:pt idx="1764">
                  <c:v>12.1</c:v>
                </c:pt>
                <c:pt idx="1765">
                  <c:v>10.4</c:v>
                </c:pt>
                <c:pt idx="1766">
                  <c:v>9.6999999999999993</c:v>
                </c:pt>
                <c:pt idx="1767">
                  <c:v>9.5</c:v>
                </c:pt>
                <c:pt idx="1768">
                  <c:v>10</c:v>
                </c:pt>
                <c:pt idx="1769">
                  <c:v>9.6</c:v>
                </c:pt>
                <c:pt idx="1770">
                  <c:v>9.3000000000000007</c:v>
                </c:pt>
                <c:pt idx="1771">
                  <c:v>10.8</c:v>
                </c:pt>
                <c:pt idx="1772">
                  <c:v>14.3</c:v>
                </c:pt>
                <c:pt idx="1773">
                  <c:v>14.9</c:v>
                </c:pt>
                <c:pt idx="1774">
                  <c:v>12.9</c:v>
                </c:pt>
                <c:pt idx="1775">
                  <c:v>15.5</c:v>
                </c:pt>
                <c:pt idx="1776">
                  <c:v>10.6</c:v>
                </c:pt>
                <c:pt idx="1777">
                  <c:v>15.7</c:v>
                </c:pt>
                <c:pt idx="1778">
                  <c:v>16.7</c:v>
                </c:pt>
                <c:pt idx="1779">
                  <c:v>14.6</c:v>
                </c:pt>
                <c:pt idx="1780">
                  <c:v>17.399999999999999</c:v>
                </c:pt>
                <c:pt idx="1781">
                  <c:v>16</c:v>
                </c:pt>
                <c:pt idx="1782">
                  <c:v>14.7</c:v>
                </c:pt>
                <c:pt idx="1783">
                  <c:v>14.7</c:v>
                </c:pt>
                <c:pt idx="1784">
                  <c:v>14.2</c:v>
                </c:pt>
                <c:pt idx="1785">
                  <c:v>15.8</c:v>
                </c:pt>
                <c:pt idx="1786">
                  <c:v>15.4</c:v>
                </c:pt>
                <c:pt idx="1787">
                  <c:v>14.4</c:v>
                </c:pt>
                <c:pt idx="1788">
                  <c:v>11.4</c:v>
                </c:pt>
                <c:pt idx="1789">
                  <c:v>10.5</c:v>
                </c:pt>
                <c:pt idx="1790">
                  <c:v>10.3</c:v>
                </c:pt>
                <c:pt idx="1791">
                  <c:v>9.5</c:v>
                </c:pt>
                <c:pt idx="1792">
                  <c:v>9</c:v>
                </c:pt>
                <c:pt idx="1793">
                  <c:v>14.3</c:v>
                </c:pt>
                <c:pt idx="1794">
                  <c:v>14.1</c:v>
                </c:pt>
                <c:pt idx="1795">
                  <c:v>11.2</c:v>
                </c:pt>
                <c:pt idx="1796">
                  <c:v>10.199999999999999</c:v>
                </c:pt>
                <c:pt idx="1797">
                  <c:v>16.7</c:v>
                </c:pt>
                <c:pt idx="1798">
                  <c:v>15.8</c:v>
                </c:pt>
                <c:pt idx="1799">
                  <c:v>15.3</c:v>
                </c:pt>
                <c:pt idx="1800">
                  <c:v>14.8</c:v>
                </c:pt>
                <c:pt idx="1801">
                  <c:v>15.4</c:v>
                </c:pt>
                <c:pt idx="1802">
                  <c:v>18.600000000000001</c:v>
                </c:pt>
                <c:pt idx="1803">
                  <c:v>15.8</c:v>
                </c:pt>
                <c:pt idx="1804">
                  <c:v>15.3</c:v>
                </c:pt>
                <c:pt idx="1805">
                  <c:v>16.399999999999999</c:v>
                </c:pt>
                <c:pt idx="1806">
                  <c:v>17.2</c:v>
                </c:pt>
                <c:pt idx="1807">
                  <c:v>15.7</c:v>
                </c:pt>
                <c:pt idx="1808">
                  <c:v>15.6</c:v>
                </c:pt>
                <c:pt idx="1809">
                  <c:v>14.8</c:v>
                </c:pt>
                <c:pt idx="1810">
                  <c:v>15.4</c:v>
                </c:pt>
                <c:pt idx="1811">
                  <c:v>14.7</c:v>
                </c:pt>
                <c:pt idx="1812">
                  <c:v>16.100000000000001</c:v>
                </c:pt>
                <c:pt idx="1813">
                  <c:v>15.8</c:v>
                </c:pt>
                <c:pt idx="1814">
                  <c:v>17.899999999999999</c:v>
                </c:pt>
                <c:pt idx="1815">
                  <c:v>16.8</c:v>
                </c:pt>
                <c:pt idx="1816">
                  <c:v>17.899999999999999</c:v>
                </c:pt>
                <c:pt idx="1817">
                  <c:v>18.100000000000001</c:v>
                </c:pt>
                <c:pt idx="1818">
                  <c:v>15.7</c:v>
                </c:pt>
                <c:pt idx="1819">
                  <c:v>18.600000000000001</c:v>
                </c:pt>
                <c:pt idx="1820">
                  <c:v>18.5</c:v>
                </c:pt>
                <c:pt idx="1821">
                  <c:v>19.899999999999999</c:v>
                </c:pt>
                <c:pt idx="1822">
                  <c:v>18.5</c:v>
                </c:pt>
                <c:pt idx="1823">
                  <c:v>17.3</c:v>
                </c:pt>
                <c:pt idx="1824">
                  <c:v>16.5</c:v>
                </c:pt>
                <c:pt idx="1825">
                  <c:v>16</c:v>
                </c:pt>
                <c:pt idx="1826">
                  <c:v>15.8</c:v>
                </c:pt>
                <c:pt idx="1827">
                  <c:v>15.7</c:v>
                </c:pt>
                <c:pt idx="1828">
                  <c:v>15.7</c:v>
                </c:pt>
                <c:pt idx="1829">
                  <c:v>17.899999999999999</c:v>
                </c:pt>
                <c:pt idx="1830">
                  <c:v>17.8</c:v>
                </c:pt>
                <c:pt idx="1831">
                  <c:v>19</c:v>
                </c:pt>
                <c:pt idx="1832">
                  <c:v>15.6</c:v>
                </c:pt>
                <c:pt idx="1833">
                  <c:v>15.8</c:v>
                </c:pt>
                <c:pt idx="1834">
                  <c:v>18.2</c:v>
                </c:pt>
                <c:pt idx="1835">
                  <c:v>17.600000000000001</c:v>
                </c:pt>
                <c:pt idx="1836">
                  <c:v>16.3</c:v>
                </c:pt>
                <c:pt idx="1837">
                  <c:v>18.8</c:v>
                </c:pt>
                <c:pt idx="1838">
                  <c:v>18.899999999999999</c:v>
                </c:pt>
                <c:pt idx="1839">
                  <c:v>17.3</c:v>
                </c:pt>
                <c:pt idx="1840">
                  <c:v>16.8</c:v>
                </c:pt>
                <c:pt idx="1841">
                  <c:v>19.8</c:v>
                </c:pt>
                <c:pt idx="1842">
                  <c:v>16.2</c:v>
                </c:pt>
                <c:pt idx="1843">
                  <c:v>16.2</c:v>
                </c:pt>
                <c:pt idx="1844">
                  <c:v>19.5</c:v>
                </c:pt>
                <c:pt idx="1845">
                  <c:v>17.100000000000001</c:v>
                </c:pt>
                <c:pt idx="1846">
                  <c:v>17.100000000000001</c:v>
                </c:pt>
                <c:pt idx="1847">
                  <c:v>16.2</c:v>
                </c:pt>
                <c:pt idx="1848">
                  <c:v>18.3</c:v>
                </c:pt>
                <c:pt idx="1849">
                  <c:v>19.399999999999999</c:v>
                </c:pt>
                <c:pt idx="1850">
                  <c:v>17.5</c:v>
                </c:pt>
                <c:pt idx="1851">
                  <c:v>17.7</c:v>
                </c:pt>
                <c:pt idx="1852">
                  <c:v>17.899999999999999</c:v>
                </c:pt>
                <c:pt idx="1853">
                  <c:v>18.100000000000001</c:v>
                </c:pt>
                <c:pt idx="1854">
                  <c:v>18.100000000000001</c:v>
                </c:pt>
                <c:pt idx="1855">
                  <c:v>18.100000000000001</c:v>
                </c:pt>
                <c:pt idx="1856">
                  <c:v>18.3</c:v>
                </c:pt>
                <c:pt idx="1857">
                  <c:v>17.399999999999999</c:v>
                </c:pt>
                <c:pt idx="1858">
                  <c:v>18.100000000000001</c:v>
                </c:pt>
                <c:pt idx="1859">
                  <c:v>20.5</c:v>
                </c:pt>
                <c:pt idx="1860">
                  <c:v>18.100000000000001</c:v>
                </c:pt>
                <c:pt idx="1861">
                  <c:v>17.399999999999999</c:v>
                </c:pt>
                <c:pt idx="1862">
                  <c:v>17.8</c:v>
                </c:pt>
                <c:pt idx="1863">
                  <c:v>19.100000000000001</c:v>
                </c:pt>
                <c:pt idx="1864">
                  <c:v>17.8</c:v>
                </c:pt>
                <c:pt idx="1865">
                  <c:v>18.2</c:v>
                </c:pt>
                <c:pt idx="1866">
                  <c:v>18.899999999999999</c:v>
                </c:pt>
                <c:pt idx="2110">
                  <c:v>17.899999999999999</c:v>
                </c:pt>
                <c:pt idx="2111">
                  <c:v>16</c:v>
                </c:pt>
                <c:pt idx="2112">
                  <c:v>14.9</c:v>
                </c:pt>
                <c:pt idx="2113">
                  <c:v>15.1</c:v>
                </c:pt>
                <c:pt idx="2114">
                  <c:v>14.9</c:v>
                </c:pt>
                <c:pt idx="2115">
                  <c:v>16.899999999999999</c:v>
                </c:pt>
                <c:pt idx="2116">
                  <c:v>18.3</c:v>
                </c:pt>
                <c:pt idx="2117">
                  <c:v>15.3</c:v>
                </c:pt>
                <c:pt idx="2118">
                  <c:v>14.5</c:v>
                </c:pt>
                <c:pt idx="2119">
                  <c:v>13.8</c:v>
                </c:pt>
                <c:pt idx="2120">
                  <c:v>13.3</c:v>
                </c:pt>
                <c:pt idx="2121">
                  <c:v>13.1</c:v>
                </c:pt>
                <c:pt idx="2122">
                  <c:v>13.5</c:v>
                </c:pt>
                <c:pt idx="2123">
                  <c:v>17.5</c:v>
                </c:pt>
                <c:pt idx="2124">
                  <c:v>18.8</c:v>
                </c:pt>
                <c:pt idx="2125">
                  <c:v>20.7</c:v>
                </c:pt>
                <c:pt idx="2126">
                  <c:v>16.5</c:v>
                </c:pt>
                <c:pt idx="2127">
                  <c:v>15.6</c:v>
                </c:pt>
                <c:pt idx="2128">
                  <c:v>15.1</c:v>
                </c:pt>
                <c:pt idx="2129">
                  <c:v>15.8</c:v>
                </c:pt>
                <c:pt idx="2130">
                  <c:v>17.399999999999999</c:v>
                </c:pt>
                <c:pt idx="2131">
                  <c:v>17.899999999999999</c:v>
                </c:pt>
                <c:pt idx="2132">
                  <c:v>16.600000000000001</c:v>
                </c:pt>
                <c:pt idx="2133">
                  <c:v>20.8</c:v>
                </c:pt>
                <c:pt idx="2134">
                  <c:v>20.9</c:v>
                </c:pt>
                <c:pt idx="2135">
                  <c:v>21.6</c:v>
                </c:pt>
                <c:pt idx="2136">
                  <c:v>22</c:v>
                </c:pt>
                <c:pt idx="2137">
                  <c:v>21</c:v>
                </c:pt>
                <c:pt idx="2138">
                  <c:v>21.8</c:v>
                </c:pt>
                <c:pt idx="2139">
                  <c:v>18.2</c:v>
                </c:pt>
                <c:pt idx="2140">
                  <c:v>16.5</c:v>
                </c:pt>
                <c:pt idx="2141">
                  <c:v>15.9</c:v>
                </c:pt>
                <c:pt idx="2142">
                  <c:v>15.7</c:v>
                </c:pt>
                <c:pt idx="2143">
                  <c:v>15.3</c:v>
                </c:pt>
                <c:pt idx="2144">
                  <c:v>17.5</c:v>
                </c:pt>
                <c:pt idx="2145">
                  <c:v>16.399999999999999</c:v>
                </c:pt>
                <c:pt idx="2146">
                  <c:v>15.2</c:v>
                </c:pt>
                <c:pt idx="2147">
                  <c:v>14.7</c:v>
                </c:pt>
                <c:pt idx="2148">
                  <c:v>15.4</c:v>
                </c:pt>
                <c:pt idx="2149">
                  <c:v>18.8</c:v>
                </c:pt>
                <c:pt idx="2150">
                  <c:v>19.2</c:v>
                </c:pt>
                <c:pt idx="2151">
                  <c:v>23</c:v>
                </c:pt>
                <c:pt idx="2152">
                  <c:v>18.5</c:v>
                </c:pt>
                <c:pt idx="2153">
                  <c:v>16.600000000000001</c:v>
                </c:pt>
                <c:pt idx="2154">
                  <c:v>16.3</c:v>
                </c:pt>
                <c:pt idx="2155">
                  <c:v>18.600000000000001</c:v>
                </c:pt>
                <c:pt idx="2156">
                  <c:v>19.2</c:v>
                </c:pt>
                <c:pt idx="2157">
                  <c:v>17.5</c:v>
                </c:pt>
                <c:pt idx="2158">
                  <c:v>18.8</c:v>
                </c:pt>
                <c:pt idx="2159">
                  <c:v>16.3</c:v>
                </c:pt>
                <c:pt idx="2160">
                  <c:v>15.4</c:v>
                </c:pt>
                <c:pt idx="2161">
                  <c:v>16.8</c:v>
                </c:pt>
                <c:pt idx="2162">
                  <c:v>17.100000000000001</c:v>
                </c:pt>
                <c:pt idx="2163">
                  <c:v>15.7</c:v>
                </c:pt>
                <c:pt idx="2164">
                  <c:v>15.7</c:v>
                </c:pt>
                <c:pt idx="2165">
                  <c:v>16</c:v>
                </c:pt>
                <c:pt idx="2166">
                  <c:v>16.899999999999999</c:v>
                </c:pt>
                <c:pt idx="2167">
                  <c:v>17.3</c:v>
                </c:pt>
                <c:pt idx="2168">
                  <c:v>17.2</c:v>
                </c:pt>
                <c:pt idx="2169">
                  <c:v>17.7</c:v>
                </c:pt>
                <c:pt idx="2170">
                  <c:v>17.5</c:v>
                </c:pt>
                <c:pt idx="2171">
                  <c:v>17.899999999999999</c:v>
                </c:pt>
                <c:pt idx="2172">
                  <c:v>18.2</c:v>
                </c:pt>
                <c:pt idx="2173">
                  <c:v>18.2</c:v>
                </c:pt>
                <c:pt idx="2174">
                  <c:v>17.399999999999999</c:v>
                </c:pt>
                <c:pt idx="2175">
                  <c:v>16.899999999999999</c:v>
                </c:pt>
                <c:pt idx="2176">
                  <c:v>16.7</c:v>
                </c:pt>
                <c:pt idx="2177">
                  <c:v>17.8</c:v>
                </c:pt>
                <c:pt idx="2178">
                  <c:v>20</c:v>
                </c:pt>
                <c:pt idx="2179">
                  <c:v>22.5</c:v>
                </c:pt>
                <c:pt idx="2180">
                  <c:v>20.399999999999999</c:v>
                </c:pt>
                <c:pt idx="2181">
                  <c:v>17.8</c:v>
                </c:pt>
                <c:pt idx="2182">
                  <c:v>16.899999999999999</c:v>
                </c:pt>
                <c:pt idx="2183">
                  <c:v>16.2</c:v>
                </c:pt>
                <c:pt idx="2184">
                  <c:v>15.9</c:v>
                </c:pt>
                <c:pt idx="2185">
                  <c:v>15.9</c:v>
                </c:pt>
                <c:pt idx="2186">
                  <c:v>16.100000000000001</c:v>
                </c:pt>
                <c:pt idx="2187">
                  <c:v>16</c:v>
                </c:pt>
                <c:pt idx="2188">
                  <c:v>15.9</c:v>
                </c:pt>
                <c:pt idx="2189">
                  <c:v>16.7</c:v>
                </c:pt>
                <c:pt idx="2190">
                  <c:v>17.5</c:v>
                </c:pt>
                <c:pt idx="2191">
                  <c:v>17.3</c:v>
                </c:pt>
                <c:pt idx="2192">
                  <c:v>18.8</c:v>
                </c:pt>
                <c:pt idx="2193">
                  <c:v>17.399999999999999</c:v>
                </c:pt>
                <c:pt idx="2194">
                  <c:v>15.8</c:v>
                </c:pt>
                <c:pt idx="2195">
                  <c:v>16.3</c:v>
                </c:pt>
                <c:pt idx="2196">
                  <c:v>19.2</c:v>
                </c:pt>
                <c:pt idx="2197">
                  <c:v>18.2</c:v>
                </c:pt>
                <c:pt idx="2198">
                  <c:v>20</c:v>
                </c:pt>
                <c:pt idx="2199">
                  <c:v>20.6</c:v>
                </c:pt>
                <c:pt idx="2200">
                  <c:v>19.399999999999999</c:v>
                </c:pt>
                <c:pt idx="2201">
                  <c:v>19.5</c:v>
                </c:pt>
                <c:pt idx="2202">
                  <c:v>21.5</c:v>
                </c:pt>
                <c:pt idx="2203">
                  <c:v>23.6</c:v>
                </c:pt>
                <c:pt idx="2204">
                  <c:v>19.8</c:v>
                </c:pt>
                <c:pt idx="2205">
                  <c:v>21</c:v>
                </c:pt>
                <c:pt idx="2206">
                  <c:v>23.3</c:v>
                </c:pt>
                <c:pt idx="2207">
                  <c:v>22.6</c:v>
                </c:pt>
                <c:pt idx="2208">
                  <c:v>21.1</c:v>
                </c:pt>
                <c:pt idx="2209">
                  <c:v>20.3</c:v>
                </c:pt>
                <c:pt idx="2210">
                  <c:v>20.2</c:v>
                </c:pt>
                <c:pt idx="2211">
                  <c:v>20.6</c:v>
                </c:pt>
                <c:pt idx="2212">
                  <c:v>20.399999999999999</c:v>
                </c:pt>
                <c:pt idx="2213">
                  <c:v>20.399999999999999</c:v>
                </c:pt>
                <c:pt idx="2214">
                  <c:v>21.4</c:v>
                </c:pt>
                <c:pt idx="2215">
                  <c:v>20.5</c:v>
                </c:pt>
                <c:pt idx="2216">
                  <c:v>20.100000000000001</c:v>
                </c:pt>
                <c:pt idx="2217">
                  <c:v>20.2</c:v>
                </c:pt>
                <c:pt idx="2218">
                  <c:v>20.2</c:v>
                </c:pt>
                <c:pt idx="2219">
                  <c:v>21.3</c:v>
                </c:pt>
                <c:pt idx="2220">
                  <c:v>19.5</c:v>
                </c:pt>
                <c:pt idx="2221">
                  <c:v>19.3</c:v>
                </c:pt>
                <c:pt idx="2222">
                  <c:v>25.2</c:v>
                </c:pt>
                <c:pt idx="2223">
                  <c:v>0.9</c:v>
                </c:pt>
                <c:pt idx="2224">
                  <c:v>23</c:v>
                </c:pt>
                <c:pt idx="2225">
                  <c:v>21.7</c:v>
                </c:pt>
                <c:pt idx="2226">
                  <c:v>21.4</c:v>
                </c:pt>
                <c:pt idx="2227">
                  <c:v>21.5</c:v>
                </c:pt>
                <c:pt idx="2228">
                  <c:v>21.7</c:v>
                </c:pt>
                <c:pt idx="2229">
                  <c:v>21.3</c:v>
                </c:pt>
                <c:pt idx="2230">
                  <c:v>21.4</c:v>
                </c:pt>
                <c:pt idx="2231">
                  <c:v>24.1</c:v>
                </c:pt>
                <c:pt idx="2232">
                  <c:v>23.8</c:v>
                </c:pt>
                <c:pt idx="2233">
                  <c:v>24.1</c:v>
                </c:pt>
                <c:pt idx="2234">
                  <c:v>24.9</c:v>
                </c:pt>
                <c:pt idx="2235">
                  <c:v>23.8</c:v>
                </c:pt>
                <c:pt idx="2236">
                  <c:v>23.3</c:v>
                </c:pt>
                <c:pt idx="2237">
                  <c:v>0.5</c:v>
                </c:pt>
                <c:pt idx="2238">
                  <c:v>25.1</c:v>
                </c:pt>
                <c:pt idx="2239">
                  <c:v>24.9</c:v>
                </c:pt>
                <c:pt idx="2240">
                  <c:v>23.6</c:v>
                </c:pt>
                <c:pt idx="2241">
                  <c:v>23.3</c:v>
                </c:pt>
                <c:pt idx="2242">
                  <c:v>23.2</c:v>
                </c:pt>
                <c:pt idx="2243">
                  <c:v>23.4</c:v>
                </c:pt>
                <c:pt idx="2244">
                  <c:v>24.4</c:v>
                </c:pt>
                <c:pt idx="2245">
                  <c:v>23.9</c:v>
                </c:pt>
                <c:pt idx="2246">
                  <c:v>23.3</c:v>
                </c:pt>
                <c:pt idx="2247">
                  <c:v>23.1</c:v>
                </c:pt>
                <c:pt idx="2248">
                  <c:v>21.7</c:v>
                </c:pt>
                <c:pt idx="2249">
                  <c:v>22.4</c:v>
                </c:pt>
                <c:pt idx="2250">
                  <c:v>22</c:v>
                </c:pt>
                <c:pt idx="2251">
                  <c:v>21.8</c:v>
                </c:pt>
                <c:pt idx="2252">
                  <c:v>21.8</c:v>
                </c:pt>
                <c:pt idx="2253">
                  <c:v>22.9</c:v>
                </c:pt>
                <c:pt idx="2254">
                  <c:v>5.6</c:v>
                </c:pt>
                <c:pt idx="2255">
                  <c:v>25.2</c:v>
                </c:pt>
                <c:pt idx="2256">
                  <c:v>24.1</c:v>
                </c:pt>
                <c:pt idx="2257">
                  <c:v>0</c:v>
                </c:pt>
                <c:pt idx="2258">
                  <c:v>3.2</c:v>
                </c:pt>
                <c:pt idx="2259">
                  <c:v>0.3</c:v>
                </c:pt>
                <c:pt idx="2260">
                  <c:v>1</c:v>
                </c:pt>
                <c:pt idx="2261">
                  <c:v>2.2000000000000002</c:v>
                </c:pt>
                <c:pt idx="2262">
                  <c:v>1.8</c:v>
                </c:pt>
                <c:pt idx="2263">
                  <c:v>0</c:v>
                </c:pt>
                <c:pt idx="2264">
                  <c:v>24.4</c:v>
                </c:pt>
                <c:pt idx="2265">
                  <c:v>23.1</c:v>
                </c:pt>
                <c:pt idx="2266">
                  <c:v>22.5</c:v>
                </c:pt>
                <c:pt idx="2267">
                  <c:v>22.8</c:v>
                </c:pt>
                <c:pt idx="2268">
                  <c:v>23.9</c:v>
                </c:pt>
                <c:pt idx="2269">
                  <c:v>24.4</c:v>
                </c:pt>
                <c:pt idx="2270">
                  <c:v>24.5</c:v>
                </c:pt>
                <c:pt idx="2271">
                  <c:v>23.5</c:v>
                </c:pt>
                <c:pt idx="2272">
                  <c:v>22.3</c:v>
                </c:pt>
                <c:pt idx="2273">
                  <c:v>25.4</c:v>
                </c:pt>
                <c:pt idx="2274">
                  <c:v>24.4</c:v>
                </c:pt>
                <c:pt idx="2275">
                  <c:v>22.5</c:v>
                </c:pt>
                <c:pt idx="2276">
                  <c:v>21.9</c:v>
                </c:pt>
                <c:pt idx="2277">
                  <c:v>22.1</c:v>
                </c:pt>
                <c:pt idx="2278">
                  <c:v>23.6</c:v>
                </c:pt>
                <c:pt idx="2279">
                  <c:v>23.2</c:v>
                </c:pt>
                <c:pt idx="2280">
                  <c:v>0.4</c:v>
                </c:pt>
                <c:pt idx="2281">
                  <c:v>0.1</c:v>
                </c:pt>
                <c:pt idx="2282">
                  <c:v>24.8</c:v>
                </c:pt>
                <c:pt idx="2283">
                  <c:v>23.5</c:v>
                </c:pt>
                <c:pt idx="2284">
                  <c:v>21.9</c:v>
                </c:pt>
                <c:pt idx="2285">
                  <c:v>21.3</c:v>
                </c:pt>
                <c:pt idx="2286">
                  <c:v>20.9</c:v>
                </c:pt>
                <c:pt idx="2287">
                  <c:v>22.1</c:v>
                </c:pt>
                <c:pt idx="2288">
                  <c:v>22</c:v>
                </c:pt>
                <c:pt idx="2289">
                  <c:v>22.2</c:v>
                </c:pt>
                <c:pt idx="2290">
                  <c:v>23.9</c:v>
                </c:pt>
                <c:pt idx="2291">
                  <c:v>24.4</c:v>
                </c:pt>
                <c:pt idx="2292">
                  <c:v>23.9</c:v>
                </c:pt>
                <c:pt idx="2293">
                  <c:v>25.6</c:v>
                </c:pt>
                <c:pt idx="2294">
                  <c:v>24.6</c:v>
                </c:pt>
                <c:pt idx="2295">
                  <c:v>23.7</c:v>
                </c:pt>
                <c:pt idx="2296">
                  <c:v>24.4</c:v>
                </c:pt>
                <c:pt idx="2297">
                  <c:v>23.6</c:v>
                </c:pt>
                <c:pt idx="2298">
                  <c:v>23.2</c:v>
                </c:pt>
                <c:pt idx="2299">
                  <c:v>22.7</c:v>
                </c:pt>
                <c:pt idx="2300">
                  <c:v>22.3</c:v>
                </c:pt>
                <c:pt idx="2301">
                  <c:v>22.1</c:v>
                </c:pt>
                <c:pt idx="2302">
                  <c:v>23.6</c:v>
                </c:pt>
                <c:pt idx="2303">
                  <c:v>23.4</c:v>
                </c:pt>
                <c:pt idx="2304">
                  <c:v>22.9</c:v>
                </c:pt>
                <c:pt idx="2305">
                  <c:v>22.7</c:v>
                </c:pt>
                <c:pt idx="2306">
                  <c:v>22.7</c:v>
                </c:pt>
                <c:pt idx="2307">
                  <c:v>22.1</c:v>
                </c:pt>
                <c:pt idx="2308">
                  <c:v>20.7</c:v>
                </c:pt>
                <c:pt idx="2309">
                  <c:v>20.3</c:v>
                </c:pt>
                <c:pt idx="2310">
                  <c:v>21.3</c:v>
                </c:pt>
                <c:pt idx="2311">
                  <c:v>21.1</c:v>
                </c:pt>
                <c:pt idx="2312">
                  <c:v>21</c:v>
                </c:pt>
                <c:pt idx="2313">
                  <c:v>20.3</c:v>
                </c:pt>
                <c:pt idx="2314">
                  <c:v>20</c:v>
                </c:pt>
                <c:pt idx="2315">
                  <c:v>19.7</c:v>
                </c:pt>
                <c:pt idx="2316">
                  <c:v>21.1</c:v>
                </c:pt>
                <c:pt idx="2317">
                  <c:v>21.6</c:v>
                </c:pt>
                <c:pt idx="2318">
                  <c:v>21.3</c:v>
                </c:pt>
                <c:pt idx="2319">
                  <c:v>19.399999999999999</c:v>
                </c:pt>
                <c:pt idx="2320">
                  <c:v>20.399999999999999</c:v>
                </c:pt>
                <c:pt idx="2321">
                  <c:v>20.100000000000001</c:v>
                </c:pt>
                <c:pt idx="2322">
                  <c:v>19.3</c:v>
                </c:pt>
                <c:pt idx="2323">
                  <c:v>18.899999999999999</c:v>
                </c:pt>
                <c:pt idx="2324">
                  <c:v>19.399999999999999</c:v>
                </c:pt>
                <c:pt idx="2325">
                  <c:v>19.600000000000001</c:v>
                </c:pt>
                <c:pt idx="2326">
                  <c:v>19</c:v>
                </c:pt>
                <c:pt idx="2327">
                  <c:v>19.2</c:v>
                </c:pt>
                <c:pt idx="2328">
                  <c:v>22.1</c:v>
                </c:pt>
                <c:pt idx="2329">
                  <c:v>21.3</c:v>
                </c:pt>
                <c:pt idx="2330">
                  <c:v>21.6</c:v>
                </c:pt>
                <c:pt idx="2331">
                  <c:v>22.4</c:v>
                </c:pt>
                <c:pt idx="2332">
                  <c:v>20.100000000000001</c:v>
                </c:pt>
                <c:pt idx="2333">
                  <c:v>21.8</c:v>
                </c:pt>
                <c:pt idx="2334">
                  <c:v>20.7</c:v>
                </c:pt>
                <c:pt idx="2335">
                  <c:v>19.899999999999999</c:v>
                </c:pt>
                <c:pt idx="2336">
                  <c:v>19.100000000000001</c:v>
                </c:pt>
                <c:pt idx="2337">
                  <c:v>20.3</c:v>
                </c:pt>
                <c:pt idx="2338">
                  <c:v>20.7</c:v>
                </c:pt>
                <c:pt idx="2339">
                  <c:v>20.7</c:v>
                </c:pt>
                <c:pt idx="2340">
                  <c:v>21</c:v>
                </c:pt>
                <c:pt idx="2341">
                  <c:v>20</c:v>
                </c:pt>
                <c:pt idx="2342">
                  <c:v>17.100000000000001</c:v>
                </c:pt>
                <c:pt idx="2343">
                  <c:v>16</c:v>
                </c:pt>
                <c:pt idx="2344">
                  <c:v>17.2</c:v>
                </c:pt>
                <c:pt idx="2345">
                  <c:v>18.2</c:v>
                </c:pt>
                <c:pt idx="2346">
                  <c:v>19.8</c:v>
                </c:pt>
                <c:pt idx="2347">
                  <c:v>17.5</c:v>
                </c:pt>
                <c:pt idx="2348">
                  <c:v>15.3</c:v>
                </c:pt>
                <c:pt idx="2349">
                  <c:v>15.2</c:v>
                </c:pt>
                <c:pt idx="2350">
                  <c:v>14.7</c:v>
                </c:pt>
                <c:pt idx="2351">
                  <c:v>14.1</c:v>
                </c:pt>
                <c:pt idx="2352">
                  <c:v>14.1</c:v>
                </c:pt>
                <c:pt idx="2353">
                  <c:v>14.3</c:v>
                </c:pt>
                <c:pt idx="2354">
                  <c:v>16.2</c:v>
                </c:pt>
                <c:pt idx="2355">
                  <c:v>16</c:v>
                </c:pt>
                <c:pt idx="2356">
                  <c:v>14.9</c:v>
                </c:pt>
                <c:pt idx="2357">
                  <c:v>14.2</c:v>
                </c:pt>
                <c:pt idx="2358">
                  <c:v>13.3</c:v>
                </c:pt>
                <c:pt idx="2359">
                  <c:v>11.8</c:v>
                </c:pt>
                <c:pt idx="2360">
                  <c:v>10.4</c:v>
                </c:pt>
                <c:pt idx="2361">
                  <c:v>10.6</c:v>
                </c:pt>
                <c:pt idx="2362">
                  <c:v>10.8</c:v>
                </c:pt>
                <c:pt idx="2363">
                  <c:v>10.5</c:v>
                </c:pt>
                <c:pt idx="2364">
                  <c:v>10.4</c:v>
                </c:pt>
                <c:pt idx="2365">
                  <c:v>9.3000000000000007</c:v>
                </c:pt>
                <c:pt idx="2366">
                  <c:v>9.1999999999999993</c:v>
                </c:pt>
                <c:pt idx="2367">
                  <c:v>10.199999999999999</c:v>
                </c:pt>
                <c:pt idx="2368">
                  <c:v>9.8000000000000007</c:v>
                </c:pt>
                <c:pt idx="2369">
                  <c:v>9.4</c:v>
                </c:pt>
                <c:pt idx="2370">
                  <c:v>7.7</c:v>
                </c:pt>
                <c:pt idx="2371">
                  <c:v>8.6</c:v>
                </c:pt>
                <c:pt idx="2372">
                  <c:v>7.6</c:v>
                </c:pt>
                <c:pt idx="2373">
                  <c:v>7.1</c:v>
                </c:pt>
                <c:pt idx="2374">
                  <c:v>7.6</c:v>
                </c:pt>
                <c:pt idx="2375">
                  <c:v>8</c:v>
                </c:pt>
                <c:pt idx="2376">
                  <c:v>8.5</c:v>
                </c:pt>
                <c:pt idx="2377">
                  <c:v>9.3000000000000007</c:v>
                </c:pt>
                <c:pt idx="2378">
                  <c:v>8.8000000000000007</c:v>
                </c:pt>
                <c:pt idx="2379">
                  <c:v>6.5</c:v>
                </c:pt>
                <c:pt idx="2380">
                  <c:v>16.600000000000001</c:v>
                </c:pt>
                <c:pt idx="2381">
                  <c:v>12.7</c:v>
                </c:pt>
                <c:pt idx="2382">
                  <c:v>13.4</c:v>
                </c:pt>
                <c:pt idx="2383">
                  <c:v>15.3</c:v>
                </c:pt>
                <c:pt idx="2384">
                  <c:v>16.899999999999999</c:v>
                </c:pt>
                <c:pt idx="2385">
                  <c:v>15.3</c:v>
                </c:pt>
                <c:pt idx="2386">
                  <c:v>16.600000000000001</c:v>
                </c:pt>
                <c:pt idx="2387">
                  <c:v>10</c:v>
                </c:pt>
                <c:pt idx="2388">
                  <c:v>7.6</c:v>
                </c:pt>
                <c:pt idx="2389">
                  <c:v>7.5</c:v>
                </c:pt>
                <c:pt idx="2390">
                  <c:v>7.5</c:v>
                </c:pt>
                <c:pt idx="2391">
                  <c:v>8.4</c:v>
                </c:pt>
                <c:pt idx="2392">
                  <c:v>8.5</c:v>
                </c:pt>
                <c:pt idx="2393">
                  <c:v>8.8000000000000007</c:v>
                </c:pt>
                <c:pt idx="2394">
                  <c:v>8.3000000000000007</c:v>
                </c:pt>
                <c:pt idx="2395">
                  <c:v>12.4</c:v>
                </c:pt>
                <c:pt idx="2396">
                  <c:v>8.6</c:v>
                </c:pt>
                <c:pt idx="2397">
                  <c:v>7.2</c:v>
                </c:pt>
                <c:pt idx="2398">
                  <c:v>7.1</c:v>
                </c:pt>
                <c:pt idx="2399">
                  <c:v>9.3000000000000007</c:v>
                </c:pt>
                <c:pt idx="2400">
                  <c:v>7.2</c:v>
                </c:pt>
                <c:pt idx="2401">
                  <c:v>7.3</c:v>
                </c:pt>
                <c:pt idx="2402">
                  <c:v>8.3000000000000007</c:v>
                </c:pt>
                <c:pt idx="2403">
                  <c:v>7.5</c:v>
                </c:pt>
                <c:pt idx="2404">
                  <c:v>10.199999999999999</c:v>
                </c:pt>
                <c:pt idx="2405">
                  <c:v>12.6</c:v>
                </c:pt>
                <c:pt idx="2406">
                  <c:v>11.4</c:v>
                </c:pt>
                <c:pt idx="2407">
                  <c:v>12.1</c:v>
                </c:pt>
                <c:pt idx="2408">
                  <c:v>14.9</c:v>
                </c:pt>
                <c:pt idx="2409">
                  <c:v>12.1</c:v>
                </c:pt>
                <c:pt idx="2410">
                  <c:v>11.4</c:v>
                </c:pt>
                <c:pt idx="2411">
                  <c:v>11.2</c:v>
                </c:pt>
                <c:pt idx="2412">
                  <c:v>11.2</c:v>
                </c:pt>
                <c:pt idx="2413">
                  <c:v>10.3</c:v>
                </c:pt>
                <c:pt idx="2414">
                  <c:v>9.8000000000000007</c:v>
                </c:pt>
                <c:pt idx="2415">
                  <c:v>9.9</c:v>
                </c:pt>
                <c:pt idx="2416">
                  <c:v>10.5</c:v>
                </c:pt>
                <c:pt idx="2417">
                  <c:v>10.1</c:v>
                </c:pt>
                <c:pt idx="2418">
                  <c:v>11.8</c:v>
                </c:pt>
                <c:pt idx="2419">
                  <c:v>10.5</c:v>
                </c:pt>
                <c:pt idx="2420">
                  <c:v>10.3</c:v>
                </c:pt>
                <c:pt idx="2421">
                  <c:v>16.3</c:v>
                </c:pt>
                <c:pt idx="2422">
                  <c:v>14.7</c:v>
                </c:pt>
                <c:pt idx="2423">
                  <c:v>13.9</c:v>
                </c:pt>
                <c:pt idx="2424">
                  <c:v>14.1</c:v>
                </c:pt>
                <c:pt idx="2425">
                  <c:v>12.7</c:v>
                </c:pt>
                <c:pt idx="2426">
                  <c:v>12.3</c:v>
                </c:pt>
                <c:pt idx="2427">
                  <c:v>13</c:v>
                </c:pt>
                <c:pt idx="2428">
                  <c:v>12.8</c:v>
                </c:pt>
                <c:pt idx="2429">
                  <c:v>11.7</c:v>
                </c:pt>
                <c:pt idx="2430">
                  <c:v>11.7</c:v>
                </c:pt>
                <c:pt idx="2431">
                  <c:v>11.5</c:v>
                </c:pt>
                <c:pt idx="2432">
                  <c:v>10.5</c:v>
                </c:pt>
                <c:pt idx="2433">
                  <c:v>10.8</c:v>
                </c:pt>
                <c:pt idx="2434">
                  <c:v>10.4</c:v>
                </c:pt>
                <c:pt idx="2435">
                  <c:v>10.199999999999999</c:v>
                </c:pt>
                <c:pt idx="2436">
                  <c:v>10</c:v>
                </c:pt>
                <c:pt idx="2437">
                  <c:v>10.9</c:v>
                </c:pt>
                <c:pt idx="2438">
                  <c:v>10.3</c:v>
                </c:pt>
                <c:pt idx="2439">
                  <c:v>9.8000000000000007</c:v>
                </c:pt>
                <c:pt idx="2440">
                  <c:v>9.5</c:v>
                </c:pt>
                <c:pt idx="2441">
                  <c:v>9.1</c:v>
                </c:pt>
                <c:pt idx="2442">
                  <c:v>9.3000000000000007</c:v>
                </c:pt>
                <c:pt idx="2443">
                  <c:v>9.1999999999999993</c:v>
                </c:pt>
                <c:pt idx="2444">
                  <c:v>9.1999999999999993</c:v>
                </c:pt>
                <c:pt idx="2445">
                  <c:v>8.5</c:v>
                </c:pt>
                <c:pt idx="2446">
                  <c:v>8.8000000000000007</c:v>
                </c:pt>
                <c:pt idx="2447">
                  <c:v>8.1999999999999993</c:v>
                </c:pt>
                <c:pt idx="2448">
                  <c:v>8</c:v>
                </c:pt>
                <c:pt idx="2449">
                  <c:v>8.3000000000000007</c:v>
                </c:pt>
                <c:pt idx="2450">
                  <c:v>8.6</c:v>
                </c:pt>
                <c:pt idx="2451">
                  <c:v>10.7</c:v>
                </c:pt>
                <c:pt idx="2452">
                  <c:v>14.5</c:v>
                </c:pt>
                <c:pt idx="2453">
                  <c:v>10.1</c:v>
                </c:pt>
                <c:pt idx="2454">
                  <c:v>9.6999999999999993</c:v>
                </c:pt>
                <c:pt idx="2455">
                  <c:v>16</c:v>
                </c:pt>
                <c:pt idx="2456">
                  <c:v>13.3</c:v>
                </c:pt>
                <c:pt idx="2457">
                  <c:v>13</c:v>
                </c:pt>
                <c:pt idx="2458">
                  <c:v>11.3</c:v>
                </c:pt>
                <c:pt idx="2459">
                  <c:v>10.3</c:v>
                </c:pt>
                <c:pt idx="2460">
                  <c:v>9.1999999999999993</c:v>
                </c:pt>
                <c:pt idx="2461">
                  <c:v>8.6</c:v>
                </c:pt>
                <c:pt idx="2462">
                  <c:v>8.5</c:v>
                </c:pt>
                <c:pt idx="2463">
                  <c:v>8.3000000000000007</c:v>
                </c:pt>
                <c:pt idx="2464">
                  <c:v>8</c:v>
                </c:pt>
                <c:pt idx="2465">
                  <c:v>7.5</c:v>
                </c:pt>
                <c:pt idx="2466">
                  <c:v>7.2</c:v>
                </c:pt>
                <c:pt idx="2467">
                  <c:v>7.4</c:v>
                </c:pt>
                <c:pt idx="2468">
                  <c:v>6.8</c:v>
                </c:pt>
                <c:pt idx="2469">
                  <c:v>6.2</c:v>
                </c:pt>
                <c:pt idx="2470">
                  <c:v>6</c:v>
                </c:pt>
                <c:pt idx="2471">
                  <c:v>7.3</c:v>
                </c:pt>
                <c:pt idx="2472">
                  <c:v>10.6</c:v>
                </c:pt>
                <c:pt idx="2473">
                  <c:v>8.4</c:v>
                </c:pt>
                <c:pt idx="2474">
                  <c:v>9.1</c:v>
                </c:pt>
                <c:pt idx="2475">
                  <c:v>16.5</c:v>
                </c:pt>
                <c:pt idx="2476">
                  <c:v>15.2</c:v>
                </c:pt>
                <c:pt idx="2477">
                  <c:v>13.4</c:v>
                </c:pt>
                <c:pt idx="2478">
                  <c:v>12.3</c:v>
                </c:pt>
                <c:pt idx="2479">
                  <c:v>12.7</c:v>
                </c:pt>
                <c:pt idx="2480">
                  <c:v>11.4</c:v>
                </c:pt>
                <c:pt idx="2481">
                  <c:v>11.1</c:v>
                </c:pt>
                <c:pt idx="2482">
                  <c:v>11.4</c:v>
                </c:pt>
                <c:pt idx="2483">
                  <c:v>12.9</c:v>
                </c:pt>
                <c:pt idx="2484">
                  <c:v>12.5</c:v>
                </c:pt>
                <c:pt idx="2485">
                  <c:v>14.9</c:v>
                </c:pt>
                <c:pt idx="2486">
                  <c:v>17</c:v>
                </c:pt>
                <c:pt idx="2487">
                  <c:v>17.399999999999999</c:v>
                </c:pt>
                <c:pt idx="2488">
                  <c:v>14.2</c:v>
                </c:pt>
                <c:pt idx="2489">
                  <c:v>13.7</c:v>
                </c:pt>
                <c:pt idx="2490">
                  <c:v>13.7</c:v>
                </c:pt>
                <c:pt idx="2491">
                  <c:v>15.7</c:v>
                </c:pt>
                <c:pt idx="2492">
                  <c:v>14.5</c:v>
                </c:pt>
                <c:pt idx="2493">
                  <c:v>12.5</c:v>
                </c:pt>
                <c:pt idx="2494">
                  <c:v>11.1</c:v>
                </c:pt>
                <c:pt idx="2495">
                  <c:v>13.1</c:v>
                </c:pt>
                <c:pt idx="2496">
                  <c:v>11.7</c:v>
                </c:pt>
                <c:pt idx="2497">
                  <c:v>10.1</c:v>
                </c:pt>
                <c:pt idx="2498">
                  <c:v>10.7</c:v>
                </c:pt>
                <c:pt idx="2499">
                  <c:v>12</c:v>
                </c:pt>
                <c:pt idx="2500">
                  <c:v>10.199999999999999</c:v>
                </c:pt>
                <c:pt idx="2501">
                  <c:v>10.199999999999999</c:v>
                </c:pt>
                <c:pt idx="2502">
                  <c:v>9.8000000000000007</c:v>
                </c:pt>
                <c:pt idx="2503">
                  <c:v>9.3000000000000007</c:v>
                </c:pt>
                <c:pt idx="2504">
                  <c:v>13</c:v>
                </c:pt>
                <c:pt idx="2505">
                  <c:v>12.9</c:v>
                </c:pt>
                <c:pt idx="2506">
                  <c:v>14.8</c:v>
                </c:pt>
                <c:pt idx="2507">
                  <c:v>11.7</c:v>
                </c:pt>
                <c:pt idx="2508">
                  <c:v>14.9</c:v>
                </c:pt>
                <c:pt idx="2509">
                  <c:v>16.8</c:v>
                </c:pt>
                <c:pt idx="2510">
                  <c:v>20</c:v>
                </c:pt>
                <c:pt idx="2511">
                  <c:v>16.899999999999999</c:v>
                </c:pt>
                <c:pt idx="2512">
                  <c:v>16.5</c:v>
                </c:pt>
                <c:pt idx="2513">
                  <c:v>16.5</c:v>
                </c:pt>
                <c:pt idx="2514">
                  <c:v>19.399999999999999</c:v>
                </c:pt>
                <c:pt idx="2515">
                  <c:v>17.5</c:v>
                </c:pt>
                <c:pt idx="2516">
                  <c:v>16.8</c:v>
                </c:pt>
                <c:pt idx="2517">
                  <c:v>18.600000000000001</c:v>
                </c:pt>
                <c:pt idx="2518">
                  <c:v>17.899999999999999</c:v>
                </c:pt>
                <c:pt idx="2519">
                  <c:v>20.2</c:v>
                </c:pt>
                <c:pt idx="2520">
                  <c:v>18.8</c:v>
                </c:pt>
                <c:pt idx="2521">
                  <c:v>16.2</c:v>
                </c:pt>
                <c:pt idx="2522">
                  <c:v>16</c:v>
                </c:pt>
                <c:pt idx="2523">
                  <c:v>17.8</c:v>
                </c:pt>
                <c:pt idx="2524">
                  <c:v>21.3</c:v>
                </c:pt>
                <c:pt idx="2525">
                  <c:v>17.5</c:v>
                </c:pt>
                <c:pt idx="2526">
                  <c:v>16.2</c:v>
                </c:pt>
                <c:pt idx="2527">
                  <c:v>16.3</c:v>
                </c:pt>
                <c:pt idx="2528">
                  <c:v>16.600000000000001</c:v>
                </c:pt>
                <c:pt idx="2529">
                  <c:v>16.899999999999999</c:v>
                </c:pt>
                <c:pt idx="2530">
                  <c:v>15.7</c:v>
                </c:pt>
                <c:pt idx="2531">
                  <c:v>15.2</c:v>
                </c:pt>
                <c:pt idx="2532">
                  <c:v>15.2</c:v>
                </c:pt>
                <c:pt idx="2533">
                  <c:v>15</c:v>
                </c:pt>
                <c:pt idx="2534">
                  <c:v>14.7</c:v>
                </c:pt>
                <c:pt idx="2535">
                  <c:v>14.9</c:v>
                </c:pt>
                <c:pt idx="2536">
                  <c:v>14.7</c:v>
                </c:pt>
                <c:pt idx="2537">
                  <c:v>15</c:v>
                </c:pt>
                <c:pt idx="2538">
                  <c:v>15</c:v>
                </c:pt>
                <c:pt idx="2539">
                  <c:v>14.6</c:v>
                </c:pt>
                <c:pt idx="2540">
                  <c:v>14.5</c:v>
                </c:pt>
                <c:pt idx="2541">
                  <c:v>14.3</c:v>
                </c:pt>
                <c:pt idx="2542">
                  <c:v>13.8</c:v>
                </c:pt>
                <c:pt idx="2543">
                  <c:v>13.7</c:v>
                </c:pt>
                <c:pt idx="2544">
                  <c:v>14.4</c:v>
                </c:pt>
                <c:pt idx="2545">
                  <c:v>14.6</c:v>
                </c:pt>
                <c:pt idx="2546">
                  <c:v>14.5</c:v>
                </c:pt>
                <c:pt idx="2547">
                  <c:v>14.3</c:v>
                </c:pt>
                <c:pt idx="2548">
                  <c:v>14</c:v>
                </c:pt>
                <c:pt idx="2549">
                  <c:v>14.6</c:v>
                </c:pt>
                <c:pt idx="2550">
                  <c:v>18.8</c:v>
                </c:pt>
                <c:pt idx="2551">
                  <c:v>19</c:v>
                </c:pt>
                <c:pt idx="2552">
                  <c:v>19.600000000000001</c:v>
                </c:pt>
                <c:pt idx="2553">
                  <c:v>17.2</c:v>
                </c:pt>
                <c:pt idx="2554">
                  <c:v>18.399999999999999</c:v>
                </c:pt>
                <c:pt idx="2555">
                  <c:v>16.3</c:v>
                </c:pt>
                <c:pt idx="2556">
                  <c:v>15.9</c:v>
                </c:pt>
                <c:pt idx="2557">
                  <c:v>21</c:v>
                </c:pt>
                <c:pt idx="2558">
                  <c:v>18.5</c:v>
                </c:pt>
                <c:pt idx="2559">
                  <c:v>17.600000000000001</c:v>
                </c:pt>
                <c:pt idx="2560">
                  <c:v>16.399999999999999</c:v>
                </c:pt>
                <c:pt idx="2561">
                  <c:v>16.2</c:v>
                </c:pt>
                <c:pt idx="2562">
                  <c:v>15.4</c:v>
                </c:pt>
                <c:pt idx="2563">
                  <c:v>15</c:v>
                </c:pt>
                <c:pt idx="2564">
                  <c:v>15.4</c:v>
                </c:pt>
                <c:pt idx="2565">
                  <c:v>16.899999999999999</c:v>
                </c:pt>
                <c:pt idx="2566">
                  <c:v>16.899999999999999</c:v>
                </c:pt>
                <c:pt idx="2567">
                  <c:v>16.8</c:v>
                </c:pt>
                <c:pt idx="2568">
                  <c:v>14.7</c:v>
                </c:pt>
                <c:pt idx="2569">
                  <c:v>0.4</c:v>
                </c:pt>
                <c:pt idx="2570">
                  <c:v>19.2</c:v>
                </c:pt>
                <c:pt idx="2571">
                  <c:v>17</c:v>
                </c:pt>
                <c:pt idx="2572">
                  <c:v>16.399999999999999</c:v>
                </c:pt>
                <c:pt idx="2573">
                  <c:v>16</c:v>
                </c:pt>
                <c:pt idx="2574">
                  <c:v>15.3</c:v>
                </c:pt>
                <c:pt idx="2575">
                  <c:v>15.6</c:v>
                </c:pt>
                <c:pt idx="2576">
                  <c:v>15.2</c:v>
                </c:pt>
                <c:pt idx="2577">
                  <c:v>16.899999999999999</c:v>
                </c:pt>
                <c:pt idx="2578">
                  <c:v>19</c:v>
                </c:pt>
                <c:pt idx="2579">
                  <c:v>17</c:v>
                </c:pt>
                <c:pt idx="2580">
                  <c:v>16.600000000000001</c:v>
                </c:pt>
                <c:pt idx="2581">
                  <c:v>16.899999999999999</c:v>
                </c:pt>
                <c:pt idx="2582">
                  <c:v>15.9</c:v>
                </c:pt>
                <c:pt idx="2583">
                  <c:v>15.9</c:v>
                </c:pt>
                <c:pt idx="2584">
                  <c:v>16.3</c:v>
                </c:pt>
                <c:pt idx="2585">
                  <c:v>17.100000000000001</c:v>
                </c:pt>
                <c:pt idx="2586">
                  <c:v>18.899999999999999</c:v>
                </c:pt>
                <c:pt idx="2587">
                  <c:v>19.899999999999999</c:v>
                </c:pt>
                <c:pt idx="2588">
                  <c:v>17.8</c:v>
                </c:pt>
                <c:pt idx="2589">
                  <c:v>18.600000000000001</c:v>
                </c:pt>
                <c:pt idx="2590">
                  <c:v>19.2</c:v>
                </c:pt>
                <c:pt idx="2591">
                  <c:v>17.100000000000001</c:v>
                </c:pt>
                <c:pt idx="2592">
                  <c:v>17.8</c:v>
                </c:pt>
                <c:pt idx="2593">
                  <c:v>19</c:v>
                </c:pt>
                <c:pt idx="2594">
                  <c:v>18.600000000000001</c:v>
                </c:pt>
                <c:pt idx="2595">
                  <c:v>17.100000000000001</c:v>
                </c:pt>
                <c:pt idx="2596">
                  <c:v>19.2</c:v>
                </c:pt>
                <c:pt idx="2597">
                  <c:v>21.6</c:v>
                </c:pt>
                <c:pt idx="2598">
                  <c:v>22.8</c:v>
                </c:pt>
                <c:pt idx="2599">
                  <c:v>21.7</c:v>
                </c:pt>
                <c:pt idx="2600">
                  <c:v>21.7</c:v>
                </c:pt>
                <c:pt idx="2601">
                  <c:v>20.6</c:v>
                </c:pt>
                <c:pt idx="2602">
                  <c:v>20.8</c:v>
                </c:pt>
                <c:pt idx="2603">
                  <c:v>23.8</c:v>
                </c:pt>
                <c:pt idx="2604">
                  <c:v>21.6</c:v>
                </c:pt>
                <c:pt idx="2605">
                  <c:v>24.5</c:v>
                </c:pt>
                <c:pt idx="2606">
                  <c:v>24.2</c:v>
                </c:pt>
                <c:pt idx="2607">
                  <c:v>21.5</c:v>
                </c:pt>
                <c:pt idx="2608">
                  <c:v>21.1</c:v>
                </c:pt>
                <c:pt idx="2609">
                  <c:v>21.3</c:v>
                </c:pt>
                <c:pt idx="2610">
                  <c:v>22.4</c:v>
                </c:pt>
                <c:pt idx="2611">
                  <c:v>21.8</c:v>
                </c:pt>
                <c:pt idx="2612">
                  <c:v>21.2</c:v>
                </c:pt>
                <c:pt idx="2613">
                  <c:v>20.9</c:v>
                </c:pt>
                <c:pt idx="2614">
                  <c:v>19.899999999999999</c:v>
                </c:pt>
                <c:pt idx="2615">
                  <c:v>19.899999999999999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19-4BB5-BD90-249377BC514A}"/>
            </c:ext>
          </c:extLst>
        </c:ser>
        <c:ser>
          <c:idx val="1"/>
          <c:order val="1"/>
          <c:tx>
            <c:strRef>
              <c:f>CUVA_corr_depths!$C$1</c:f>
              <c:strCache>
                <c:ptCount val="1"/>
                <c:pt idx="0">
                  <c:v>1427Bath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CUVA_corr_depths!$A$2:$A$2635</c:f>
              <c:numCache>
                <c:formatCode>m/d/yyyy</c:formatCode>
                <c:ptCount val="2634"/>
                <c:pt idx="0">
                  <c:v>40491</c:v>
                </c:pt>
                <c:pt idx="1">
                  <c:v>40492</c:v>
                </c:pt>
                <c:pt idx="2">
                  <c:v>40493</c:v>
                </c:pt>
                <c:pt idx="3">
                  <c:v>40494</c:v>
                </c:pt>
                <c:pt idx="4">
                  <c:v>40495</c:v>
                </c:pt>
                <c:pt idx="5">
                  <c:v>40496</c:v>
                </c:pt>
                <c:pt idx="6">
                  <c:v>40497</c:v>
                </c:pt>
                <c:pt idx="7">
                  <c:v>40498</c:v>
                </c:pt>
                <c:pt idx="8">
                  <c:v>40499</c:v>
                </c:pt>
                <c:pt idx="9">
                  <c:v>40500</c:v>
                </c:pt>
                <c:pt idx="10">
                  <c:v>40501</c:v>
                </c:pt>
                <c:pt idx="11">
                  <c:v>40502</c:v>
                </c:pt>
                <c:pt idx="12">
                  <c:v>40503</c:v>
                </c:pt>
                <c:pt idx="13">
                  <c:v>40504</c:v>
                </c:pt>
                <c:pt idx="14">
                  <c:v>40505</c:v>
                </c:pt>
                <c:pt idx="15">
                  <c:v>40506</c:v>
                </c:pt>
                <c:pt idx="16">
                  <c:v>40507</c:v>
                </c:pt>
                <c:pt idx="17">
                  <c:v>40508</c:v>
                </c:pt>
                <c:pt idx="18">
                  <c:v>40509</c:v>
                </c:pt>
                <c:pt idx="19">
                  <c:v>40510</c:v>
                </c:pt>
                <c:pt idx="20">
                  <c:v>40511</c:v>
                </c:pt>
                <c:pt idx="21">
                  <c:v>40512</c:v>
                </c:pt>
                <c:pt idx="22">
                  <c:v>40513</c:v>
                </c:pt>
                <c:pt idx="23">
                  <c:v>40514</c:v>
                </c:pt>
                <c:pt idx="24">
                  <c:v>40515</c:v>
                </c:pt>
                <c:pt idx="25">
                  <c:v>40516</c:v>
                </c:pt>
                <c:pt idx="26">
                  <c:v>40517</c:v>
                </c:pt>
                <c:pt idx="27">
                  <c:v>40518</c:v>
                </c:pt>
                <c:pt idx="28">
                  <c:v>40519</c:v>
                </c:pt>
                <c:pt idx="29">
                  <c:v>40520</c:v>
                </c:pt>
                <c:pt idx="30">
                  <c:v>40521</c:v>
                </c:pt>
                <c:pt idx="31">
                  <c:v>40522</c:v>
                </c:pt>
                <c:pt idx="32">
                  <c:v>40523</c:v>
                </c:pt>
                <c:pt idx="33">
                  <c:v>40524</c:v>
                </c:pt>
                <c:pt idx="34">
                  <c:v>40525</c:v>
                </c:pt>
                <c:pt idx="35">
                  <c:v>40526</c:v>
                </c:pt>
                <c:pt idx="36">
                  <c:v>40527</c:v>
                </c:pt>
                <c:pt idx="37">
                  <c:v>40528</c:v>
                </c:pt>
                <c:pt idx="38">
                  <c:v>40529</c:v>
                </c:pt>
                <c:pt idx="39">
                  <c:v>40530</c:v>
                </c:pt>
                <c:pt idx="40">
                  <c:v>40531</c:v>
                </c:pt>
                <c:pt idx="41">
                  <c:v>40532</c:v>
                </c:pt>
                <c:pt idx="42">
                  <c:v>40533</c:v>
                </c:pt>
                <c:pt idx="43">
                  <c:v>40534</c:v>
                </c:pt>
                <c:pt idx="44">
                  <c:v>40535</c:v>
                </c:pt>
                <c:pt idx="45">
                  <c:v>40536</c:v>
                </c:pt>
                <c:pt idx="46">
                  <c:v>40537</c:v>
                </c:pt>
                <c:pt idx="47">
                  <c:v>40538</c:v>
                </c:pt>
                <c:pt idx="48">
                  <c:v>40539</c:v>
                </c:pt>
                <c:pt idx="49">
                  <c:v>40540</c:v>
                </c:pt>
                <c:pt idx="50">
                  <c:v>40541</c:v>
                </c:pt>
                <c:pt idx="51">
                  <c:v>40542</c:v>
                </c:pt>
                <c:pt idx="52">
                  <c:v>40543</c:v>
                </c:pt>
                <c:pt idx="53">
                  <c:v>40544</c:v>
                </c:pt>
                <c:pt idx="54">
                  <c:v>40545</c:v>
                </c:pt>
                <c:pt idx="55">
                  <c:v>40546</c:v>
                </c:pt>
                <c:pt idx="56">
                  <c:v>40547</c:v>
                </c:pt>
                <c:pt idx="57">
                  <c:v>40548</c:v>
                </c:pt>
                <c:pt idx="58">
                  <c:v>40549</c:v>
                </c:pt>
                <c:pt idx="59">
                  <c:v>40550</c:v>
                </c:pt>
                <c:pt idx="60">
                  <c:v>40551</c:v>
                </c:pt>
                <c:pt idx="61">
                  <c:v>40552</c:v>
                </c:pt>
                <c:pt idx="62">
                  <c:v>40553</c:v>
                </c:pt>
                <c:pt idx="63">
                  <c:v>40554</c:v>
                </c:pt>
                <c:pt idx="64">
                  <c:v>40555</c:v>
                </c:pt>
                <c:pt idx="65">
                  <c:v>40556</c:v>
                </c:pt>
                <c:pt idx="66">
                  <c:v>40557</c:v>
                </c:pt>
                <c:pt idx="67">
                  <c:v>40558</c:v>
                </c:pt>
                <c:pt idx="68">
                  <c:v>40559</c:v>
                </c:pt>
                <c:pt idx="69">
                  <c:v>40560</c:v>
                </c:pt>
                <c:pt idx="70">
                  <c:v>40561</c:v>
                </c:pt>
                <c:pt idx="71">
                  <c:v>40562</c:v>
                </c:pt>
                <c:pt idx="72">
                  <c:v>40563</c:v>
                </c:pt>
                <c:pt idx="73">
                  <c:v>40564</c:v>
                </c:pt>
                <c:pt idx="74">
                  <c:v>40565</c:v>
                </c:pt>
                <c:pt idx="75">
                  <c:v>40566</c:v>
                </c:pt>
                <c:pt idx="76">
                  <c:v>40567</c:v>
                </c:pt>
                <c:pt idx="77">
                  <c:v>40568</c:v>
                </c:pt>
                <c:pt idx="78">
                  <c:v>40569</c:v>
                </c:pt>
                <c:pt idx="79">
                  <c:v>40570</c:v>
                </c:pt>
                <c:pt idx="80">
                  <c:v>40571</c:v>
                </c:pt>
                <c:pt idx="81">
                  <c:v>40572</c:v>
                </c:pt>
                <c:pt idx="82">
                  <c:v>40573</c:v>
                </c:pt>
                <c:pt idx="83">
                  <c:v>40574</c:v>
                </c:pt>
                <c:pt idx="84">
                  <c:v>40575</c:v>
                </c:pt>
                <c:pt idx="85">
                  <c:v>40576</c:v>
                </c:pt>
                <c:pt idx="86">
                  <c:v>40577</c:v>
                </c:pt>
                <c:pt idx="87">
                  <c:v>40578</c:v>
                </c:pt>
                <c:pt idx="88">
                  <c:v>40579</c:v>
                </c:pt>
                <c:pt idx="89">
                  <c:v>40580</c:v>
                </c:pt>
                <c:pt idx="90">
                  <c:v>40581</c:v>
                </c:pt>
                <c:pt idx="91">
                  <c:v>40582</c:v>
                </c:pt>
                <c:pt idx="92">
                  <c:v>40583</c:v>
                </c:pt>
                <c:pt idx="93">
                  <c:v>40584</c:v>
                </c:pt>
                <c:pt idx="94">
                  <c:v>40585</c:v>
                </c:pt>
                <c:pt idx="95">
                  <c:v>40586</c:v>
                </c:pt>
                <c:pt idx="96">
                  <c:v>40587</c:v>
                </c:pt>
                <c:pt idx="97">
                  <c:v>40588</c:v>
                </c:pt>
                <c:pt idx="98">
                  <c:v>40589</c:v>
                </c:pt>
                <c:pt idx="99">
                  <c:v>40590</c:v>
                </c:pt>
                <c:pt idx="100">
                  <c:v>40591</c:v>
                </c:pt>
                <c:pt idx="101">
                  <c:v>40592</c:v>
                </c:pt>
                <c:pt idx="102">
                  <c:v>40593</c:v>
                </c:pt>
                <c:pt idx="103">
                  <c:v>40594</c:v>
                </c:pt>
                <c:pt idx="104">
                  <c:v>40595</c:v>
                </c:pt>
                <c:pt idx="105">
                  <c:v>40596</c:v>
                </c:pt>
                <c:pt idx="106">
                  <c:v>40597</c:v>
                </c:pt>
                <c:pt idx="107">
                  <c:v>40598</c:v>
                </c:pt>
                <c:pt idx="108">
                  <c:v>40599</c:v>
                </c:pt>
                <c:pt idx="109">
                  <c:v>40600</c:v>
                </c:pt>
                <c:pt idx="110">
                  <c:v>40601</c:v>
                </c:pt>
                <c:pt idx="111">
                  <c:v>40602</c:v>
                </c:pt>
                <c:pt idx="112">
                  <c:v>40603</c:v>
                </c:pt>
                <c:pt idx="113">
                  <c:v>40604</c:v>
                </c:pt>
                <c:pt idx="114">
                  <c:v>40605</c:v>
                </c:pt>
                <c:pt idx="115">
                  <c:v>40606</c:v>
                </c:pt>
                <c:pt idx="116">
                  <c:v>40607</c:v>
                </c:pt>
                <c:pt idx="117">
                  <c:v>40608</c:v>
                </c:pt>
                <c:pt idx="118">
                  <c:v>40609</c:v>
                </c:pt>
                <c:pt idx="119">
                  <c:v>40610</c:v>
                </c:pt>
                <c:pt idx="120">
                  <c:v>40611</c:v>
                </c:pt>
                <c:pt idx="121">
                  <c:v>40612</c:v>
                </c:pt>
                <c:pt idx="122">
                  <c:v>40613</c:v>
                </c:pt>
                <c:pt idx="123">
                  <c:v>40614</c:v>
                </c:pt>
                <c:pt idx="124">
                  <c:v>40615</c:v>
                </c:pt>
                <c:pt idx="125">
                  <c:v>40616</c:v>
                </c:pt>
                <c:pt idx="126">
                  <c:v>40617</c:v>
                </c:pt>
                <c:pt idx="127">
                  <c:v>40618</c:v>
                </c:pt>
                <c:pt idx="128">
                  <c:v>40619</c:v>
                </c:pt>
                <c:pt idx="129">
                  <c:v>40620</c:v>
                </c:pt>
                <c:pt idx="130">
                  <c:v>40621</c:v>
                </c:pt>
                <c:pt idx="131">
                  <c:v>40622</c:v>
                </c:pt>
                <c:pt idx="132">
                  <c:v>40623</c:v>
                </c:pt>
                <c:pt idx="133">
                  <c:v>40624</c:v>
                </c:pt>
                <c:pt idx="134">
                  <c:v>40625</c:v>
                </c:pt>
                <c:pt idx="135">
                  <c:v>40626</c:v>
                </c:pt>
                <c:pt idx="136">
                  <c:v>40627</c:v>
                </c:pt>
                <c:pt idx="137">
                  <c:v>40628</c:v>
                </c:pt>
                <c:pt idx="138">
                  <c:v>40629</c:v>
                </c:pt>
                <c:pt idx="139">
                  <c:v>40630</c:v>
                </c:pt>
                <c:pt idx="140">
                  <c:v>40631</c:v>
                </c:pt>
                <c:pt idx="141">
                  <c:v>40632</c:v>
                </c:pt>
                <c:pt idx="142">
                  <c:v>40633</c:v>
                </c:pt>
                <c:pt idx="143">
                  <c:v>40634</c:v>
                </c:pt>
                <c:pt idx="144">
                  <c:v>40635</c:v>
                </c:pt>
                <c:pt idx="145">
                  <c:v>40636</c:v>
                </c:pt>
                <c:pt idx="146">
                  <c:v>40637</c:v>
                </c:pt>
                <c:pt idx="147">
                  <c:v>40638</c:v>
                </c:pt>
                <c:pt idx="148">
                  <c:v>40639</c:v>
                </c:pt>
                <c:pt idx="149">
                  <c:v>40640</c:v>
                </c:pt>
                <c:pt idx="150">
                  <c:v>40641</c:v>
                </c:pt>
                <c:pt idx="151">
                  <c:v>40642</c:v>
                </c:pt>
                <c:pt idx="152">
                  <c:v>40643</c:v>
                </c:pt>
                <c:pt idx="153">
                  <c:v>40644</c:v>
                </c:pt>
                <c:pt idx="154">
                  <c:v>40645</c:v>
                </c:pt>
                <c:pt idx="155">
                  <c:v>40646</c:v>
                </c:pt>
                <c:pt idx="156">
                  <c:v>40647</c:v>
                </c:pt>
                <c:pt idx="157">
                  <c:v>40648</c:v>
                </c:pt>
                <c:pt idx="158">
                  <c:v>40649</c:v>
                </c:pt>
                <c:pt idx="159">
                  <c:v>40650</c:v>
                </c:pt>
                <c:pt idx="160">
                  <c:v>40651</c:v>
                </c:pt>
                <c:pt idx="161">
                  <c:v>40652</c:v>
                </c:pt>
                <c:pt idx="162">
                  <c:v>40653</c:v>
                </c:pt>
                <c:pt idx="163">
                  <c:v>40654</c:v>
                </c:pt>
                <c:pt idx="164">
                  <c:v>40655</c:v>
                </c:pt>
                <c:pt idx="165">
                  <c:v>40656</c:v>
                </c:pt>
                <c:pt idx="166">
                  <c:v>40657</c:v>
                </c:pt>
                <c:pt idx="167">
                  <c:v>40658</c:v>
                </c:pt>
                <c:pt idx="168">
                  <c:v>40659</c:v>
                </c:pt>
                <c:pt idx="169">
                  <c:v>40660</c:v>
                </c:pt>
                <c:pt idx="170">
                  <c:v>40661</c:v>
                </c:pt>
                <c:pt idx="171">
                  <c:v>40662</c:v>
                </c:pt>
                <c:pt idx="172">
                  <c:v>40663</c:v>
                </c:pt>
                <c:pt idx="173">
                  <c:v>40664</c:v>
                </c:pt>
                <c:pt idx="174">
                  <c:v>40665</c:v>
                </c:pt>
                <c:pt idx="175">
                  <c:v>40666</c:v>
                </c:pt>
                <c:pt idx="176">
                  <c:v>40667</c:v>
                </c:pt>
                <c:pt idx="177">
                  <c:v>40668</c:v>
                </c:pt>
                <c:pt idx="178">
                  <c:v>40669</c:v>
                </c:pt>
                <c:pt idx="179">
                  <c:v>40670</c:v>
                </c:pt>
                <c:pt idx="180">
                  <c:v>40671</c:v>
                </c:pt>
                <c:pt idx="181">
                  <c:v>40672</c:v>
                </c:pt>
                <c:pt idx="182">
                  <c:v>40673</c:v>
                </c:pt>
                <c:pt idx="183">
                  <c:v>40674</c:v>
                </c:pt>
                <c:pt idx="184">
                  <c:v>40675</c:v>
                </c:pt>
                <c:pt idx="185">
                  <c:v>40676</c:v>
                </c:pt>
                <c:pt idx="186">
                  <c:v>40677</c:v>
                </c:pt>
                <c:pt idx="187">
                  <c:v>40678</c:v>
                </c:pt>
                <c:pt idx="188">
                  <c:v>40679</c:v>
                </c:pt>
                <c:pt idx="189">
                  <c:v>40680</c:v>
                </c:pt>
                <c:pt idx="190">
                  <c:v>40681</c:v>
                </c:pt>
                <c:pt idx="191">
                  <c:v>40682</c:v>
                </c:pt>
                <c:pt idx="192">
                  <c:v>40683</c:v>
                </c:pt>
                <c:pt idx="193">
                  <c:v>40684</c:v>
                </c:pt>
                <c:pt idx="194">
                  <c:v>40685</c:v>
                </c:pt>
                <c:pt idx="195">
                  <c:v>40686</c:v>
                </c:pt>
                <c:pt idx="196">
                  <c:v>40687</c:v>
                </c:pt>
                <c:pt idx="197">
                  <c:v>40688</c:v>
                </c:pt>
                <c:pt idx="198">
                  <c:v>40689</c:v>
                </c:pt>
                <c:pt idx="199">
                  <c:v>40690</c:v>
                </c:pt>
                <c:pt idx="200">
                  <c:v>40691</c:v>
                </c:pt>
                <c:pt idx="201">
                  <c:v>40692</c:v>
                </c:pt>
                <c:pt idx="202">
                  <c:v>40693</c:v>
                </c:pt>
                <c:pt idx="203">
                  <c:v>40694</c:v>
                </c:pt>
                <c:pt idx="204">
                  <c:v>40695</c:v>
                </c:pt>
                <c:pt idx="205">
                  <c:v>40696</c:v>
                </c:pt>
                <c:pt idx="206">
                  <c:v>40697</c:v>
                </c:pt>
                <c:pt idx="207">
                  <c:v>40698</c:v>
                </c:pt>
                <c:pt idx="208">
                  <c:v>40699</c:v>
                </c:pt>
                <c:pt idx="209">
                  <c:v>40700</c:v>
                </c:pt>
                <c:pt idx="210">
                  <c:v>40701</c:v>
                </c:pt>
                <c:pt idx="211">
                  <c:v>40702</c:v>
                </c:pt>
                <c:pt idx="212">
                  <c:v>40703</c:v>
                </c:pt>
                <c:pt idx="213">
                  <c:v>40704</c:v>
                </c:pt>
                <c:pt idx="214">
                  <c:v>40705</c:v>
                </c:pt>
                <c:pt idx="215">
                  <c:v>40706</c:v>
                </c:pt>
                <c:pt idx="216">
                  <c:v>40707</c:v>
                </c:pt>
                <c:pt idx="217">
                  <c:v>40708</c:v>
                </c:pt>
                <c:pt idx="218">
                  <c:v>40709</c:v>
                </c:pt>
                <c:pt idx="219">
                  <c:v>40710</c:v>
                </c:pt>
                <c:pt idx="220">
                  <c:v>40711</c:v>
                </c:pt>
                <c:pt idx="221">
                  <c:v>40712</c:v>
                </c:pt>
                <c:pt idx="222">
                  <c:v>40713</c:v>
                </c:pt>
                <c:pt idx="223">
                  <c:v>40714</c:v>
                </c:pt>
                <c:pt idx="224">
                  <c:v>40715</c:v>
                </c:pt>
                <c:pt idx="225">
                  <c:v>40716</c:v>
                </c:pt>
                <c:pt idx="226">
                  <c:v>40717</c:v>
                </c:pt>
                <c:pt idx="227">
                  <c:v>40718</c:v>
                </c:pt>
                <c:pt idx="228">
                  <c:v>40719</c:v>
                </c:pt>
                <c:pt idx="229">
                  <c:v>40720</c:v>
                </c:pt>
                <c:pt idx="230">
                  <c:v>40721</c:v>
                </c:pt>
                <c:pt idx="231">
                  <c:v>40722</c:v>
                </c:pt>
                <c:pt idx="232">
                  <c:v>40723</c:v>
                </c:pt>
                <c:pt idx="233">
                  <c:v>40724</c:v>
                </c:pt>
                <c:pt idx="234">
                  <c:v>40725</c:v>
                </c:pt>
                <c:pt idx="235">
                  <c:v>40726</c:v>
                </c:pt>
                <c:pt idx="236">
                  <c:v>40727</c:v>
                </c:pt>
                <c:pt idx="237">
                  <c:v>40728</c:v>
                </c:pt>
                <c:pt idx="238">
                  <c:v>40729</c:v>
                </c:pt>
                <c:pt idx="239">
                  <c:v>40730</c:v>
                </c:pt>
                <c:pt idx="240">
                  <c:v>40731</c:v>
                </c:pt>
                <c:pt idx="241">
                  <c:v>40732</c:v>
                </c:pt>
                <c:pt idx="242">
                  <c:v>40733</c:v>
                </c:pt>
                <c:pt idx="243">
                  <c:v>40734</c:v>
                </c:pt>
                <c:pt idx="244">
                  <c:v>40735</c:v>
                </c:pt>
                <c:pt idx="245">
                  <c:v>40736</c:v>
                </c:pt>
                <c:pt idx="246">
                  <c:v>40737</c:v>
                </c:pt>
                <c:pt idx="247">
                  <c:v>40738</c:v>
                </c:pt>
                <c:pt idx="248">
                  <c:v>40739</c:v>
                </c:pt>
                <c:pt idx="249">
                  <c:v>40740</c:v>
                </c:pt>
                <c:pt idx="250">
                  <c:v>40741</c:v>
                </c:pt>
                <c:pt idx="251">
                  <c:v>40742</c:v>
                </c:pt>
                <c:pt idx="252">
                  <c:v>40743</c:v>
                </c:pt>
                <c:pt idx="253">
                  <c:v>40744</c:v>
                </c:pt>
                <c:pt idx="254">
                  <c:v>40745</c:v>
                </c:pt>
                <c:pt idx="255">
                  <c:v>40746</c:v>
                </c:pt>
                <c:pt idx="256">
                  <c:v>40747</c:v>
                </c:pt>
                <c:pt idx="257">
                  <c:v>40748</c:v>
                </c:pt>
                <c:pt idx="258">
                  <c:v>40749</c:v>
                </c:pt>
                <c:pt idx="259">
                  <c:v>40750</c:v>
                </c:pt>
                <c:pt idx="260">
                  <c:v>40751</c:v>
                </c:pt>
                <c:pt idx="261">
                  <c:v>40752</c:v>
                </c:pt>
                <c:pt idx="262">
                  <c:v>40753</c:v>
                </c:pt>
                <c:pt idx="263">
                  <c:v>40754</c:v>
                </c:pt>
                <c:pt idx="264">
                  <c:v>40755</c:v>
                </c:pt>
                <c:pt idx="265">
                  <c:v>40756</c:v>
                </c:pt>
                <c:pt idx="266">
                  <c:v>40757</c:v>
                </c:pt>
                <c:pt idx="267">
                  <c:v>40758</c:v>
                </c:pt>
                <c:pt idx="268">
                  <c:v>40759</c:v>
                </c:pt>
                <c:pt idx="269">
                  <c:v>40760</c:v>
                </c:pt>
                <c:pt idx="270">
                  <c:v>40761</c:v>
                </c:pt>
                <c:pt idx="271">
                  <c:v>40762</c:v>
                </c:pt>
                <c:pt idx="272">
                  <c:v>40763</c:v>
                </c:pt>
                <c:pt idx="273">
                  <c:v>40764</c:v>
                </c:pt>
                <c:pt idx="274">
                  <c:v>40765</c:v>
                </c:pt>
                <c:pt idx="275">
                  <c:v>40766</c:v>
                </c:pt>
                <c:pt idx="276">
                  <c:v>40767</c:v>
                </c:pt>
                <c:pt idx="277">
                  <c:v>40768</c:v>
                </c:pt>
                <c:pt idx="278">
                  <c:v>40769</c:v>
                </c:pt>
                <c:pt idx="279">
                  <c:v>40770</c:v>
                </c:pt>
                <c:pt idx="280">
                  <c:v>40771</c:v>
                </c:pt>
                <c:pt idx="281">
                  <c:v>40870</c:v>
                </c:pt>
                <c:pt idx="282">
                  <c:v>40871</c:v>
                </c:pt>
                <c:pt idx="283">
                  <c:v>40872</c:v>
                </c:pt>
                <c:pt idx="284">
                  <c:v>40873</c:v>
                </c:pt>
                <c:pt idx="285">
                  <c:v>40874</c:v>
                </c:pt>
                <c:pt idx="286">
                  <c:v>40875</c:v>
                </c:pt>
                <c:pt idx="287">
                  <c:v>40876</c:v>
                </c:pt>
                <c:pt idx="288">
                  <c:v>40877</c:v>
                </c:pt>
                <c:pt idx="289">
                  <c:v>40878</c:v>
                </c:pt>
                <c:pt idx="290">
                  <c:v>40879</c:v>
                </c:pt>
                <c:pt idx="291">
                  <c:v>40880</c:v>
                </c:pt>
                <c:pt idx="292">
                  <c:v>40881</c:v>
                </c:pt>
                <c:pt idx="293">
                  <c:v>40882</c:v>
                </c:pt>
                <c:pt idx="294">
                  <c:v>40883</c:v>
                </c:pt>
                <c:pt idx="295">
                  <c:v>40884</c:v>
                </c:pt>
                <c:pt idx="296">
                  <c:v>40885</c:v>
                </c:pt>
                <c:pt idx="297">
                  <c:v>40886</c:v>
                </c:pt>
                <c:pt idx="298">
                  <c:v>40887</c:v>
                </c:pt>
                <c:pt idx="299">
                  <c:v>40888</c:v>
                </c:pt>
                <c:pt idx="300">
                  <c:v>40889</c:v>
                </c:pt>
                <c:pt idx="301">
                  <c:v>40890</c:v>
                </c:pt>
                <c:pt idx="302">
                  <c:v>40891</c:v>
                </c:pt>
                <c:pt idx="303">
                  <c:v>40892</c:v>
                </c:pt>
                <c:pt idx="304">
                  <c:v>40893</c:v>
                </c:pt>
                <c:pt idx="305">
                  <c:v>40894</c:v>
                </c:pt>
                <c:pt idx="306">
                  <c:v>40895</c:v>
                </c:pt>
                <c:pt idx="307">
                  <c:v>40896</c:v>
                </c:pt>
                <c:pt idx="308">
                  <c:v>40897</c:v>
                </c:pt>
                <c:pt idx="309">
                  <c:v>40898</c:v>
                </c:pt>
                <c:pt idx="310">
                  <c:v>40899</c:v>
                </c:pt>
                <c:pt idx="311">
                  <c:v>40900</c:v>
                </c:pt>
                <c:pt idx="312">
                  <c:v>40901</c:v>
                </c:pt>
                <c:pt idx="313">
                  <c:v>40902</c:v>
                </c:pt>
                <c:pt idx="314">
                  <c:v>40903</c:v>
                </c:pt>
                <c:pt idx="315">
                  <c:v>40904</c:v>
                </c:pt>
                <c:pt idx="316">
                  <c:v>40905</c:v>
                </c:pt>
                <c:pt idx="317">
                  <c:v>40906</c:v>
                </c:pt>
                <c:pt idx="318">
                  <c:v>40907</c:v>
                </c:pt>
                <c:pt idx="319">
                  <c:v>40908</c:v>
                </c:pt>
                <c:pt idx="320">
                  <c:v>40909</c:v>
                </c:pt>
                <c:pt idx="321">
                  <c:v>40910</c:v>
                </c:pt>
                <c:pt idx="322">
                  <c:v>40911</c:v>
                </c:pt>
                <c:pt idx="323">
                  <c:v>40912</c:v>
                </c:pt>
                <c:pt idx="324">
                  <c:v>40913</c:v>
                </c:pt>
                <c:pt idx="325">
                  <c:v>40914</c:v>
                </c:pt>
                <c:pt idx="326">
                  <c:v>40915</c:v>
                </c:pt>
                <c:pt idx="327">
                  <c:v>40916</c:v>
                </c:pt>
                <c:pt idx="328">
                  <c:v>40917</c:v>
                </c:pt>
                <c:pt idx="329">
                  <c:v>40918</c:v>
                </c:pt>
                <c:pt idx="330">
                  <c:v>40919</c:v>
                </c:pt>
                <c:pt idx="331">
                  <c:v>40920</c:v>
                </c:pt>
                <c:pt idx="332">
                  <c:v>40921</c:v>
                </c:pt>
                <c:pt idx="333">
                  <c:v>40922</c:v>
                </c:pt>
                <c:pt idx="334">
                  <c:v>40923</c:v>
                </c:pt>
                <c:pt idx="335">
                  <c:v>40924</c:v>
                </c:pt>
                <c:pt idx="336">
                  <c:v>40925</c:v>
                </c:pt>
                <c:pt idx="337">
                  <c:v>40926</c:v>
                </c:pt>
                <c:pt idx="338">
                  <c:v>40927</c:v>
                </c:pt>
                <c:pt idx="339">
                  <c:v>40928</c:v>
                </c:pt>
                <c:pt idx="340">
                  <c:v>40929</c:v>
                </c:pt>
                <c:pt idx="341">
                  <c:v>40930</c:v>
                </c:pt>
                <c:pt idx="342">
                  <c:v>40931</c:v>
                </c:pt>
                <c:pt idx="343">
                  <c:v>40932</c:v>
                </c:pt>
                <c:pt idx="344">
                  <c:v>40933</c:v>
                </c:pt>
                <c:pt idx="345">
                  <c:v>40934</c:v>
                </c:pt>
                <c:pt idx="346">
                  <c:v>40935</c:v>
                </c:pt>
                <c:pt idx="347">
                  <c:v>40936</c:v>
                </c:pt>
                <c:pt idx="348">
                  <c:v>40937</c:v>
                </c:pt>
                <c:pt idx="349">
                  <c:v>40938</c:v>
                </c:pt>
                <c:pt idx="350">
                  <c:v>40939</c:v>
                </c:pt>
                <c:pt idx="351">
                  <c:v>40940</c:v>
                </c:pt>
                <c:pt idx="352">
                  <c:v>40941</c:v>
                </c:pt>
                <c:pt idx="353">
                  <c:v>40942</c:v>
                </c:pt>
                <c:pt idx="354">
                  <c:v>40943</c:v>
                </c:pt>
                <c:pt idx="355">
                  <c:v>40944</c:v>
                </c:pt>
                <c:pt idx="356">
                  <c:v>40945</c:v>
                </c:pt>
                <c:pt idx="357">
                  <c:v>40946</c:v>
                </c:pt>
                <c:pt idx="358">
                  <c:v>40947</c:v>
                </c:pt>
                <c:pt idx="359">
                  <c:v>40948</c:v>
                </c:pt>
                <c:pt idx="360">
                  <c:v>40949</c:v>
                </c:pt>
                <c:pt idx="361">
                  <c:v>40950</c:v>
                </c:pt>
                <c:pt idx="362">
                  <c:v>40951</c:v>
                </c:pt>
                <c:pt idx="363">
                  <c:v>40952</c:v>
                </c:pt>
                <c:pt idx="364">
                  <c:v>40953</c:v>
                </c:pt>
                <c:pt idx="365">
                  <c:v>40954</c:v>
                </c:pt>
                <c:pt idx="366">
                  <c:v>40955</c:v>
                </c:pt>
                <c:pt idx="367">
                  <c:v>40956</c:v>
                </c:pt>
                <c:pt idx="368">
                  <c:v>40957</c:v>
                </c:pt>
                <c:pt idx="369">
                  <c:v>40958</c:v>
                </c:pt>
                <c:pt idx="370">
                  <c:v>40959</c:v>
                </c:pt>
                <c:pt idx="371">
                  <c:v>40960</c:v>
                </c:pt>
                <c:pt idx="372">
                  <c:v>40961</c:v>
                </c:pt>
                <c:pt idx="373">
                  <c:v>40962</c:v>
                </c:pt>
                <c:pt idx="374">
                  <c:v>40963</c:v>
                </c:pt>
                <c:pt idx="375">
                  <c:v>40964</c:v>
                </c:pt>
                <c:pt idx="376">
                  <c:v>40965</c:v>
                </c:pt>
                <c:pt idx="377">
                  <c:v>40966</c:v>
                </c:pt>
                <c:pt idx="378">
                  <c:v>40967</c:v>
                </c:pt>
                <c:pt idx="379">
                  <c:v>40968</c:v>
                </c:pt>
                <c:pt idx="380">
                  <c:v>40969</c:v>
                </c:pt>
                <c:pt idx="381">
                  <c:v>40970</c:v>
                </c:pt>
                <c:pt idx="382">
                  <c:v>40971</c:v>
                </c:pt>
                <c:pt idx="383">
                  <c:v>40972</c:v>
                </c:pt>
                <c:pt idx="384">
                  <c:v>40973</c:v>
                </c:pt>
                <c:pt idx="385">
                  <c:v>40974</c:v>
                </c:pt>
                <c:pt idx="386">
                  <c:v>40975</c:v>
                </c:pt>
                <c:pt idx="387">
                  <c:v>40976</c:v>
                </c:pt>
                <c:pt idx="388">
                  <c:v>40977</c:v>
                </c:pt>
                <c:pt idx="389">
                  <c:v>40978</c:v>
                </c:pt>
                <c:pt idx="390">
                  <c:v>40979</c:v>
                </c:pt>
                <c:pt idx="391">
                  <c:v>40980</c:v>
                </c:pt>
                <c:pt idx="392">
                  <c:v>40981</c:v>
                </c:pt>
                <c:pt idx="393">
                  <c:v>40982</c:v>
                </c:pt>
                <c:pt idx="394">
                  <c:v>40983</c:v>
                </c:pt>
                <c:pt idx="395">
                  <c:v>40984</c:v>
                </c:pt>
                <c:pt idx="396">
                  <c:v>40985</c:v>
                </c:pt>
                <c:pt idx="397">
                  <c:v>40986</c:v>
                </c:pt>
                <c:pt idx="398">
                  <c:v>40987</c:v>
                </c:pt>
                <c:pt idx="399">
                  <c:v>40988</c:v>
                </c:pt>
                <c:pt idx="400">
                  <c:v>40989</c:v>
                </c:pt>
                <c:pt idx="401">
                  <c:v>40990</c:v>
                </c:pt>
                <c:pt idx="402">
                  <c:v>40991</c:v>
                </c:pt>
                <c:pt idx="403">
                  <c:v>40992</c:v>
                </c:pt>
                <c:pt idx="404">
                  <c:v>40993</c:v>
                </c:pt>
                <c:pt idx="405">
                  <c:v>40994</c:v>
                </c:pt>
                <c:pt idx="406">
                  <c:v>40995</c:v>
                </c:pt>
                <c:pt idx="407">
                  <c:v>40996</c:v>
                </c:pt>
                <c:pt idx="408">
                  <c:v>40997</c:v>
                </c:pt>
                <c:pt idx="409">
                  <c:v>40998</c:v>
                </c:pt>
                <c:pt idx="410">
                  <c:v>40999</c:v>
                </c:pt>
                <c:pt idx="411">
                  <c:v>41000</c:v>
                </c:pt>
                <c:pt idx="412">
                  <c:v>41001</c:v>
                </c:pt>
                <c:pt idx="413">
                  <c:v>41002</c:v>
                </c:pt>
                <c:pt idx="414">
                  <c:v>41003</c:v>
                </c:pt>
                <c:pt idx="415">
                  <c:v>41004</c:v>
                </c:pt>
                <c:pt idx="416">
                  <c:v>41005</c:v>
                </c:pt>
                <c:pt idx="417">
                  <c:v>41006</c:v>
                </c:pt>
                <c:pt idx="418">
                  <c:v>41007</c:v>
                </c:pt>
                <c:pt idx="419">
                  <c:v>41008</c:v>
                </c:pt>
                <c:pt idx="420">
                  <c:v>41009</c:v>
                </c:pt>
                <c:pt idx="421">
                  <c:v>41010</c:v>
                </c:pt>
                <c:pt idx="422">
                  <c:v>41011</c:v>
                </c:pt>
                <c:pt idx="423">
                  <c:v>41012</c:v>
                </c:pt>
                <c:pt idx="424">
                  <c:v>41013</c:v>
                </c:pt>
                <c:pt idx="425">
                  <c:v>41014</c:v>
                </c:pt>
                <c:pt idx="426">
                  <c:v>41015</c:v>
                </c:pt>
                <c:pt idx="427">
                  <c:v>41016</c:v>
                </c:pt>
                <c:pt idx="428">
                  <c:v>41017</c:v>
                </c:pt>
                <c:pt idx="429">
                  <c:v>41018</c:v>
                </c:pt>
                <c:pt idx="430">
                  <c:v>41019</c:v>
                </c:pt>
                <c:pt idx="431">
                  <c:v>41020</c:v>
                </c:pt>
                <c:pt idx="432">
                  <c:v>41021</c:v>
                </c:pt>
                <c:pt idx="433">
                  <c:v>41022</c:v>
                </c:pt>
                <c:pt idx="434">
                  <c:v>41023</c:v>
                </c:pt>
                <c:pt idx="435">
                  <c:v>41024</c:v>
                </c:pt>
                <c:pt idx="436">
                  <c:v>41025</c:v>
                </c:pt>
                <c:pt idx="437">
                  <c:v>41026</c:v>
                </c:pt>
                <c:pt idx="438">
                  <c:v>41027</c:v>
                </c:pt>
                <c:pt idx="439">
                  <c:v>41028</c:v>
                </c:pt>
                <c:pt idx="440">
                  <c:v>41029</c:v>
                </c:pt>
                <c:pt idx="441">
                  <c:v>41030</c:v>
                </c:pt>
                <c:pt idx="442">
                  <c:v>41031</c:v>
                </c:pt>
                <c:pt idx="443">
                  <c:v>41032</c:v>
                </c:pt>
                <c:pt idx="444">
                  <c:v>41033</c:v>
                </c:pt>
                <c:pt idx="445">
                  <c:v>41034</c:v>
                </c:pt>
                <c:pt idx="446">
                  <c:v>41035</c:v>
                </c:pt>
                <c:pt idx="447">
                  <c:v>41036</c:v>
                </c:pt>
                <c:pt idx="448">
                  <c:v>41037</c:v>
                </c:pt>
                <c:pt idx="449">
                  <c:v>41038</c:v>
                </c:pt>
                <c:pt idx="450">
                  <c:v>41039</c:v>
                </c:pt>
                <c:pt idx="451">
                  <c:v>41040</c:v>
                </c:pt>
                <c:pt idx="452">
                  <c:v>41041</c:v>
                </c:pt>
                <c:pt idx="453">
                  <c:v>41042</c:v>
                </c:pt>
                <c:pt idx="454">
                  <c:v>41043</c:v>
                </c:pt>
                <c:pt idx="455">
                  <c:v>41044</c:v>
                </c:pt>
                <c:pt idx="456">
                  <c:v>41045</c:v>
                </c:pt>
                <c:pt idx="457">
                  <c:v>41046</c:v>
                </c:pt>
                <c:pt idx="458">
                  <c:v>41047</c:v>
                </c:pt>
                <c:pt idx="459">
                  <c:v>41048</c:v>
                </c:pt>
                <c:pt idx="460">
                  <c:v>41049</c:v>
                </c:pt>
                <c:pt idx="461">
                  <c:v>41050</c:v>
                </c:pt>
                <c:pt idx="462">
                  <c:v>41051</c:v>
                </c:pt>
                <c:pt idx="463">
                  <c:v>41052</c:v>
                </c:pt>
                <c:pt idx="464">
                  <c:v>41053</c:v>
                </c:pt>
                <c:pt idx="465">
                  <c:v>41054</c:v>
                </c:pt>
                <c:pt idx="466">
                  <c:v>41055</c:v>
                </c:pt>
                <c:pt idx="467">
                  <c:v>41056</c:v>
                </c:pt>
                <c:pt idx="468">
                  <c:v>41057</c:v>
                </c:pt>
                <c:pt idx="469">
                  <c:v>41058</c:v>
                </c:pt>
                <c:pt idx="470">
                  <c:v>41059</c:v>
                </c:pt>
                <c:pt idx="471">
                  <c:v>41060</c:v>
                </c:pt>
                <c:pt idx="472">
                  <c:v>41061</c:v>
                </c:pt>
                <c:pt idx="473">
                  <c:v>41062</c:v>
                </c:pt>
                <c:pt idx="474">
                  <c:v>41063</c:v>
                </c:pt>
                <c:pt idx="475">
                  <c:v>41064</c:v>
                </c:pt>
                <c:pt idx="476">
                  <c:v>41065</c:v>
                </c:pt>
                <c:pt idx="477">
                  <c:v>41066</c:v>
                </c:pt>
                <c:pt idx="478">
                  <c:v>41067</c:v>
                </c:pt>
                <c:pt idx="479">
                  <c:v>41068</c:v>
                </c:pt>
                <c:pt idx="480">
                  <c:v>41069</c:v>
                </c:pt>
                <c:pt idx="481">
                  <c:v>41070</c:v>
                </c:pt>
                <c:pt idx="482">
                  <c:v>41071</c:v>
                </c:pt>
                <c:pt idx="483">
                  <c:v>41072</c:v>
                </c:pt>
                <c:pt idx="484">
                  <c:v>41073</c:v>
                </c:pt>
                <c:pt idx="485">
                  <c:v>41074</c:v>
                </c:pt>
                <c:pt idx="486">
                  <c:v>41075</c:v>
                </c:pt>
                <c:pt idx="487">
                  <c:v>41076</c:v>
                </c:pt>
                <c:pt idx="488">
                  <c:v>41077</c:v>
                </c:pt>
                <c:pt idx="489">
                  <c:v>41078</c:v>
                </c:pt>
                <c:pt idx="490">
                  <c:v>41079</c:v>
                </c:pt>
                <c:pt idx="491">
                  <c:v>41080</c:v>
                </c:pt>
                <c:pt idx="492">
                  <c:v>41081</c:v>
                </c:pt>
                <c:pt idx="493">
                  <c:v>41082</c:v>
                </c:pt>
                <c:pt idx="494">
                  <c:v>41083</c:v>
                </c:pt>
                <c:pt idx="495">
                  <c:v>41084</c:v>
                </c:pt>
                <c:pt idx="496">
                  <c:v>41085</c:v>
                </c:pt>
                <c:pt idx="497">
                  <c:v>41086</c:v>
                </c:pt>
                <c:pt idx="498">
                  <c:v>41087</c:v>
                </c:pt>
                <c:pt idx="499">
                  <c:v>41088</c:v>
                </c:pt>
                <c:pt idx="500">
                  <c:v>41089</c:v>
                </c:pt>
                <c:pt idx="501">
                  <c:v>41090</c:v>
                </c:pt>
                <c:pt idx="502">
                  <c:v>41091</c:v>
                </c:pt>
                <c:pt idx="503">
                  <c:v>41092</c:v>
                </c:pt>
                <c:pt idx="504">
                  <c:v>41093</c:v>
                </c:pt>
                <c:pt idx="505">
                  <c:v>41094</c:v>
                </c:pt>
                <c:pt idx="506">
                  <c:v>41095</c:v>
                </c:pt>
                <c:pt idx="507">
                  <c:v>41096</c:v>
                </c:pt>
                <c:pt idx="508">
                  <c:v>41097</c:v>
                </c:pt>
                <c:pt idx="509">
                  <c:v>41098</c:v>
                </c:pt>
                <c:pt idx="510">
                  <c:v>41099</c:v>
                </c:pt>
                <c:pt idx="511">
                  <c:v>41100</c:v>
                </c:pt>
                <c:pt idx="512">
                  <c:v>41101</c:v>
                </c:pt>
                <c:pt idx="513">
                  <c:v>41102</c:v>
                </c:pt>
                <c:pt idx="514">
                  <c:v>41103</c:v>
                </c:pt>
                <c:pt idx="515">
                  <c:v>41104</c:v>
                </c:pt>
                <c:pt idx="516">
                  <c:v>41105</c:v>
                </c:pt>
                <c:pt idx="517">
                  <c:v>41106</c:v>
                </c:pt>
                <c:pt idx="518">
                  <c:v>41107</c:v>
                </c:pt>
                <c:pt idx="519">
                  <c:v>41108</c:v>
                </c:pt>
                <c:pt idx="520">
                  <c:v>41109</c:v>
                </c:pt>
                <c:pt idx="521">
                  <c:v>41110</c:v>
                </c:pt>
                <c:pt idx="522">
                  <c:v>41111</c:v>
                </c:pt>
                <c:pt idx="523">
                  <c:v>41112</c:v>
                </c:pt>
                <c:pt idx="524">
                  <c:v>41113</c:v>
                </c:pt>
                <c:pt idx="525">
                  <c:v>41114</c:v>
                </c:pt>
                <c:pt idx="526">
                  <c:v>41115</c:v>
                </c:pt>
                <c:pt idx="527">
                  <c:v>41116</c:v>
                </c:pt>
                <c:pt idx="528">
                  <c:v>41117</c:v>
                </c:pt>
                <c:pt idx="529">
                  <c:v>41118</c:v>
                </c:pt>
                <c:pt idx="530">
                  <c:v>41119</c:v>
                </c:pt>
                <c:pt idx="531">
                  <c:v>41120</c:v>
                </c:pt>
                <c:pt idx="532">
                  <c:v>41121</c:v>
                </c:pt>
                <c:pt idx="533">
                  <c:v>41122</c:v>
                </c:pt>
                <c:pt idx="534">
                  <c:v>41123</c:v>
                </c:pt>
                <c:pt idx="535">
                  <c:v>41124</c:v>
                </c:pt>
                <c:pt idx="536">
                  <c:v>41125</c:v>
                </c:pt>
                <c:pt idx="537">
                  <c:v>41126</c:v>
                </c:pt>
                <c:pt idx="538">
                  <c:v>41127</c:v>
                </c:pt>
                <c:pt idx="539">
                  <c:v>41128</c:v>
                </c:pt>
                <c:pt idx="540">
                  <c:v>41129</c:v>
                </c:pt>
                <c:pt idx="541">
                  <c:v>41130</c:v>
                </c:pt>
                <c:pt idx="542">
                  <c:v>41131</c:v>
                </c:pt>
                <c:pt idx="543">
                  <c:v>41132</c:v>
                </c:pt>
                <c:pt idx="544">
                  <c:v>41133</c:v>
                </c:pt>
                <c:pt idx="545">
                  <c:v>41134</c:v>
                </c:pt>
                <c:pt idx="546">
                  <c:v>41135</c:v>
                </c:pt>
                <c:pt idx="547">
                  <c:v>41136</c:v>
                </c:pt>
                <c:pt idx="548">
                  <c:v>41137</c:v>
                </c:pt>
                <c:pt idx="549">
                  <c:v>41138</c:v>
                </c:pt>
                <c:pt idx="550">
                  <c:v>41139</c:v>
                </c:pt>
                <c:pt idx="551">
                  <c:v>41140</c:v>
                </c:pt>
                <c:pt idx="552">
                  <c:v>41141</c:v>
                </c:pt>
                <c:pt idx="553">
                  <c:v>41142</c:v>
                </c:pt>
                <c:pt idx="554">
                  <c:v>41143</c:v>
                </c:pt>
                <c:pt idx="555">
                  <c:v>41144</c:v>
                </c:pt>
                <c:pt idx="556">
                  <c:v>41145</c:v>
                </c:pt>
                <c:pt idx="557">
                  <c:v>41146</c:v>
                </c:pt>
                <c:pt idx="558">
                  <c:v>41147</c:v>
                </c:pt>
                <c:pt idx="559">
                  <c:v>41148</c:v>
                </c:pt>
                <c:pt idx="560">
                  <c:v>41149</c:v>
                </c:pt>
                <c:pt idx="561">
                  <c:v>41150</c:v>
                </c:pt>
                <c:pt idx="562">
                  <c:v>41151</c:v>
                </c:pt>
                <c:pt idx="563">
                  <c:v>41152</c:v>
                </c:pt>
                <c:pt idx="564">
                  <c:v>41153</c:v>
                </c:pt>
                <c:pt idx="565">
                  <c:v>41154</c:v>
                </c:pt>
                <c:pt idx="566">
                  <c:v>41155</c:v>
                </c:pt>
                <c:pt idx="567">
                  <c:v>41156</c:v>
                </c:pt>
                <c:pt idx="568">
                  <c:v>41157</c:v>
                </c:pt>
                <c:pt idx="569">
                  <c:v>41158</c:v>
                </c:pt>
                <c:pt idx="570">
                  <c:v>41159</c:v>
                </c:pt>
                <c:pt idx="571">
                  <c:v>41160</c:v>
                </c:pt>
                <c:pt idx="572">
                  <c:v>41161</c:v>
                </c:pt>
                <c:pt idx="573">
                  <c:v>41162</c:v>
                </c:pt>
                <c:pt idx="574">
                  <c:v>41163</c:v>
                </c:pt>
                <c:pt idx="575">
                  <c:v>41164</c:v>
                </c:pt>
                <c:pt idx="576">
                  <c:v>41165</c:v>
                </c:pt>
                <c:pt idx="577">
                  <c:v>41166</c:v>
                </c:pt>
                <c:pt idx="578">
                  <c:v>41167</c:v>
                </c:pt>
                <c:pt idx="579">
                  <c:v>41168</c:v>
                </c:pt>
                <c:pt idx="580">
                  <c:v>41169</c:v>
                </c:pt>
                <c:pt idx="581">
                  <c:v>41170</c:v>
                </c:pt>
                <c:pt idx="582">
                  <c:v>41171</c:v>
                </c:pt>
                <c:pt idx="583">
                  <c:v>41172</c:v>
                </c:pt>
                <c:pt idx="584">
                  <c:v>41173</c:v>
                </c:pt>
                <c:pt idx="585">
                  <c:v>41174</c:v>
                </c:pt>
                <c:pt idx="586">
                  <c:v>41175</c:v>
                </c:pt>
                <c:pt idx="587">
                  <c:v>41176</c:v>
                </c:pt>
                <c:pt idx="588">
                  <c:v>41177</c:v>
                </c:pt>
                <c:pt idx="589">
                  <c:v>41178</c:v>
                </c:pt>
                <c:pt idx="590">
                  <c:v>41179</c:v>
                </c:pt>
                <c:pt idx="591">
                  <c:v>41180</c:v>
                </c:pt>
                <c:pt idx="592">
                  <c:v>41181</c:v>
                </c:pt>
                <c:pt idx="593">
                  <c:v>41182</c:v>
                </c:pt>
                <c:pt idx="594">
                  <c:v>41183</c:v>
                </c:pt>
                <c:pt idx="595">
                  <c:v>41184</c:v>
                </c:pt>
                <c:pt idx="596">
                  <c:v>41185</c:v>
                </c:pt>
                <c:pt idx="597">
                  <c:v>41186</c:v>
                </c:pt>
                <c:pt idx="598">
                  <c:v>41187</c:v>
                </c:pt>
                <c:pt idx="599">
                  <c:v>41188</c:v>
                </c:pt>
                <c:pt idx="600">
                  <c:v>41189</c:v>
                </c:pt>
                <c:pt idx="601">
                  <c:v>41190</c:v>
                </c:pt>
                <c:pt idx="602">
                  <c:v>41191</c:v>
                </c:pt>
                <c:pt idx="603">
                  <c:v>41192</c:v>
                </c:pt>
                <c:pt idx="604">
                  <c:v>41193</c:v>
                </c:pt>
                <c:pt idx="605">
                  <c:v>41194</c:v>
                </c:pt>
                <c:pt idx="606">
                  <c:v>41195</c:v>
                </c:pt>
                <c:pt idx="607">
                  <c:v>41196</c:v>
                </c:pt>
                <c:pt idx="608">
                  <c:v>41197</c:v>
                </c:pt>
                <c:pt idx="609">
                  <c:v>41198</c:v>
                </c:pt>
                <c:pt idx="610">
                  <c:v>41199</c:v>
                </c:pt>
                <c:pt idx="611">
                  <c:v>41200</c:v>
                </c:pt>
                <c:pt idx="612">
                  <c:v>41201</c:v>
                </c:pt>
                <c:pt idx="613">
                  <c:v>41202</c:v>
                </c:pt>
                <c:pt idx="614">
                  <c:v>41203</c:v>
                </c:pt>
                <c:pt idx="615">
                  <c:v>41204</c:v>
                </c:pt>
                <c:pt idx="616">
                  <c:v>41205</c:v>
                </c:pt>
                <c:pt idx="617">
                  <c:v>41206</c:v>
                </c:pt>
                <c:pt idx="618">
                  <c:v>41207</c:v>
                </c:pt>
                <c:pt idx="619">
                  <c:v>41208</c:v>
                </c:pt>
                <c:pt idx="620">
                  <c:v>41209</c:v>
                </c:pt>
                <c:pt idx="621">
                  <c:v>41210</c:v>
                </c:pt>
                <c:pt idx="622">
                  <c:v>41211</c:v>
                </c:pt>
                <c:pt idx="623">
                  <c:v>41212</c:v>
                </c:pt>
                <c:pt idx="624">
                  <c:v>41213</c:v>
                </c:pt>
                <c:pt idx="625">
                  <c:v>41214</c:v>
                </c:pt>
                <c:pt idx="626">
                  <c:v>41215</c:v>
                </c:pt>
                <c:pt idx="627">
                  <c:v>41216</c:v>
                </c:pt>
                <c:pt idx="628">
                  <c:v>41217</c:v>
                </c:pt>
                <c:pt idx="629">
                  <c:v>41218</c:v>
                </c:pt>
                <c:pt idx="630">
                  <c:v>41219</c:v>
                </c:pt>
                <c:pt idx="631">
                  <c:v>41220</c:v>
                </c:pt>
                <c:pt idx="632">
                  <c:v>41221</c:v>
                </c:pt>
                <c:pt idx="633">
                  <c:v>41222</c:v>
                </c:pt>
                <c:pt idx="634">
                  <c:v>41223</c:v>
                </c:pt>
                <c:pt idx="635">
                  <c:v>41224</c:v>
                </c:pt>
                <c:pt idx="636">
                  <c:v>41225</c:v>
                </c:pt>
                <c:pt idx="637">
                  <c:v>41226</c:v>
                </c:pt>
                <c:pt idx="638">
                  <c:v>41227</c:v>
                </c:pt>
                <c:pt idx="639">
                  <c:v>41228</c:v>
                </c:pt>
                <c:pt idx="640">
                  <c:v>41229</c:v>
                </c:pt>
                <c:pt idx="641">
                  <c:v>41230</c:v>
                </c:pt>
                <c:pt idx="642">
                  <c:v>41231</c:v>
                </c:pt>
                <c:pt idx="643">
                  <c:v>41232</c:v>
                </c:pt>
                <c:pt idx="644">
                  <c:v>41233</c:v>
                </c:pt>
                <c:pt idx="645">
                  <c:v>41234</c:v>
                </c:pt>
                <c:pt idx="646">
                  <c:v>41235</c:v>
                </c:pt>
                <c:pt idx="647">
                  <c:v>41236</c:v>
                </c:pt>
                <c:pt idx="648">
                  <c:v>41237</c:v>
                </c:pt>
                <c:pt idx="649">
                  <c:v>41238</c:v>
                </c:pt>
                <c:pt idx="650">
                  <c:v>41239</c:v>
                </c:pt>
                <c:pt idx="651">
                  <c:v>41240</c:v>
                </c:pt>
                <c:pt idx="652">
                  <c:v>41241</c:v>
                </c:pt>
                <c:pt idx="653">
                  <c:v>41242</c:v>
                </c:pt>
                <c:pt idx="654">
                  <c:v>41243</c:v>
                </c:pt>
                <c:pt idx="655">
                  <c:v>41244</c:v>
                </c:pt>
                <c:pt idx="656">
                  <c:v>41245</c:v>
                </c:pt>
                <c:pt idx="657">
                  <c:v>41246</c:v>
                </c:pt>
                <c:pt idx="658">
                  <c:v>41247</c:v>
                </c:pt>
                <c:pt idx="659">
                  <c:v>41248</c:v>
                </c:pt>
                <c:pt idx="660">
                  <c:v>41249</c:v>
                </c:pt>
                <c:pt idx="661">
                  <c:v>41250</c:v>
                </c:pt>
                <c:pt idx="662">
                  <c:v>41251</c:v>
                </c:pt>
                <c:pt idx="663">
                  <c:v>41252</c:v>
                </c:pt>
                <c:pt idx="664">
                  <c:v>41253</c:v>
                </c:pt>
                <c:pt idx="665">
                  <c:v>41254</c:v>
                </c:pt>
                <c:pt idx="666">
                  <c:v>41255</c:v>
                </c:pt>
                <c:pt idx="667">
                  <c:v>41256</c:v>
                </c:pt>
                <c:pt idx="668">
                  <c:v>41257</c:v>
                </c:pt>
                <c:pt idx="669">
                  <c:v>41258</c:v>
                </c:pt>
                <c:pt idx="670">
                  <c:v>41259</c:v>
                </c:pt>
                <c:pt idx="671">
                  <c:v>41260</c:v>
                </c:pt>
                <c:pt idx="672">
                  <c:v>41261</c:v>
                </c:pt>
                <c:pt idx="673">
                  <c:v>41262</c:v>
                </c:pt>
                <c:pt idx="674">
                  <c:v>41263</c:v>
                </c:pt>
                <c:pt idx="675">
                  <c:v>41264</c:v>
                </c:pt>
                <c:pt idx="676">
                  <c:v>41265</c:v>
                </c:pt>
                <c:pt idx="677">
                  <c:v>41266</c:v>
                </c:pt>
                <c:pt idx="678">
                  <c:v>41267</c:v>
                </c:pt>
                <c:pt idx="679">
                  <c:v>41268</c:v>
                </c:pt>
                <c:pt idx="680">
                  <c:v>41269</c:v>
                </c:pt>
                <c:pt idx="681">
                  <c:v>41270</c:v>
                </c:pt>
                <c:pt idx="682">
                  <c:v>41271</c:v>
                </c:pt>
                <c:pt idx="683">
                  <c:v>41272</c:v>
                </c:pt>
                <c:pt idx="684">
                  <c:v>41273</c:v>
                </c:pt>
                <c:pt idx="685">
                  <c:v>41274</c:v>
                </c:pt>
                <c:pt idx="686">
                  <c:v>41275</c:v>
                </c:pt>
                <c:pt idx="687">
                  <c:v>41276</c:v>
                </c:pt>
                <c:pt idx="688">
                  <c:v>41277</c:v>
                </c:pt>
                <c:pt idx="689">
                  <c:v>41278</c:v>
                </c:pt>
                <c:pt idx="690">
                  <c:v>41279</c:v>
                </c:pt>
                <c:pt idx="691">
                  <c:v>41280</c:v>
                </c:pt>
                <c:pt idx="692">
                  <c:v>41281</c:v>
                </c:pt>
                <c:pt idx="693">
                  <c:v>41282</c:v>
                </c:pt>
                <c:pt idx="694">
                  <c:v>41283</c:v>
                </c:pt>
                <c:pt idx="695">
                  <c:v>41284</c:v>
                </c:pt>
                <c:pt idx="696">
                  <c:v>41285</c:v>
                </c:pt>
                <c:pt idx="697">
                  <c:v>41286</c:v>
                </c:pt>
                <c:pt idx="698">
                  <c:v>41287</c:v>
                </c:pt>
                <c:pt idx="699">
                  <c:v>41288</c:v>
                </c:pt>
                <c:pt idx="700">
                  <c:v>41289</c:v>
                </c:pt>
                <c:pt idx="701">
                  <c:v>41290</c:v>
                </c:pt>
                <c:pt idx="702">
                  <c:v>41291</c:v>
                </c:pt>
                <c:pt idx="703">
                  <c:v>41292</c:v>
                </c:pt>
                <c:pt idx="704">
                  <c:v>41293</c:v>
                </c:pt>
                <c:pt idx="705">
                  <c:v>41294</c:v>
                </c:pt>
                <c:pt idx="706">
                  <c:v>41295</c:v>
                </c:pt>
                <c:pt idx="707">
                  <c:v>41296</c:v>
                </c:pt>
                <c:pt idx="708">
                  <c:v>41297</c:v>
                </c:pt>
                <c:pt idx="709">
                  <c:v>41298</c:v>
                </c:pt>
                <c:pt idx="710">
                  <c:v>41299</c:v>
                </c:pt>
                <c:pt idx="711">
                  <c:v>41300</c:v>
                </c:pt>
                <c:pt idx="712">
                  <c:v>41301</c:v>
                </c:pt>
                <c:pt idx="713">
                  <c:v>41302</c:v>
                </c:pt>
                <c:pt idx="714">
                  <c:v>41303</c:v>
                </c:pt>
                <c:pt idx="715">
                  <c:v>41304</c:v>
                </c:pt>
                <c:pt idx="716">
                  <c:v>41305</c:v>
                </c:pt>
                <c:pt idx="717">
                  <c:v>41306</c:v>
                </c:pt>
                <c:pt idx="718">
                  <c:v>41307</c:v>
                </c:pt>
                <c:pt idx="719">
                  <c:v>41308</c:v>
                </c:pt>
                <c:pt idx="720">
                  <c:v>41309</c:v>
                </c:pt>
                <c:pt idx="721">
                  <c:v>41310</c:v>
                </c:pt>
                <c:pt idx="722">
                  <c:v>41311</c:v>
                </c:pt>
                <c:pt idx="723">
                  <c:v>41312</c:v>
                </c:pt>
                <c:pt idx="724">
                  <c:v>41313</c:v>
                </c:pt>
                <c:pt idx="725">
                  <c:v>41314</c:v>
                </c:pt>
                <c:pt idx="726">
                  <c:v>41315</c:v>
                </c:pt>
                <c:pt idx="727">
                  <c:v>41316</c:v>
                </c:pt>
                <c:pt idx="728">
                  <c:v>41317</c:v>
                </c:pt>
                <c:pt idx="729">
                  <c:v>41318</c:v>
                </c:pt>
                <c:pt idx="730">
                  <c:v>41319</c:v>
                </c:pt>
                <c:pt idx="731">
                  <c:v>41320</c:v>
                </c:pt>
                <c:pt idx="732">
                  <c:v>41321</c:v>
                </c:pt>
                <c:pt idx="733">
                  <c:v>41322</c:v>
                </c:pt>
                <c:pt idx="734">
                  <c:v>41323</c:v>
                </c:pt>
                <c:pt idx="735">
                  <c:v>41324</c:v>
                </c:pt>
                <c:pt idx="736">
                  <c:v>41325</c:v>
                </c:pt>
                <c:pt idx="737">
                  <c:v>41326</c:v>
                </c:pt>
                <c:pt idx="738">
                  <c:v>41327</c:v>
                </c:pt>
                <c:pt idx="739">
                  <c:v>41328</c:v>
                </c:pt>
                <c:pt idx="740">
                  <c:v>41329</c:v>
                </c:pt>
                <c:pt idx="741">
                  <c:v>41330</c:v>
                </c:pt>
                <c:pt idx="742">
                  <c:v>41331</c:v>
                </c:pt>
                <c:pt idx="743">
                  <c:v>41332</c:v>
                </c:pt>
                <c:pt idx="744">
                  <c:v>41333</c:v>
                </c:pt>
                <c:pt idx="745">
                  <c:v>41334</c:v>
                </c:pt>
                <c:pt idx="746">
                  <c:v>41335</c:v>
                </c:pt>
                <c:pt idx="747">
                  <c:v>41336</c:v>
                </c:pt>
                <c:pt idx="748">
                  <c:v>41337</c:v>
                </c:pt>
                <c:pt idx="749">
                  <c:v>41338</c:v>
                </c:pt>
                <c:pt idx="750">
                  <c:v>41339</c:v>
                </c:pt>
                <c:pt idx="751">
                  <c:v>41340</c:v>
                </c:pt>
                <c:pt idx="752">
                  <c:v>41341</c:v>
                </c:pt>
                <c:pt idx="753">
                  <c:v>41342</c:v>
                </c:pt>
                <c:pt idx="754">
                  <c:v>41343</c:v>
                </c:pt>
                <c:pt idx="755">
                  <c:v>41344</c:v>
                </c:pt>
                <c:pt idx="756">
                  <c:v>41345</c:v>
                </c:pt>
                <c:pt idx="757">
                  <c:v>41346</c:v>
                </c:pt>
                <c:pt idx="758">
                  <c:v>41347</c:v>
                </c:pt>
                <c:pt idx="759">
                  <c:v>41348</c:v>
                </c:pt>
                <c:pt idx="760">
                  <c:v>41349</c:v>
                </c:pt>
                <c:pt idx="761">
                  <c:v>41350</c:v>
                </c:pt>
                <c:pt idx="762">
                  <c:v>41351</c:v>
                </c:pt>
                <c:pt idx="763">
                  <c:v>41352</c:v>
                </c:pt>
                <c:pt idx="764">
                  <c:v>41353</c:v>
                </c:pt>
                <c:pt idx="765">
                  <c:v>41354</c:v>
                </c:pt>
                <c:pt idx="766">
                  <c:v>41355</c:v>
                </c:pt>
                <c:pt idx="767">
                  <c:v>41356</c:v>
                </c:pt>
                <c:pt idx="768">
                  <c:v>41357</c:v>
                </c:pt>
                <c:pt idx="769">
                  <c:v>41358</c:v>
                </c:pt>
                <c:pt idx="770">
                  <c:v>41359</c:v>
                </c:pt>
                <c:pt idx="771">
                  <c:v>41360</c:v>
                </c:pt>
                <c:pt idx="772">
                  <c:v>41361</c:v>
                </c:pt>
                <c:pt idx="773">
                  <c:v>41362</c:v>
                </c:pt>
                <c:pt idx="774">
                  <c:v>41363</c:v>
                </c:pt>
                <c:pt idx="775">
                  <c:v>41364</c:v>
                </c:pt>
                <c:pt idx="776">
                  <c:v>41365</c:v>
                </c:pt>
                <c:pt idx="777">
                  <c:v>41366</c:v>
                </c:pt>
                <c:pt idx="778">
                  <c:v>41367</c:v>
                </c:pt>
                <c:pt idx="779">
                  <c:v>41368</c:v>
                </c:pt>
                <c:pt idx="780">
                  <c:v>41369</c:v>
                </c:pt>
                <c:pt idx="781">
                  <c:v>41370</c:v>
                </c:pt>
                <c:pt idx="782">
                  <c:v>41371</c:v>
                </c:pt>
                <c:pt idx="783">
                  <c:v>41372</c:v>
                </c:pt>
                <c:pt idx="784">
                  <c:v>41373</c:v>
                </c:pt>
                <c:pt idx="785">
                  <c:v>41374</c:v>
                </c:pt>
                <c:pt idx="786">
                  <c:v>41375</c:v>
                </c:pt>
                <c:pt idx="787">
                  <c:v>41376</c:v>
                </c:pt>
                <c:pt idx="788">
                  <c:v>41377</c:v>
                </c:pt>
                <c:pt idx="789">
                  <c:v>41378</c:v>
                </c:pt>
                <c:pt idx="790">
                  <c:v>41379</c:v>
                </c:pt>
                <c:pt idx="791">
                  <c:v>41380</c:v>
                </c:pt>
                <c:pt idx="792">
                  <c:v>41381</c:v>
                </c:pt>
                <c:pt idx="793">
                  <c:v>41382</c:v>
                </c:pt>
                <c:pt idx="794">
                  <c:v>41383</c:v>
                </c:pt>
                <c:pt idx="795">
                  <c:v>41384</c:v>
                </c:pt>
                <c:pt idx="796">
                  <c:v>41385</c:v>
                </c:pt>
                <c:pt idx="797">
                  <c:v>41386</c:v>
                </c:pt>
                <c:pt idx="798">
                  <c:v>41387</c:v>
                </c:pt>
                <c:pt idx="799">
                  <c:v>41388</c:v>
                </c:pt>
                <c:pt idx="800">
                  <c:v>41389</c:v>
                </c:pt>
                <c:pt idx="801">
                  <c:v>41390</c:v>
                </c:pt>
                <c:pt idx="802">
                  <c:v>41391</c:v>
                </c:pt>
                <c:pt idx="803">
                  <c:v>41392</c:v>
                </c:pt>
                <c:pt idx="804">
                  <c:v>41393</c:v>
                </c:pt>
                <c:pt idx="805">
                  <c:v>41394</c:v>
                </c:pt>
                <c:pt idx="806">
                  <c:v>41395</c:v>
                </c:pt>
                <c:pt idx="807">
                  <c:v>41396</c:v>
                </c:pt>
                <c:pt idx="808">
                  <c:v>41397</c:v>
                </c:pt>
                <c:pt idx="809">
                  <c:v>41398</c:v>
                </c:pt>
                <c:pt idx="810">
                  <c:v>41399</c:v>
                </c:pt>
                <c:pt idx="811">
                  <c:v>41400</c:v>
                </c:pt>
                <c:pt idx="812">
                  <c:v>41401</c:v>
                </c:pt>
                <c:pt idx="813">
                  <c:v>41402</c:v>
                </c:pt>
                <c:pt idx="814">
                  <c:v>41403</c:v>
                </c:pt>
                <c:pt idx="815">
                  <c:v>41404</c:v>
                </c:pt>
                <c:pt idx="816">
                  <c:v>41405</c:v>
                </c:pt>
                <c:pt idx="817">
                  <c:v>41406</c:v>
                </c:pt>
                <c:pt idx="818">
                  <c:v>41407</c:v>
                </c:pt>
                <c:pt idx="819">
                  <c:v>41408</c:v>
                </c:pt>
                <c:pt idx="820">
                  <c:v>41409</c:v>
                </c:pt>
                <c:pt idx="821">
                  <c:v>41410</c:v>
                </c:pt>
                <c:pt idx="822">
                  <c:v>41411</c:v>
                </c:pt>
                <c:pt idx="823">
                  <c:v>41412</c:v>
                </c:pt>
                <c:pt idx="824">
                  <c:v>41413</c:v>
                </c:pt>
                <c:pt idx="825">
                  <c:v>41414</c:v>
                </c:pt>
                <c:pt idx="826">
                  <c:v>41415</c:v>
                </c:pt>
                <c:pt idx="827">
                  <c:v>41416</c:v>
                </c:pt>
                <c:pt idx="828">
                  <c:v>41417</c:v>
                </c:pt>
                <c:pt idx="829">
                  <c:v>41418</c:v>
                </c:pt>
                <c:pt idx="830">
                  <c:v>41419</c:v>
                </c:pt>
                <c:pt idx="831">
                  <c:v>41420</c:v>
                </c:pt>
                <c:pt idx="832">
                  <c:v>41421</c:v>
                </c:pt>
                <c:pt idx="833">
                  <c:v>41422</c:v>
                </c:pt>
                <c:pt idx="834">
                  <c:v>41423</c:v>
                </c:pt>
                <c:pt idx="835">
                  <c:v>41424</c:v>
                </c:pt>
                <c:pt idx="836">
                  <c:v>41425</c:v>
                </c:pt>
                <c:pt idx="837">
                  <c:v>41426</c:v>
                </c:pt>
                <c:pt idx="838">
                  <c:v>41427</c:v>
                </c:pt>
                <c:pt idx="839">
                  <c:v>41428</c:v>
                </c:pt>
                <c:pt idx="840">
                  <c:v>41429</c:v>
                </c:pt>
                <c:pt idx="841">
                  <c:v>41430</c:v>
                </c:pt>
                <c:pt idx="842">
                  <c:v>41431</c:v>
                </c:pt>
                <c:pt idx="843">
                  <c:v>41432</c:v>
                </c:pt>
                <c:pt idx="844">
                  <c:v>41433</c:v>
                </c:pt>
                <c:pt idx="845">
                  <c:v>41434</c:v>
                </c:pt>
                <c:pt idx="846">
                  <c:v>41435</c:v>
                </c:pt>
                <c:pt idx="847">
                  <c:v>41436</c:v>
                </c:pt>
                <c:pt idx="848">
                  <c:v>41437</c:v>
                </c:pt>
                <c:pt idx="849">
                  <c:v>41438</c:v>
                </c:pt>
                <c:pt idx="850">
                  <c:v>41439</c:v>
                </c:pt>
                <c:pt idx="851">
                  <c:v>41440</c:v>
                </c:pt>
                <c:pt idx="852">
                  <c:v>41441</c:v>
                </c:pt>
                <c:pt idx="853">
                  <c:v>41442</c:v>
                </c:pt>
                <c:pt idx="854">
                  <c:v>41443</c:v>
                </c:pt>
                <c:pt idx="855">
                  <c:v>41444</c:v>
                </c:pt>
                <c:pt idx="856">
                  <c:v>41445</c:v>
                </c:pt>
                <c:pt idx="857">
                  <c:v>41446</c:v>
                </c:pt>
                <c:pt idx="858">
                  <c:v>41447</c:v>
                </c:pt>
                <c:pt idx="859">
                  <c:v>41448</c:v>
                </c:pt>
                <c:pt idx="860">
                  <c:v>41449</c:v>
                </c:pt>
                <c:pt idx="861">
                  <c:v>41450</c:v>
                </c:pt>
                <c:pt idx="862">
                  <c:v>41451</c:v>
                </c:pt>
                <c:pt idx="863">
                  <c:v>41452</c:v>
                </c:pt>
                <c:pt idx="864">
                  <c:v>41453</c:v>
                </c:pt>
                <c:pt idx="865">
                  <c:v>41454</c:v>
                </c:pt>
                <c:pt idx="866">
                  <c:v>41455</c:v>
                </c:pt>
                <c:pt idx="867">
                  <c:v>41456</c:v>
                </c:pt>
                <c:pt idx="868">
                  <c:v>41457</c:v>
                </c:pt>
                <c:pt idx="869">
                  <c:v>41458</c:v>
                </c:pt>
                <c:pt idx="870">
                  <c:v>41459</c:v>
                </c:pt>
                <c:pt idx="871">
                  <c:v>41460</c:v>
                </c:pt>
                <c:pt idx="872">
                  <c:v>41461</c:v>
                </c:pt>
                <c:pt idx="873">
                  <c:v>41462</c:v>
                </c:pt>
                <c:pt idx="874">
                  <c:v>41463</c:v>
                </c:pt>
                <c:pt idx="875">
                  <c:v>41464</c:v>
                </c:pt>
                <c:pt idx="876">
                  <c:v>41465</c:v>
                </c:pt>
                <c:pt idx="877">
                  <c:v>41466</c:v>
                </c:pt>
                <c:pt idx="878">
                  <c:v>41467</c:v>
                </c:pt>
                <c:pt idx="879">
                  <c:v>41468</c:v>
                </c:pt>
                <c:pt idx="880">
                  <c:v>41469</c:v>
                </c:pt>
                <c:pt idx="881">
                  <c:v>41470</c:v>
                </c:pt>
                <c:pt idx="882">
                  <c:v>41471</c:v>
                </c:pt>
                <c:pt idx="883">
                  <c:v>41472</c:v>
                </c:pt>
                <c:pt idx="884">
                  <c:v>41473</c:v>
                </c:pt>
                <c:pt idx="885">
                  <c:v>41474</c:v>
                </c:pt>
                <c:pt idx="886">
                  <c:v>41475</c:v>
                </c:pt>
                <c:pt idx="887">
                  <c:v>41476</c:v>
                </c:pt>
                <c:pt idx="888">
                  <c:v>41477</c:v>
                </c:pt>
                <c:pt idx="889">
                  <c:v>41478</c:v>
                </c:pt>
                <c:pt idx="890">
                  <c:v>41479</c:v>
                </c:pt>
                <c:pt idx="891">
                  <c:v>41480</c:v>
                </c:pt>
                <c:pt idx="892">
                  <c:v>41481</c:v>
                </c:pt>
                <c:pt idx="893">
                  <c:v>41482</c:v>
                </c:pt>
                <c:pt idx="894">
                  <c:v>41483</c:v>
                </c:pt>
                <c:pt idx="895">
                  <c:v>41484</c:v>
                </c:pt>
                <c:pt idx="896">
                  <c:v>41485</c:v>
                </c:pt>
                <c:pt idx="897">
                  <c:v>41486</c:v>
                </c:pt>
                <c:pt idx="898">
                  <c:v>41487</c:v>
                </c:pt>
                <c:pt idx="899">
                  <c:v>41488</c:v>
                </c:pt>
                <c:pt idx="900">
                  <c:v>41489</c:v>
                </c:pt>
                <c:pt idx="901">
                  <c:v>41490</c:v>
                </c:pt>
                <c:pt idx="902">
                  <c:v>41491</c:v>
                </c:pt>
                <c:pt idx="903">
                  <c:v>41492</c:v>
                </c:pt>
                <c:pt idx="904">
                  <c:v>41493</c:v>
                </c:pt>
                <c:pt idx="905">
                  <c:v>41494</c:v>
                </c:pt>
                <c:pt idx="906">
                  <c:v>41495</c:v>
                </c:pt>
                <c:pt idx="907">
                  <c:v>41496</c:v>
                </c:pt>
                <c:pt idx="908">
                  <c:v>41497</c:v>
                </c:pt>
                <c:pt idx="909">
                  <c:v>41498</c:v>
                </c:pt>
                <c:pt idx="910">
                  <c:v>41499</c:v>
                </c:pt>
                <c:pt idx="911">
                  <c:v>41500</c:v>
                </c:pt>
                <c:pt idx="912">
                  <c:v>41501</c:v>
                </c:pt>
                <c:pt idx="913">
                  <c:v>41502</c:v>
                </c:pt>
                <c:pt idx="914">
                  <c:v>41503</c:v>
                </c:pt>
                <c:pt idx="915">
                  <c:v>41504</c:v>
                </c:pt>
                <c:pt idx="916">
                  <c:v>41505</c:v>
                </c:pt>
                <c:pt idx="917">
                  <c:v>41506</c:v>
                </c:pt>
                <c:pt idx="918">
                  <c:v>41507</c:v>
                </c:pt>
                <c:pt idx="919">
                  <c:v>41508</c:v>
                </c:pt>
                <c:pt idx="920">
                  <c:v>41509</c:v>
                </c:pt>
                <c:pt idx="921">
                  <c:v>41510</c:v>
                </c:pt>
                <c:pt idx="922">
                  <c:v>41511</c:v>
                </c:pt>
                <c:pt idx="923">
                  <c:v>41512</c:v>
                </c:pt>
                <c:pt idx="924">
                  <c:v>41513</c:v>
                </c:pt>
                <c:pt idx="925">
                  <c:v>41514</c:v>
                </c:pt>
                <c:pt idx="926">
                  <c:v>41515</c:v>
                </c:pt>
                <c:pt idx="927">
                  <c:v>41516</c:v>
                </c:pt>
                <c:pt idx="928">
                  <c:v>41517</c:v>
                </c:pt>
                <c:pt idx="929">
                  <c:v>41518</c:v>
                </c:pt>
                <c:pt idx="930">
                  <c:v>41519</c:v>
                </c:pt>
                <c:pt idx="931">
                  <c:v>41520</c:v>
                </c:pt>
                <c:pt idx="932">
                  <c:v>41521</c:v>
                </c:pt>
                <c:pt idx="933">
                  <c:v>41522</c:v>
                </c:pt>
                <c:pt idx="934">
                  <c:v>41523</c:v>
                </c:pt>
                <c:pt idx="935">
                  <c:v>41524</c:v>
                </c:pt>
                <c:pt idx="936">
                  <c:v>41525</c:v>
                </c:pt>
                <c:pt idx="937">
                  <c:v>41526</c:v>
                </c:pt>
                <c:pt idx="938">
                  <c:v>41527</c:v>
                </c:pt>
                <c:pt idx="939">
                  <c:v>41528</c:v>
                </c:pt>
                <c:pt idx="940">
                  <c:v>41529</c:v>
                </c:pt>
                <c:pt idx="941">
                  <c:v>41530</c:v>
                </c:pt>
                <c:pt idx="942">
                  <c:v>41531</c:v>
                </c:pt>
                <c:pt idx="943">
                  <c:v>41532</c:v>
                </c:pt>
                <c:pt idx="944">
                  <c:v>41533</c:v>
                </c:pt>
                <c:pt idx="945">
                  <c:v>41534</c:v>
                </c:pt>
                <c:pt idx="946">
                  <c:v>41535</c:v>
                </c:pt>
                <c:pt idx="947">
                  <c:v>41536</c:v>
                </c:pt>
                <c:pt idx="948">
                  <c:v>41537</c:v>
                </c:pt>
                <c:pt idx="949">
                  <c:v>41538</c:v>
                </c:pt>
                <c:pt idx="950">
                  <c:v>41539</c:v>
                </c:pt>
                <c:pt idx="951">
                  <c:v>41540</c:v>
                </c:pt>
                <c:pt idx="952">
                  <c:v>41541</c:v>
                </c:pt>
                <c:pt idx="953">
                  <c:v>41542</c:v>
                </c:pt>
                <c:pt idx="954">
                  <c:v>41543</c:v>
                </c:pt>
                <c:pt idx="955">
                  <c:v>41544</c:v>
                </c:pt>
                <c:pt idx="956">
                  <c:v>41545</c:v>
                </c:pt>
                <c:pt idx="957">
                  <c:v>41546</c:v>
                </c:pt>
                <c:pt idx="958">
                  <c:v>41547</c:v>
                </c:pt>
                <c:pt idx="959">
                  <c:v>41548</c:v>
                </c:pt>
                <c:pt idx="960">
                  <c:v>41549</c:v>
                </c:pt>
                <c:pt idx="961">
                  <c:v>41550</c:v>
                </c:pt>
                <c:pt idx="962">
                  <c:v>41551</c:v>
                </c:pt>
                <c:pt idx="963">
                  <c:v>41552</c:v>
                </c:pt>
                <c:pt idx="964">
                  <c:v>41553</c:v>
                </c:pt>
                <c:pt idx="965">
                  <c:v>41554</c:v>
                </c:pt>
                <c:pt idx="966">
                  <c:v>41555</c:v>
                </c:pt>
                <c:pt idx="967">
                  <c:v>41556</c:v>
                </c:pt>
                <c:pt idx="968">
                  <c:v>41557</c:v>
                </c:pt>
                <c:pt idx="969">
                  <c:v>41558</c:v>
                </c:pt>
                <c:pt idx="970">
                  <c:v>41559</c:v>
                </c:pt>
                <c:pt idx="971">
                  <c:v>41560</c:v>
                </c:pt>
                <c:pt idx="972">
                  <c:v>41561</c:v>
                </c:pt>
                <c:pt idx="973">
                  <c:v>41562</c:v>
                </c:pt>
                <c:pt idx="974">
                  <c:v>41563</c:v>
                </c:pt>
                <c:pt idx="975">
                  <c:v>41564</c:v>
                </c:pt>
                <c:pt idx="976">
                  <c:v>41565</c:v>
                </c:pt>
                <c:pt idx="977">
                  <c:v>41566</c:v>
                </c:pt>
                <c:pt idx="978">
                  <c:v>41567</c:v>
                </c:pt>
                <c:pt idx="979">
                  <c:v>41568</c:v>
                </c:pt>
                <c:pt idx="980">
                  <c:v>41569</c:v>
                </c:pt>
                <c:pt idx="981">
                  <c:v>41570</c:v>
                </c:pt>
                <c:pt idx="982">
                  <c:v>41571</c:v>
                </c:pt>
                <c:pt idx="983">
                  <c:v>41572</c:v>
                </c:pt>
                <c:pt idx="984">
                  <c:v>41573</c:v>
                </c:pt>
                <c:pt idx="985">
                  <c:v>41574</c:v>
                </c:pt>
                <c:pt idx="986">
                  <c:v>41575</c:v>
                </c:pt>
                <c:pt idx="987">
                  <c:v>41576</c:v>
                </c:pt>
                <c:pt idx="988">
                  <c:v>41577</c:v>
                </c:pt>
                <c:pt idx="989">
                  <c:v>41578</c:v>
                </c:pt>
                <c:pt idx="990">
                  <c:v>41579</c:v>
                </c:pt>
                <c:pt idx="991">
                  <c:v>41580</c:v>
                </c:pt>
                <c:pt idx="992">
                  <c:v>41581</c:v>
                </c:pt>
                <c:pt idx="993">
                  <c:v>41582</c:v>
                </c:pt>
                <c:pt idx="994">
                  <c:v>41583</c:v>
                </c:pt>
                <c:pt idx="995">
                  <c:v>41584</c:v>
                </c:pt>
                <c:pt idx="996">
                  <c:v>41585</c:v>
                </c:pt>
                <c:pt idx="997">
                  <c:v>41586</c:v>
                </c:pt>
                <c:pt idx="998">
                  <c:v>41587</c:v>
                </c:pt>
                <c:pt idx="999">
                  <c:v>41588</c:v>
                </c:pt>
                <c:pt idx="1000">
                  <c:v>41589</c:v>
                </c:pt>
                <c:pt idx="1001">
                  <c:v>41590</c:v>
                </c:pt>
                <c:pt idx="1002">
                  <c:v>41591</c:v>
                </c:pt>
                <c:pt idx="1003">
                  <c:v>41592</c:v>
                </c:pt>
                <c:pt idx="1004">
                  <c:v>41593</c:v>
                </c:pt>
                <c:pt idx="1005">
                  <c:v>41594</c:v>
                </c:pt>
                <c:pt idx="1006">
                  <c:v>41595</c:v>
                </c:pt>
                <c:pt idx="1007">
                  <c:v>41596</c:v>
                </c:pt>
                <c:pt idx="1008">
                  <c:v>41597</c:v>
                </c:pt>
                <c:pt idx="1009">
                  <c:v>41598</c:v>
                </c:pt>
                <c:pt idx="1010">
                  <c:v>41599</c:v>
                </c:pt>
                <c:pt idx="1011">
                  <c:v>41600</c:v>
                </c:pt>
                <c:pt idx="1012">
                  <c:v>41601</c:v>
                </c:pt>
                <c:pt idx="1013">
                  <c:v>41602</c:v>
                </c:pt>
                <c:pt idx="1014">
                  <c:v>41603</c:v>
                </c:pt>
                <c:pt idx="1015">
                  <c:v>41604</c:v>
                </c:pt>
                <c:pt idx="1016">
                  <c:v>41605</c:v>
                </c:pt>
                <c:pt idx="1017">
                  <c:v>41606</c:v>
                </c:pt>
                <c:pt idx="1018">
                  <c:v>41607</c:v>
                </c:pt>
                <c:pt idx="1019">
                  <c:v>41608</c:v>
                </c:pt>
                <c:pt idx="1020">
                  <c:v>41609</c:v>
                </c:pt>
                <c:pt idx="1021">
                  <c:v>41610</c:v>
                </c:pt>
                <c:pt idx="1022">
                  <c:v>41611</c:v>
                </c:pt>
                <c:pt idx="1023">
                  <c:v>41612</c:v>
                </c:pt>
                <c:pt idx="1024">
                  <c:v>41613</c:v>
                </c:pt>
                <c:pt idx="1025">
                  <c:v>41614</c:v>
                </c:pt>
                <c:pt idx="1026">
                  <c:v>41615</c:v>
                </c:pt>
                <c:pt idx="1027">
                  <c:v>41616</c:v>
                </c:pt>
                <c:pt idx="1028">
                  <c:v>41617</c:v>
                </c:pt>
                <c:pt idx="1029">
                  <c:v>41618</c:v>
                </c:pt>
                <c:pt idx="1030">
                  <c:v>41619</c:v>
                </c:pt>
                <c:pt idx="1031">
                  <c:v>41620</c:v>
                </c:pt>
                <c:pt idx="1032">
                  <c:v>41621</c:v>
                </c:pt>
                <c:pt idx="1033">
                  <c:v>41622</c:v>
                </c:pt>
                <c:pt idx="1034">
                  <c:v>41623</c:v>
                </c:pt>
                <c:pt idx="1035">
                  <c:v>41624</c:v>
                </c:pt>
                <c:pt idx="1036">
                  <c:v>41625</c:v>
                </c:pt>
                <c:pt idx="1037">
                  <c:v>41626</c:v>
                </c:pt>
                <c:pt idx="1038">
                  <c:v>41627</c:v>
                </c:pt>
                <c:pt idx="1039">
                  <c:v>41628</c:v>
                </c:pt>
                <c:pt idx="1040">
                  <c:v>41629</c:v>
                </c:pt>
                <c:pt idx="1041">
                  <c:v>41630</c:v>
                </c:pt>
                <c:pt idx="1042">
                  <c:v>41631</c:v>
                </c:pt>
                <c:pt idx="1043">
                  <c:v>41632</c:v>
                </c:pt>
                <c:pt idx="1044">
                  <c:v>41633</c:v>
                </c:pt>
                <c:pt idx="1045">
                  <c:v>41634</c:v>
                </c:pt>
                <c:pt idx="1046">
                  <c:v>41635</c:v>
                </c:pt>
                <c:pt idx="1047">
                  <c:v>41636</c:v>
                </c:pt>
                <c:pt idx="1048">
                  <c:v>41637</c:v>
                </c:pt>
                <c:pt idx="1049">
                  <c:v>41638</c:v>
                </c:pt>
                <c:pt idx="1050">
                  <c:v>41639</c:v>
                </c:pt>
                <c:pt idx="1051">
                  <c:v>41640</c:v>
                </c:pt>
                <c:pt idx="1052">
                  <c:v>41641</c:v>
                </c:pt>
                <c:pt idx="1053">
                  <c:v>41642</c:v>
                </c:pt>
                <c:pt idx="1054">
                  <c:v>41643</c:v>
                </c:pt>
                <c:pt idx="1055">
                  <c:v>41644</c:v>
                </c:pt>
                <c:pt idx="1056">
                  <c:v>41645</c:v>
                </c:pt>
                <c:pt idx="1057">
                  <c:v>41646</c:v>
                </c:pt>
                <c:pt idx="1058">
                  <c:v>41647</c:v>
                </c:pt>
                <c:pt idx="1059">
                  <c:v>41648</c:v>
                </c:pt>
                <c:pt idx="1060">
                  <c:v>41649</c:v>
                </c:pt>
                <c:pt idx="1061">
                  <c:v>41650</c:v>
                </c:pt>
                <c:pt idx="1062">
                  <c:v>41651</c:v>
                </c:pt>
                <c:pt idx="1063">
                  <c:v>41652</c:v>
                </c:pt>
                <c:pt idx="1064">
                  <c:v>41653</c:v>
                </c:pt>
                <c:pt idx="1065">
                  <c:v>41654</c:v>
                </c:pt>
                <c:pt idx="1066">
                  <c:v>41655</c:v>
                </c:pt>
                <c:pt idx="1067">
                  <c:v>41656</c:v>
                </c:pt>
                <c:pt idx="1068">
                  <c:v>41657</c:v>
                </c:pt>
                <c:pt idx="1069">
                  <c:v>41658</c:v>
                </c:pt>
                <c:pt idx="1070">
                  <c:v>41659</c:v>
                </c:pt>
                <c:pt idx="1071">
                  <c:v>41660</c:v>
                </c:pt>
                <c:pt idx="1072">
                  <c:v>41661</c:v>
                </c:pt>
                <c:pt idx="1073">
                  <c:v>41662</c:v>
                </c:pt>
                <c:pt idx="1074">
                  <c:v>41663</c:v>
                </c:pt>
                <c:pt idx="1075">
                  <c:v>41664</c:v>
                </c:pt>
                <c:pt idx="1076">
                  <c:v>41665</c:v>
                </c:pt>
                <c:pt idx="1077">
                  <c:v>41666</c:v>
                </c:pt>
                <c:pt idx="1078">
                  <c:v>41667</c:v>
                </c:pt>
                <c:pt idx="1079">
                  <c:v>41668</c:v>
                </c:pt>
                <c:pt idx="1080">
                  <c:v>41669</c:v>
                </c:pt>
                <c:pt idx="1081">
                  <c:v>41670</c:v>
                </c:pt>
                <c:pt idx="1082">
                  <c:v>41671</c:v>
                </c:pt>
                <c:pt idx="1083">
                  <c:v>41672</c:v>
                </c:pt>
                <c:pt idx="1084">
                  <c:v>41673</c:v>
                </c:pt>
                <c:pt idx="1085">
                  <c:v>41674</c:v>
                </c:pt>
                <c:pt idx="1086">
                  <c:v>41675</c:v>
                </c:pt>
                <c:pt idx="1087">
                  <c:v>41676</c:v>
                </c:pt>
                <c:pt idx="1088">
                  <c:v>41677</c:v>
                </c:pt>
                <c:pt idx="1089">
                  <c:v>41678</c:v>
                </c:pt>
                <c:pt idx="1090">
                  <c:v>41679</c:v>
                </c:pt>
                <c:pt idx="1091">
                  <c:v>41680</c:v>
                </c:pt>
                <c:pt idx="1092">
                  <c:v>41681</c:v>
                </c:pt>
                <c:pt idx="1093">
                  <c:v>41682</c:v>
                </c:pt>
                <c:pt idx="1094">
                  <c:v>41683</c:v>
                </c:pt>
                <c:pt idx="1095">
                  <c:v>41684</c:v>
                </c:pt>
                <c:pt idx="1096">
                  <c:v>41685</c:v>
                </c:pt>
                <c:pt idx="1097">
                  <c:v>41686</c:v>
                </c:pt>
                <c:pt idx="1098">
                  <c:v>41687</c:v>
                </c:pt>
                <c:pt idx="1099">
                  <c:v>41688</c:v>
                </c:pt>
                <c:pt idx="1100">
                  <c:v>41689</c:v>
                </c:pt>
                <c:pt idx="1101">
                  <c:v>41690</c:v>
                </c:pt>
                <c:pt idx="1102">
                  <c:v>41691</c:v>
                </c:pt>
                <c:pt idx="1103">
                  <c:v>41692</c:v>
                </c:pt>
                <c:pt idx="1104">
                  <c:v>41693</c:v>
                </c:pt>
                <c:pt idx="1105">
                  <c:v>41694</c:v>
                </c:pt>
                <c:pt idx="1106">
                  <c:v>41695</c:v>
                </c:pt>
                <c:pt idx="1107">
                  <c:v>41696</c:v>
                </c:pt>
                <c:pt idx="1108">
                  <c:v>41697</c:v>
                </c:pt>
                <c:pt idx="1109">
                  <c:v>41698</c:v>
                </c:pt>
                <c:pt idx="1110">
                  <c:v>41699</c:v>
                </c:pt>
                <c:pt idx="1111">
                  <c:v>41700</c:v>
                </c:pt>
                <c:pt idx="1112">
                  <c:v>41701</c:v>
                </c:pt>
                <c:pt idx="1113">
                  <c:v>41702</c:v>
                </c:pt>
                <c:pt idx="1114">
                  <c:v>41703</c:v>
                </c:pt>
                <c:pt idx="1115">
                  <c:v>41704</c:v>
                </c:pt>
                <c:pt idx="1116">
                  <c:v>41705</c:v>
                </c:pt>
                <c:pt idx="1117">
                  <c:v>41706</c:v>
                </c:pt>
                <c:pt idx="1118">
                  <c:v>41707</c:v>
                </c:pt>
                <c:pt idx="1119">
                  <c:v>41708</c:v>
                </c:pt>
                <c:pt idx="1120">
                  <c:v>41709</c:v>
                </c:pt>
                <c:pt idx="1121">
                  <c:v>41710</c:v>
                </c:pt>
                <c:pt idx="1122">
                  <c:v>41711</c:v>
                </c:pt>
                <c:pt idx="1123">
                  <c:v>41712</c:v>
                </c:pt>
                <c:pt idx="1124">
                  <c:v>41713</c:v>
                </c:pt>
                <c:pt idx="1125">
                  <c:v>41714</c:v>
                </c:pt>
                <c:pt idx="1126">
                  <c:v>41715</c:v>
                </c:pt>
                <c:pt idx="1127">
                  <c:v>41716</c:v>
                </c:pt>
                <c:pt idx="1128">
                  <c:v>41717</c:v>
                </c:pt>
                <c:pt idx="1129">
                  <c:v>41718</c:v>
                </c:pt>
                <c:pt idx="1130">
                  <c:v>41719</c:v>
                </c:pt>
                <c:pt idx="1131">
                  <c:v>41720</c:v>
                </c:pt>
                <c:pt idx="1132">
                  <c:v>41721</c:v>
                </c:pt>
                <c:pt idx="1133">
                  <c:v>41722</c:v>
                </c:pt>
                <c:pt idx="1134">
                  <c:v>41723</c:v>
                </c:pt>
                <c:pt idx="1135">
                  <c:v>41724</c:v>
                </c:pt>
                <c:pt idx="1136">
                  <c:v>41725</c:v>
                </c:pt>
                <c:pt idx="1137">
                  <c:v>41726</c:v>
                </c:pt>
                <c:pt idx="1138">
                  <c:v>41727</c:v>
                </c:pt>
                <c:pt idx="1139">
                  <c:v>41728</c:v>
                </c:pt>
                <c:pt idx="1140">
                  <c:v>41729</c:v>
                </c:pt>
                <c:pt idx="1141">
                  <c:v>41730</c:v>
                </c:pt>
                <c:pt idx="1142">
                  <c:v>41731</c:v>
                </c:pt>
                <c:pt idx="1143">
                  <c:v>41732</c:v>
                </c:pt>
                <c:pt idx="1144">
                  <c:v>41733</c:v>
                </c:pt>
                <c:pt idx="1145">
                  <c:v>41734</c:v>
                </c:pt>
                <c:pt idx="1146">
                  <c:v>41735</c:v>
                </c:pt>
                <c:pt idx="1147">
                  <c:v>41736</c:v>
                </c:pt>
                <c:pt idx="1148">
                  <c:v>41737</c:v>
                </c:pt>
                <c:pt idx="1149">
                  <c:v>41738</c:v>
                </c:pt>
                <c:pt idx="1150">
                  <c:v>41739</c:v>
                </c:pt>
                <c:pt idx="1151">
                  <c:v>41740</c:v>
                </c:pt>
                <c:pt idx="1152">
                  <c:v>41741</c:v>
                </c:pt>
                <c:pt idx="1153">
                  <c:v>41742</c:v>
                </c:pt>
                <c:pt idx="1154">
                  <c:v>41743</c:v>
                </c:pt>
                <c:pt idx="1155">
                  <c:v>41744</c:v>
                </c:pt>
                <c:pt idx="1156">
                  <c:v>41745</c:v>
                </c:pt>
                <c:pt idx="1157">
                  <c:v>41746</c:v>
                </c:pt>
                <c:pt idx="1158">
                  <c:v>41747</c:v>
                </c:pt>
                <c:pt idx="1159">
                  <c:v>41748</c:v>
                </c:pt>
                <c:pt idx="1160">
                  <c:v>41749</c:v>
                </c:pt>
                <c:pt idx="1161">
                  <c:v>41750</c:v>
                </c:pt>
                <c:pt idx="1162">
                  <c:v>41751</c:v>
                </c:pt>
                <c:pt idx="1163">
                  <c:v>41752</c:v>
                </c:pt>
                <c:pt idx="1164">
                  <c:v>41753</c:v>
                </c:pt>
                <c:pt idx="1165">
                  <c:v>41754</c:v>
                </c:pt>
                <c:pt idx="1166">
                  <c:v>41755</c:v>
                </c:pt>
                <c:pt idx="1167">
                  <c:v>41756</c:v>
                </c:pt>
                <c:pt idx="1168">
                  <c:v>41757</c:v>
                </c:pt>
                <c:pt idx="1169">
                  <c:v>41758</c:v>
                </c:pt>
                <c:pt idx="1170">
                  <c:v>41759</c:v>
                </c:pt>
                <c:pt idx="1171">
                  <c:v>41760</c:v>
                </c:pt>
                <c:pt idx="1172">
                  <c:v>41761</c:v>
                </c:pt>
                <c:pt idx="1173">
                  <c:v>41762</c:v>
                </c:pt>
                <c:pt idx="1174">
                  <c:v>41763</c:v>
                </c:pt>
                <c:pt idx="1175">
                  <c:v>41764</c:v>
                </c:pt>
                <c:pt idx="1176">
                  <c:v>41765</c:v>
                </c:pt>
                <c:pt idx="1177">
                  <c:v>41766</c:v>
                </c:pt>
                <c:pt idx="1178">
                  <c:v>41767</c:v>
                </c:pt>
                <c:pt idx="1179">
                  <c:v>41768</c:v>
                </c:pt>
                <c:pt idx="1180">
                  <c:v>41769</c:v>
                </c:pt>
                <c:pt idx="1181">
                  <c:v>41770</c:v>
                </c:pt>
                <c:pt idx="1182">
                  <c:v>41771</c:v>
                </c:pt>
                <c:pt idx="1183">
                  <c:v>41772</c:v>
                </c:pt>
                <c:pt idx="1184">
                  <c:v>41773</c:v>
                </c:pt>
                <c:pt idx="1185">
                  <c:v>41774</c:v>
                </c:pt>
                <c:pt idx="1186">
                  <c:v>41775</c:v>
                </c:pt>
                <c:pt idx="1187">
                  <c:v>41776</c:v>
                </c:pt>
                <c:pt idx="1188">
                  <c:v>41777</c:v>
                </c:pt>
                <c:pt idx="1189">
                  <c:v>41778</c:v>
                </c:pt>
                <c:pt idx="1190">
                  <c:v>41779</c:v>
                </c:pt>
                <c:pt idx="1191">
                  <c:v>41780</c:v>
                </c:pt>
                <c:pt idx="1192">
                  <c:v>41815</c:v>
                </c:pt>
                <c:pt idx="1193">
                  <c:v>41816</c:v>
                </c:pt>
                <c:pt idx="1194">
                  <c:v>41817</c:v>
                </c:pt>
                <c:pt idx="1195">
                  <c:v>41818</c:v>
                </c:pt>
                <c:pt idx="1196">
                  <c:v>41819</c:v>
                </c:pt>
                <c:pt idx="1197">
                  <c:v>41820</c:v>
                </c:pt>
                <c:pt idx="1198">
                  <c:v>41821</c:v>
                </c:pt>
                <c:pt idx="1199">
                  <c:v>41822</c:v>
                </c:pt>
                <c:pt idx="1200">
                  <c:v>41823</c:v>
                </c:pt>
                <c:pt idx="1201">
                  <c:v>41824</c:v>
                </c:pt>
                <c:pt idx="1202">
                  <c:v>41825</c:v>
                </c:pt>
                <c:pt idx="1203">
                  <c:v>41826</c:v>
                </c:pt>
                <c:pt idx="1204">
                  <c:v>41827</c:v>
                </c:pt>
                <c:pt idx="1205">
                  <c:v>41828</c:v>
                </c:pt>
                <c:pt idx="1206">
                  <c:v>41829</c:v>
                </c:pt>
                <c:pt idx="1207">
                  <c:v>41830</c:v>
                </c:pt>
                <c:pt idx="1208">
                  <c:v>41831</c:v>
                </c:pt>
                <c:pt idx="1209">
                  <c:v>41832</c:v>
                </c:pt>
                <c:pt idx="1210">
                  <c:v>41833</c:v>
                </c:pt>
                <c:pt idx="1211">
                  <c:v>41834</c:v>
                </c:pt>
                <c:pt idx="1212">
                  <c:v>41835</c:v>
                </c:pt>
                <c:pt idx="1213">
                  <c:v>41836</c:v>
                </c:pt>
                <c:pt idx="1214">
                  <c:v>41837</c:v>
                </c:pt>
                <c:pt idx="1215">
                  <c:v>41838</c:v>
                </c:pt>
                <c:pt idx="1216">
                  <c:v>41839</c:v>
                </c:pt>
                <c:pt idx="1217">
                  <c:v>41840</c:v>
                </c:pt>
                <c:pt idx="1218">
                  <c:v>41841</c:v>
                </c:pt>
                <c:pt idx="1219">
                  <c:v>41842</c:v>
                </c:pt>
                <c:pt idx="1220">
                  <c:v>41843</c:v>
                </c:pt>
                <c:pt idx="1221">
                  <c:v>41844</c:v>
                </c:pt>
                <c:pt idx="1222">
                  <c:v>41845</c:v>
                </c:pt>
                <c:pt idx="1223">
                  <c:v>41846</c:v>
                </c:pt>
                <c:pt idx="1224">
                  <c:v>41847</c:v>
                </c:pt>
                <c:pt idx="1225">
                  <c:v>41848</c:v>
                </c:pt>
                <c:pt idx="1226">
                  <c:v>41849</c:v>
                </c:pt>
                <c:pt idx="1227">
                  <c:v>41850</c:v>
                </c:pt>
                <c:pt idx="1228">
                  <c:v>41851</c:v>
                </c:pt>
                <c:pt idx="1229">
                  <c:v>41852</c:v>
                </c:pt>
                <c:pt idx="1230">
                  <c:v>41853</c:v>
                </c:pt>
                <c:pt idx="1231">
                  <c:v>41854</c:v>
                </c:pt>
                <c:pt idx="1232">
                  <c:v>41855</c:v>
                </c:pt>
                <c:pt idx="1233">
                  <c:v>41856</c:v>
                </c:pt>
                <c:pt idx="1234">
                  <c:v>41857</c:v>
                </c:pt>
                <c:pt idx="1235">
                  <c:v>41858</c:v>
                </c:pt>
                <c:pt idx="1236">
                  <c:v>41859</c:v>
                </c:pt>
                <c:pt idx="1237">
                  <c:v>41860</c:v>
                </c:pt>
                <c:pt idx="1238">
                  <c:v>41861</c:v>
                </c:pt>
                <c:pt idx="1239">
                  <c:v>41862</c:v>
                </c:pt>
                <c:pt idx="1240">
                  <c:v>41863</c:v>
                </c:pt>
                <c:pt idx="1241">
                  <c:v>41864</c:v>
                </c:pt>
                <c:pt idx="1242">
                  <c:v>41865</c:v>
                </c:pt>
                <c:pt idx="1243">
                  <c:v>41866</c:v>
                </c:pt>
                <c:pt idx="1244">
                  <c:v>41867</c:v>
                </c:pt>
                <c:pt idx="1245">
                  <c:v>41868</c:v>
                </c:pt>
                <c:pt idx="1246">
                  <c:v>41869</c:v>
                </c:pt>
                <c:pt idx="1247">
                  <c:v>41870</c:v>
                </c:pt>
                <c:pt idx="1248">
                  <c:v>41871</c:v>
                </c:pt>
                <c:pt idx="1249">
                  <c:v>41872</c:v>
                </c:pt>
                <c:pt idx="1250">
                  <c:v>41873</c:v>
                </c:pt>
                <c:pt idx="1251">
                  <c:v>41874</c:v>
                </c:pt>
                <c:pt idx="1252">
                  <c:v>41875</c:v>
                </c:pt>
                <c:pt idx="1253">
                  <c:v>41876</c:v>
                </c:pt>
                <c:pt idx="1254">
                  <c:v>41877</c:v>
                </c:pt>
                <c:pt idx="1255">
                  <c:v>41878</c:v>
                </c:pt>
                <c:pt idx="1256">
                  <c:v>41879</c:v>
                </c:pt>
                <c:pt idx="1257">
                  <c:v>41880</c:v>
                </c:pt>
                <c:pt idx="1258">
                  <c:v>41881</c:v>
                </c:pt>
                <c:pt idx="1259">
                  <c:v>41882</c:v>
                </c:pt>
                <c:pt idx="1260">
                  <c:v>41883</c:v>
                </c:pt>
                <c:pt idx="1261">
                  <c:v>41884</c:v>
                </c:pt>
                <c:pt idx="1262">
                  <c:v>41885</c:v>
                </c:pt>
                <c:pt idx="1263">
                  <c:v>41886</c:v>
                </c:pt>
                <c:pt idx="1264">
                  <c:v>41887</c:v>
                </c:pt>
                <c:pt idx="1265">
                  <c:v>41888</c:v>
                </c:pt>
                <c:pt idx="1266">
                  <c:v>41889</c:v>
                </c:pt>
                <c:pt idx="1267">
                  <c:v>41890</c:v>
                </c:pt>
                <c:pt idx="1268">
                  <c:v>41891</c:v>
                </c:pt>
                <c:pt idx="1269">
                  <c:v>41892</c:v>
                </c:pt>
                <c:pt idx="1270">
                  <c:v>41893</c:v>
                </c:pt>
                <c:pt idx="1271">
                  <c:v>41894</c:v>
                </c:pt>
                <c:pt idx="1272">
                  <c:v>41895</c:v>
                </c:pt>
                <c:pt idx="1273">
                  <c:v>41896</c:v>
                </c:pt>
                <c:pt idx="1274">
                  <c:v>41897</c:v>
                </c:pt>
                <c:pt idx="1275">
                  <c:v>41898</c:v>
                </c:pt>
                <c:pt idx="1276">
                  <c:v>41899</c:v>
                </c:pt>
                <c:pt idx="1277">
                  <c:v>41900</c:v>
                </c:pt>
                <c:pt idx="1278">
                  <c:v>41901</c:v>
                </c:pt>
                <c:pt idx="1279">
                  <c:v>41902</c:v>
                </c:pt>
                <c:pt idx="1280">
                  <c:v>41903</c:v>
                </c:pt>
                <c:pt idx="1281">
                  <c:v>41904</c:v>
                </c:pt>
                <c:pt idx="1282">
                  <c:v>41905</c:v>
                </c:pt>
                <c:pt idx="1283">
                  <c:v>41906</c:v>
                </c:pt>
                <c:pt idx="1284">
                  <c:v>41907</c:v>
                </c:pt>
                <c:pt idx="1285">
                  <c:v>41908</c:v>
                </c:pt>
                <c:pt idx="1286">
                  <c:v>41909</c:v>
                </c:pt>
                <c:pt idx="1287">
                  <c:v>41910</c:v>
                </c:pt>
                <c:pt idx="1288">
                  <c:v>41911</c:v>
                </c:pt>
                <c:pt idx="1289">
                  <c:v>41912</c:v>
                </c:pt>
                <c:pt idx="1290">
                  <c:v>41913</c:v>
                </c:pt>
                <c:pt idx="1291">
                  <c:v>41914</c:v>
                </c:pt>
                <c:pt idx="1292">
                  <c:v>41915</c:v>
                </c:pt>
                <c:pt idx="1293">
                  <c:v>41916</c:v>
                </c:pt>
                <c:pt idx="1294">
                  <c:v>41917</c:v>
                </c:pt>
                <c:pt idx="1295">
                  <c:v>41918</c:v>
                </c:pt>
                <c:pt idx="1296">
                  <c:v>41919</c:v>
                </c:pt>
                <c:pt idx="1297">
                  <c:v>41920</c:v>
                </c:pt>
                <c:pt idx="1298">
                  <c:v>41921</c:v>
                </c:pt>
                <c:pt idx="1299">
                  <c:v>41922</c:v>
                </c:pt>
                <c:pt idx="1300">
                  <c:v>41923</c:v>
                </c:pt>
                <c:pt idx="1301">
                  <c:v>41924</c:v>
                </c:pt>
                <c:pt idx="1302">
                  <c:v>41925</c:v>
                </c:pt>
                <c:pt idx="1303">
                  <c:v>41926</c:v>
                </c:pt>
                <c:pt idx="1304">
                  <c:v>41927</c:v>
                </c:pt>
                <c:pt idx="1305">
                  <c:v>41928</c:v>
                </c:pt>
                <c:pt idx="1306">
                  <c:v>41929</c:v>
                </c:pt>
                <c:pt idx="1307">
                  <c:v>41930</c:v>
                </c:pt>
                <c:pt idx="1308">
                  <c:v>41931</c:v>
                </c:pt>
                <c:pt idx="1309">
                  <c:v>41932</c:v>
                </c:pt>
                <c:pt idx="1310">
                  <c:v>41933</c:v>
                </c:pt>
                <c:pt idx="1311">
                  <c:v>41934</c:v>
                </c:pt>
                <c:pt idx="1312">
                  <c:v>41935</c:v>
                </c:pt>
                <c:pt idx="1313">
                  <c:v>41936</c:v>
                </c:pt>
                <c:pt idx="1314">
                  <c:v>41937</c:v>
                </c:pt>
                <c:pt idx="1315">
                  <c:v>41938</c:v>
                </c:pt>
                <c:pt idx="1316">
                  <c:v>41939</c:v>
                </c:pt>
                <c:pt idx="1317">
                  <c:v>41940</c:v>
                </c:pt>
                <c:pt idx="1318">
                  <c:v>41941</c:v>
                </c:pt>
                <c:pt idx="1319">
                  <c:v>41942</c:v>
                </c:pt>
                <c:pt idx="1320">
                  <c:v>41943</c:v>
                </c:pt>
                <c:pt idx="1321">
                  <c:v>41944</c:v>
                </c:pt>
                <c:pt idx="1322">
                  <c:v>41945</c:v>
                </c:pt>
                <c:pt idx="1323">
                  <c:v>41946</c:v>
                </c:pt>
                <c:pt idx="1324">
                  <c:v>41947</c:v>
                </c:pt>
                <c:pt idx="1325">
                  <c:v>41948</c:v>
                </c:pt>
                <c:pt idx="1326">
                  <c:v>41949</c:v>
                </c:pt>
                <c:pt idx="1327">
                  <c:v>41950</c:v>
                </c:pt>
                <c:pt idx="1328">
                  <c:v>41951</c:v>
                </c:pt>
                <c:pt idx="1329">
                  <c:v>41952</c:v>
                </c:pt>
                <c:pt idx="1330">
                  <c:v>41953</c:v>
                </c:pt>
                <c:pt idx="1331">
                  <c:v>41954</c:v>
                </c:pt>
                <c:pt idx="1332">
                  <c:v>41955</c:v>
                </c:pt>
                <c:pt idx="1333">
                  <c:v>41956</c:v>
                </c:pt>
                <c:pt idx="1334">
                  <c:v>41957</c:v>
                </c:pt>
                <c:pt idx="1335">
                  <c:v>41958</c:v>
                </c:pt>
                <c:pt idx="1336">
                  <c:v>41959</c:v>
                </c:pt>
                <c:pt idx="1337">
                  <c:v>41960</c:v>
                </c:pt>
                <c:pt idx="1338">
                  <c:v>41961</c:v>
                </c:pt>
                <c:pt idx="1339">
                  <c:v>41962</c:v>
                </c:pt>
                <c:pt idx="1340">
                  <c:v>41963</c:v>
                </c:pt>
                <c:pt idx="1341">
                  <c:v>41964</c:v>
                </c:pt>
                <c:pt idx="1342">
                  <c:v>41965</c:v>
                </c:pt>
                <c:pt idx="1343">
                  <c:v>41966</c:v>
                </c:pt>
                <c:pt idx="1344">
                  <c:v>41967</c:v>
                </c:pt>
                <c:pt idx="1345">
                  <c:v>41968</c:v>
                </c:pt>
                <c:pt idx="1346">
                  <c:v>41969</c:v>
                </c:pt>
                <c:pt idx="1347">
                  <c:v>41970</c:v>
                </c:pt>
                <c:pt idx="1348">
                  <c:v>41971</c:v>
                </c:pt>
                <c:pt idx="1349">
                  <c:v>41972</c:v>
                </c:pt>
                <c:pt idx="1350">
                  <c:v>41973</c:v>
                </c:pt>
                <c:pt idx="1351">
                  <c:v>41974</c:v>
                </c:pt>
                <c:pt idx="1352">
                  <c:v>41975</c:v>
                </c:pt>
                <c:pt idx="1353">
                  <c:v>41976</c:v>
                </c:pt>
                <c:pt idx="1354">
                  <c:v>41977</c:v>
                </c:pt>
                <c:pt idx="1355">
                  <c:v>41978</c:v>
                </c:pt>
                <c:pt idx="1356">
                  <c:v>41979</c:v>
                </c:pt>
                <c:pt idx="1357">
                  <c:v>41980</c:v>
                </c:pt>
                <c:pt idx="1358">
                  <c:v>41981</c:v>
                </c:pt>
                <c:pt idx="1359">
                  <c:v>41982</c:v>
                </c:pt>
                <c:pt idx="1360">
                  <c:v>41983</c:v>
                </c:pt>
                <c:pt idx="1361">
                  <c:v>41984</c:v>
                </c:pt>
                <c:pt idx="1362">
                  <c:v>41985</c:v>
                </c:pt>
                <c:pt idx="1363">
                  <c:v>41986</c:v>
                </c:pt>
                <c:pt idx="1364">
                  <c:v>41987</c:v>
                </c:pt>
                <c:pt idx="1365">
                  <c:v>41988</c:v>
                </c:pt>
                <c:pt idx="1366">
                  <c:v>41989</c:v>
                </c:pt>
                <c:pt idx="1367">
                  <c:v>41990</c:v>
                </c:pt>
                <c:pt idx="1368">
                  <c:v>41991</c:v>
                </c:pt>
                <c:pt idx="1369">
                  <c:v>41992</c:v>
                </c:pt>
                <c:pt idx="1370">
                  <c:v>41993</c:v>
                </c:pt>
                <c:pt idx="1371">
                  <c:v>41994</c:v>
                </c:pt>
                <c:pt idx="1372">
                  <c:v>41995</c:v>
                </c:pt>
                <c:pt idx="1373">
                  <c:v>41996</c:v>
                </c:pt>
                <c:pt idx="1374">
                  <c:v>41997</c:v>
                </c:pt>
                <c:pt idx="1375">
                  <c:v>41998</c:v>
                </c:pt>
                <c:pt idx="1376">
                  <c:v>41999</c:v>
                </c:pt>
                <c:pt idx="1377">
                  <c:v>42000</c:v>
                </c:pt>
                <c:pt idx="1378">
                  <c:v>42001</c:v>
                </c:pt>
                <c:pt idx="1379">
                  <c:v>42002</c:v>
                </c:pt>
                <c:pt idx="1380">
                  <c:v>42003</c:v>
                </c:pt>
                <c:pt idx="1381">
                  <c:v>42004</c:v>
                </c:pt>
                <c:pt idx="1382">
                  <c:v>42005</c:v>
                </c:pt>
                <c:pt idx="1383">
                  <c:v>42006</c:v>
                </c:pt>
                <c:pt idx="1384">
                  <c:v>42007</c:v>
                </c:pt>
                <c:pt idx="1385">
                  <c:v>42008</c:v>
                </c:pt>
                <c:pt idx="1386">
                  <c:v>42009</c:v>
                </c:pt>
                <c:pt idx="1387">
                  <c:v>42010</c:v>
                </c:pt>
                <c:pt idx="1388">
                  <c:v>42011</c:v>
                </c:pt>
                <c:pt idx="1389">
                  <c:v>42012</c:v>
                </c:pt>
                <c:pt idx="1390">
                  <c:v>42013</c:v>
                </c:pt>
                <c:pt idx="1391">
                  <c:v>42014</c:v>
                </c:pt>
                <c:pt idx="1392">
                  <c:v>42015</c:v>
                </c:pt>
                <c:pt idx="1393">
                  <c:v>42016</c:v>
                </c:pt>
                <c:pt idx="1394">
                  <c:v>42017</c:v>
                </c:pt>
                <c:pt idx="1395">
                  <c:v>42018</c:v>
                </c:pt>
                <c:pt idx="1396">
                  <c:v>42019</c:v>
                </c:pt>
                <c:pt idx="1397">
                  <c:v>42020</c:v>
                </c:pt>
                <c:pt idx="1398">
                  <c:v>42021</c:v>
                </c:pt>
                <c:pt idx="1399">
                  <c:v>42022</c:v>
                </c:pt>
                <c:pt idx="1400">
                  <c:v>42023</c:v>
                </c:pt>
                <c:pt idx="1401">
                  <c:v>42024</c:v>
                </c:pt>
                <c:pt idx="1402">
                  <c:v>42025</c:v>
                </c:pt>
                <c:pt idx="1403">
                  <c:v>42026</c:v>
                </c:pt>
                <c:pt idx="1404">
                  <c:v>42027</c:v>
                </c:pt>
                <c:pt idx="1405">
                  <c:v>42028</c:v>
                </c:pt>
                <c:pt idx="1406">
                  <c:v>42029</c:v>
                </c:pt>
                <c:pt idx="1407">
                  <c:v>42030</c:v>
                </c:pt>
                <c:pt idx="1408">
                  <c:v>42031</c:v>
                </c:pt>
                <c:pt idx="1409">
                  <c:v>42032</c:v>
                </c:pt>
                <c:pt idx="1410">
                  <c:v>42033</c:v>
                </c:pt>
                <c:pt idx="1411">
                  <c:v>42034</c:v>
                </c:pt>
                <c:pt idx="1412">
                  <c:v>42035</c:v>
                </c:pt>
                <c:pt idx="1413">
                  <c:v>42036</c:v>
                </c:pt>
                <c:pt idx="1414">
                  <c:v>42037</c:v>
                </c:pt>
                <c:pt idx="1415">
                  <c:v>42038</c:v>
                </c:pt>
                <c:pt idx="1416">
                  <c:v>42039</c:v>
                </c:pt>
                <c:pt idx="1417">
                  <c:v>42040</c:v>
                </c:pt>
                <c:pt idx="1418">
                  <c:v>42041</c:v>
                </c:pt>
                <c:pt idx="1419">
                  <c:v>42042</c:v>
                </c:pt>
                <c:pt idx="1420">
                  <c:v>42043</c:v>
                </c:pt>
                <c:pt idx="1421">
                  <c:v>42044</c:v>
                </c:pt>
                <c:pt idx="1422">
                  <c:v>42045</c:v>
                </c:pt>
                <c:pt idx="1423">
                  <c:v>42046</c:v>
                </c:pt>
                <c:pt idx="1424">
                  <c:v>42047</c:v>
                </c:pt>
                <c:pt idx="1425">
                  <c:v>42048</c:v>
                </c:pt>
                <c:pt idx="1426">
                  <c:v>42049</c:v>
                </c:pt>
                <c:pt idx="1427">
                  <c:v>42050</c:v>
                </c:pt>
                <c:pt idx="1428">
                  <c:v>42051</c:v>
                </c:pt>
                <c:pt idx="1429">
                  <c:v>42052</c:v>
                </c:pt>
                <c:pt idx="1430">
                  <c:v>42053</c:v>
                </c:pt>
                <c:pt idx="1431">
                  <c:v>42054</c:v>
                </c:pt>
                <c:pt idx="1432">
                  <c:v>42055</c:v>
                </c:pt>
                <c:pt idx="1433">
                  <c:v>42056</c:v>
                </c:pt>
                <c:pt idx="1434">
                  <c:v>42057</c:v>
                </c:pt>
                <c:pt idx="1435">
                  <c:v>42058</c:v>
                </c:pt>
                <c:pt idx="1436">
                  <c:v>42059</c:v>
                </c:pt>
                <c:pt idx="1437">
                  <c:v>42060</c:v>
                </c:pt>
                <c:pt idx="1438">
                  <c:v>42061</c:v>
                </c:pt>
                <c:pt idx="1439">
                  <c:v>42062</c:v>
                </c:pt>
                <c:pt idx="1440">
                  <c:v>42063</c:v>
                </c:pt>
                <c:pt idx="1441">
                  <c:v>42064</c:v>
                </c:pt>
                <c:pt idx="1442">
                  <c:v>42065</c:v>
                </c:pt>
                <c:pt idx="1443">
                  <c:v>42066</c:v>
                </c:pt>
                <c:pt idx="1444">
                  <c:v>42067</c:v>
                </c:pt>
                <c:pt idx="1445">
                  <c:v>42068</c:v>
                </c:pt>
                <c:pt idx="1446">
                  <c:v>42069</c:v>
                </c:pt>
                <c:pt idx="1447">
                  <c:v>42070</c:v>
                </c:pt>
                <c:pt idx="1448">
                  <c:v>42071</c:v>
                </c:pt>
                <c:pt idx="1449">
                  <c:v>42072</c:v>
                </c:pt>
                <c:pt idx="1450">
                  <c:v>42073</c:v>
                </c:pt>
                <c:pt idx="1451">
                  <c:v>42074</c:v>
                </c:pt>
                <c:pt idx="1452">
                  <c:v>42075</c:v>
                </c:pt>
                <c:pt idx="1453">
                  <c:v>42076</c:v>
                </c:pt>
                <c:pt idx="1454">
                  <c:v>42077</c:v>
                </c:pt>
                <c:pt idx="1455">
                  <c:v>42078</c:v>
                </c:pt>
                <c:pt idx="1456">
                  <c:v>42079</c:v>
                </c:pt>
                <c:pt idx="1457">
                  <c:v>42080</c:v>
                </c:pt>
                <c:pt idx="1458">
                  <c:v>42081</c:v>
                </c:pt>
                <c:pt idx="1459">
                  <c:v>42082</c:v>
                </c:pt>
                <c:pt idx="1460">
                  <c:v>42083</c:v>
                </c:pt>
                <c:pt idx="1461">
                  <c:v>42084</c:v>
                </c:pt>
                <c:pt idx="1462">
                  <c:v>42085</c:v>
                </c:pt>
                <c:pt idx="1463">
                  <c:v>42086</c:v>
                </c:pt>
                <c:pt idx="1464">
                  <c:v>42087</c:v>
                </c:pt>
                <c:pt idx="1465">
                  <c:v>42088</c:v>
                </c:pt>
                <c:pt idx="1466">
                  <c:v>42089</c:v>
                </c:pt>
                <c:pt idx="1467">
                  <c:v>42090</c:v>
                </c:pt>
                <c:pt idx="1468">
                  <c:v>42091</c:v>
                </c:pt>
                <c:pt idx="1469">
                  <c:v>42092</c:v>
                </c:pt>
                <c:pt idx="1470">
                  <c:v>42093</c:v>
                </c:pt>
                <c:pt idx="1471">
                  <c:v>42094</c:v>
                </c:pt>
                <c:pt idx="1472">
                  <c:v>42095</c:v>
                </c:pt>
                <c:pt idx="1473">
                  <c:v>42096</c:v>
                </c:pt>
                <c:pt idx="1474">
                  <c:v>42097</c:v>
                </c:pt>
                <c:pt idx="1475">
                  <c:v>42098</c:v>
                </c:pt>
                <c:pt idx="1476">
                  <c:v>42099</c:v>
                </c:pt>
                <c:pt idx="1477">
                  <c:v>42100</c:v>
                </c:pt>
                <c:pt idx="1478">
                  <c:v>42101</c:v>
                </c:pt>
                <c:pt idx="1479">
                  <c:v>42102</c:v>
                </c:pt>
                <c:pt idx="1480">
                  <c:v>42103</c:v>
                </c:pt>
                <c:pt idx="1481">
                  <c:v>42104</c:v>
                </c:pt>
                <c:pt idx="1482">
                  <c:v>42105</c:v>
                </c:pt>
                <c:pt idx="1483">
                  <c:v>42106</c:v>
                </c:pt>
                <c:pt idx="1484">
                  <c:v>42107</c:v>
                </c:pt>
                <c:pt idx="1485">
                  <c:v>42108</c:v>
                </c:pt>
                <c:pt idx="1486">
                  <c:v>42109</c:v>
                </c:pt>
                <c:pt idx="1487">
                  <c:v>42110</c:v>
                </c:pt>
                <c:pt idx="1488">
                  <c:v>42111</c:v>
                </c:pt>
                <c:pt idx="1489">
                  <c:v>42112</c:v>
                </c:pt>
                <c:pt idx="1490">
                  <c:v>42113</c:v>
                </c:pt>
                <c:pt idx="1491">
                  <c:v>42114</c:v>
                </c:pt>
                <c:pt idx="1492">
                  <c:v>42115</c:v>
                </c:pt>
                <c:pt idx="1493">
                  <c:v>42116</c:v>
                </c:pt>
                <c:pt idx="1494">
                  <c:v>42117</c:v>
                </c:pt>
                <c:pt idx="1495">
                  <c:v>42118</c:v>
                </c:pt>
                <c:pt idx="1496">
                  <c:v>42119</c:v>
                </c:pt>
                <c:pt idx="1497">
                  <c:v>42120</c:v>
                </c:pt>
                <c:pt idx="1498">
                  <c:v>42121</c:v>
                </c:pt>
                <c:pt idx="1499">
                  <c:v>42122</c:v>
                </c:pt>
                <c:pt idx="1500">
                  <c:v>42123</c:v>
                </c:pt>
                <c:pt idx="1501">
                  <c:v>42124</c:v>
                </c:pt>
                <c:pt idx="1502">
                  <c:v>42125</c:v>
                </c:pt>
                <c:pt idx="1503">
                  <c:v>42126</c:v>
                </c:pt>
                <c:pt idx="1504">
                  <c:v>42127</c:v>
                </c:pt>
                <c:pt idx="1505">
                  <c:v>42128</c:v>
                </c:pt>
                <c:pt idx="1506">
                  <c:v>42129</c:v>
                </c:pt>
                <c:pt idx="1507">
                  <c:v>42130</c:v>
                </c:pt>
                <c:pt idx="1508">
                  <c:v>42131</c:v>
                </c:pt>
                <c:pt idx="1509">
                  <c:v>42132</c:v>
                </c:pt>
                <c:pt idx="1510">
                  <c:v>42133</c:v>
                </c:pt>
                <c:pt idx="1511">
                  <c:v>42134</c:v>
                </c:pt>
                <c:pt idx="1512">
                  <c:v>42135</c:v>
                </c:pt>
                <c:pt idx="1513">
                  <c:v>42136</c:v>
                </c:pt>
                <c:pt idx="1514">
                  <c:v>42137</c:v>
                </c:pt>
                <c:pt idx="1515">
                  <c:v>42138</c:v>
                </c:pt>
                <c:pt idx="1516">
                  <c:v>42139</c:v>
                </c:pt>
                <c:pt idx="1517">
                  <c:v>42140</c:v>
                </c:pt>
                <c:pt idx="1518">
                  <c:v>42141</c:v>
                </c:pt>
                <c:pt idx="1519">
                  <c:v>42142</c:v>
                </c:pt>
                <c:pt idx="1520">
                  <c:v>42143</c:v>
                </c:pt>
                <c:pt idx="1521">
                  <c:v>42144</c:v>
                </c:pt>
                <c:pt idx="1522">
                  <c:v>42145</c:v>
                </c:pt>
                <c:pt idx="1523">
                  <c:v>42146</c:v>
                </c:pt>
                <c:pt idx="1524">
                  <c:v>42147</c:v>
                </c:pt>
                <c:pt idx="1525">
                  <c:v>42148</c:v>
                </c:pt>
                <c:pt idx="1526">
                  <c:v>42149</c:v>
                </c:pt>
                <c:pt idx="1527">
                  <c:v>42150</c:v>
                </c:pt>
                <c:pt idx="1528">
                  <c:v>42151</c:v>
                </c:pt>
                <c:pt idx="1529">
                  <c:v>42152</c:v>
                </c:pt>
                <c:pt idx="1530">
                  <c:v>42153</c:v>
                </c:pt>
                <c:pt idx="1531">
                  <c:v>42154</c:v>
                </c:pt>
                <c:pt idx="1532">
                  <c:v>42155</c:v>
                </c:pt>
                <c:pt idx="1533">
                  <c:v>42156</c:v>
                </c:pt>
                <c:pt idx="1534">
                  <c:v>42157</c:v>
                </c:pt>
                <c:pt idx="1535">
                  <c:v>42158</c:v>
                </c:pt>
                <c:pt idx="1536">
                  <c:v>42159</c:v>
                </c:pt>
                <c:pt idx="1537">
                  <c:v>42160</c:v>
                </c:pt>
                <c:pt idx="1538">
                  <c:v>42161</c:v>
                </c:pt>
                <c:pt idx="1539">
                  <c:v>42162</c:v>
                </c:pt>
                <c:pt idx="1540">
                  <c:v>42163</c:v>
                </c:pt>
                <c:pt idx="1541">
                  <c:v>42164</c:v>
                </c:pt>
                <c:pt idx="1542">
                  <c:v>42165</c:v>
                </c:pt>
                <c:pt idx="1543">
                  <c:v>42166</c:v>
                </c:pt>
                <c:pt idx="1544">
                  <c:v>42167</c:v>
                </c:pt>
                <c:pt idx="1545">
                  <c:v>42168</c:v>
                </c:pt>
                <c:pt idx="1546">
                  <c:v>42169</c:v>
                </c:pt>
                <c:pt idx="1547">
                  <c:v>42170</c:v>
                </c:pt>
                <c:pt idx="1548">
                  <c:v>42171</c:v>
                </c:pt>
                <c:pt idx="1549">
                  <c:v>42172</c:v>
                </c:pt>
                <c:pt idx="1550">
                  <c:v>42173</c:v>
                </c:pt>
                <c:pt idx="1551">
                  <c:v>42174</c:v>
                </c:pt>
                <c:pt idx="1552">
                  <c:v>42175</c:v>
                </c:pt>
                <c:pt idx="1553">
                  <c:v>42176</c:v>
                </c:pt>
                <c:pt idx="1554">
                  <c:v>42177</c:v>
                </c:pt>
                <c:pt idx="1555">
                  <c:v>42178</c:v>
                </c:pt>
                <c:pt idx="1556">
                  <c:v>42179</c:v>
                </c:pt>
                <c:pt idx="1557">
                  <c:v>42180</c:v>
                </c:pt>
                <c:pt idx="1558">
                  <c:v>42181</c:v>
                </c:pt>
                <c:pt idx="1559">
                  <c:v>42182</c:v>
                </c:pt>
                <c:pt idx="1560">
                  <c:v>42183</c:v>
                </c:pt>
                <c:pt idx="1561">
                  <c:v>42184</c:v>
                </c:pt>
                <c:pt idx="1562">
                  <c:v>42185</c:v>
                </c:pt>
                <c:pt idx="1563">
                  <c:v>42186</c:v>
                </c:pt>
                <c:pt idx="1564">
                  <c:v>42187</c:v>
                </c:pt>
                <c:pt idx="1565">
                  <c:v>42188</c:v>
                </c:pt>
                <c:pt idx="1566">
                  <c:v>42189</c:v>
                </c:pt>
                <c:pt idx="1567">
                  <c:v>42190</c:v>
                </c:pt>
                <c:pt idx="1568">
                  <c:v>42191</c:v>
                </c:pt>
                <c:pt idx="1569">
                  <c:v>42192</c:v>
                </c:pt>
                <c:pt idx="1570">
                  <c:v>42193</c:v>
                </c:pt>
                <c:pt idx="1571">
                  <c:v>42194</c:v>
                </c:pt>
                <c:pt idx="1572">
                  <c:v>42195</c:v>
                </c:pt>
                <c:pt idx="1573">
                  <c:v>42196</c:v>
                </c:pt>
                <c:pt idx="1574">
                  <c:v>42197</c:v>
                </c:pt>
                <c:pt idx="1575">
                  <c:v>42198</c:v>
                </c:pt>
                <c:pt idx="1576">
                  <c:v>42199</c:v>
                </c:pt>
                <c:pt idx="1577">
                  <c:v>42200</c:v>
                </c:pt>
                <c:pt idx="1578">
                  <c:v>42201</c:v>
                </c:pt>
                <c:pt idx="1579">
                  <c:v>42202</c:v>
                </c:pt>
                <c:pt idx="1580">
                  <c:v>42203</c:v>
                </c:pt>
                <c:pt idx="1581">
                  <c:v>42204</c:v>
                </c:pt>
                <c:pt idx="1582">
                  <c:v>42205</c:v>
                </c:pt>
                <c:pt idx="1583">
                  <c:v>42206</c:v>
                </c:pt>
                <c:pt idx="1584">
                  <c:v>42207</c:v>
                </c:pt>
                <c:pt idx="1585">
                  <c:v>42208</c:v>
                </c:pt>
                <c:pt idx="1586">
                  <c:v>42209</c:v>
                </c:pt>
                <c:pt idx="1587">
                  <c:v>42210</c:v>
                </c:pt>
                <c:pt idx="1588">
                  <c:v>42211</c:v>
                </c:pt>
                <c:pt idx="1589">
                  <c:v>42212</c:v>
                </c:pt>
                <c:pt idx="1590">
                  <c:v>42213</c:v>
                </c:pt>
                <c:pt idx="1591">
                  <c:v>42214</c:v>
                </c:pt>
                <c:pt idx="1592">
                  <c:v>42215</c:v>
                </c:pt>
                <c:pt idx="1593">
                  <c:v>42216</c:v>
                </c:pt>
                <c:pt idx="1594">
                  <c:v>42217</c:v>
                </c:pt>
                <c:pt idx="1595">
                  <c:v>42218</c:v>
                </c:pt>
                <c:pt idx="1596">
                  <c:v>42219</c:v>
                </c:pt>
                <c:pt idx="1597">
                  <c:v>42220</c:v>
                </c:pt>
                <c:pt idx="1598">
                  <c:v>42221</c:v>
                </c:pt>
                <c:pt idx="1599">
                  <c:v>42222</c:v>
                </c:pt>
                <c:pt idx="1600">
                  <c:v>42223</c:v>
                </c:pt>
                <c:pt idx="1601">
                  <c:v>42224</c:v>
                </c:pt>
                <c:pt idx="1602">
                  <c:v>42225</c:v>
                </c:pt>
                <c:pt idx="1603">
                  <c:v>42226</c:v>
                </c:pt>
                <c:pt idx="1604">
                  <c:v>42227</c:v>
                </c:pt>
                <c:pt idx="1605">
                  <c:v>42228</c:v>
                </c:pt>
                <c:pt idx="1606">
                  <c:v>42229</c:v>
                </c:pt>
                <c:pt idx="1607">
                  <c:v>42230</c:v>
                </c:pt>
                <c:pt idx="1608">
                  <c:v>42231</c:v>
                </c:pt>
                <c:pt idx="1609">
                  <c:v>42232</c:v>
                </c:pt>
                <c:pt idx="1610">
                  <c:v>42233</c:v>
                </c:pt>
                <c:pt idx="1611">
                  <c:v>42234</c:v>
                </c:pt>
                <c:pt idx="1612">
                  <c:v>42235</c:v>
                </c:pt>
                <c:pt idx="1613">
                  <c:v>42236</c:v>
                </c:pt>
                <c:pt idx="1614">
                  <c:v>42237</c:v>
                </c:pt>
                <c:pt idx="1615">
                  <c:v>42238</c:v>
                </c:pt>
                <c:pt idx="1616">
                  <c:v>42239</c:v>
                </c:pt>
                <c:pt idx="1617">
                  <c:v>42240</c:v>
                </c:pt>
                <c:pt idx="1618">
                  <c:v>42241</c:v>
                </c:pt>
                <c:pt idx="1619">
                  <c:v>42242</c:v>
                </c:pt>
                <c:pt idx="1620">
                  <c:v>42243</c:v>
                </c:pt>
                <c:pt idx="1621">
                  <c:v>42244</c:v>
                </c:pt>
                <c:pt idx="1622">
                  <c:v>42245</c:v>
                </c:pt>
                <c:pt idx="1623">
                  <c:v>42246</c:v>
                </c:pt>
                <c:pt idx="1624">
                  <c:v>42247</c:v>
                </c:pt>
                <c:pt idx="1625">
                  <c:v>42248</c:v>
                </c:pt>
                <c:pt idx="1626">
                  <c:v>42249</c:v>
                </c:pt>
                <c:pt idx="1627">
                  <c:v>42250</c:v>
                </c:pt>
                <c:pt idx="1628">
                  <c:v>42251</c:v>
                </c:pt>
                <c:pt idx="1629">
                  <c:v>42252</c:v>
                </c:pt>
                <c:pt idx="1630">
                  <c:v>42253</c:v>
                </c:pt>
                <c:pt idx="1631">
                  <c:v>42254</c:v>
                </c:pt>
                <c:pt idx="1632">
                  <c:v>42255</c:v>
                </c:pt>
                <c:pt idx="1633">
                  <c:v>42256</c:v>
                </c:pt>
                <c:pt idx="1634">
                  <c:v>42257</c:v>
                </c:pt>
                <c:pt idx="1635">
                  <c:v>42258</c:v>
                </c:pt>
                <c:pt idx="1636">
                  <c:v>42259</c:v>
                </c:pt>
                <c:pt idx="1637">
                  <c:v>42260</c:v>
                </c:pt>
                <c:pt idx="1638">
                  <c:v>42261</c:v>
                </c:pt>
                <c:pt idx="1639">
                  <c:v>42262</c:v>
                </c:pt>
                <c:pt idx="1640">
                  <c:v>42263</c:v>
                </c:pt>
                <c:pt idx="1641">
                  <c:v>42264</c:v>
                </c:pt>
                <c:pt idx="1642">
                  <c:v>42265</c:v>
                </c:pt>
                <c:pt idx="1643">
                  <c:v>42266</c:v>
                </c:pt>
                <c:pt idx="1644">
                  <c:v>42267</c:v>
                </c:pt>
                <c:pt idx="1645">
                  <c:v>42268</c:v>
                </c:pt>
                <c:pt idx="1646">
                  <c:v>42269</c:v>
                </c:pt>
                <c:pt idx="1647">
                  <c:v>42270</c:v>
                </c:pt>
                <c:pt idx="1648">
                  <c:v>42271</c:v>
                </c:pt>
                <c:pt idx="1649">
                  <c:v>42272</c:v>
                </c:pt>
                <c:pt idx="1650">
                  <c:v>42273</c:v>
                </c:pt>
                <c:pt idx="1651">
                  <c:v>42274</c:v>
                </c:pt>
                <c:pt idx="1652">
                  <c:v>42275</c:v>
                </c:pt>
                <c:pt idx="1653">
                  <c:v>42276</c:v>
                </c:pt>
                <c:pt idx="1654">
                  <c:v>42277</c:v>
                </c:pt>
                <c:pt idx="1655">
                  <c:v>42278</c:v>
                </c:pt>
                <c:pt idx="1656">
                  <c:v>42279</c:v>
                </c:pt>
                <c:pt idx="1657">
                  <c:v>42280</c:v>
                </c:pt>
                <c:pt idx="1658">
                  <c:v>42281</c:v>
                </c:pt>
                <c:pt idx="1659">
                  <c:v>42282</c:v>
                </c:pt>
                <c:pt idx="1660">
                  <c:v>42283</c:v>
                </c:pt>
                <c:pt idx="1661">
                  <c:v>42284</c:v>
                </c:pt>
                <c:pt idx="1662">
                  <c:v>42285</c:v>
                </c:pt>
                <c:pt idx="1663">
                  <c:v>42286</c:v>
                </c:pt>
                <c:pt idx="1664">
                  <c:v>42287</c:v>
                </c:pt>
                <c:pt idx="1665">
                  <c:v>42288</c:v>
                </c:pt>
                <c:pt idx="1666">
                  <c:v>42289</c:v>
                </c:pt>
                <c:pt idx="1667">
                  <c:v>42290</c:v>
                </c:pt>
                <c:pt idx="1668">
                  <c:v>42291</c:v>
                </c:pt>
                <c:pt idx="1669">
                  <c:v>42292</c:v>
                </c:pt>
                <c:pt idx="1670">
                  <c:v>42293</c:v>
                </c:pt>
                <c:pt idx="1671">
                  <c:v>42294</c:v>
                </c:pt>
                <c:pt idx="1672">
                  <c:v>42295</c:v>
                </c:pt>
                <c:pt idx="1673">
                  <c:v>42296</c:v>
                </c:pt>
                <c:pt idx="1674">
                  <c:v>42297</c:v>
                </c:pt>
                <c:pt idx="1675">
                  <c:v>42298</c:v>
                </c:pt>
                <c:pt idx="1676">
                  <c:v>42299</c:v>
                </c:pt>
                <c:pt idx="1677">
                  <c:v>42300</c:v>
                </c:pt>
                <c:pt idx="1678">
                  <c:v>42301</c:v>
                </c:pt>
                <c:pt idx="1679">
                  <c:v>42302</c:v>
                </c:pt>
                <c:pt idx="1680">
                  <c:v>42303</c:v>
                </c:pt>
                <c:pt idx="1681">
                  <c:v>42304</c:v>
                </c:pt>
                <c:pt idx="1682">
                  <c:v>42305</c:v>
                </c:pt>
                <c:pt idx="1683">
                  <c:v>42306</c:v>
                </c:pt>
                <c:pt idx="1684">
                  <c:v>42307</c:v>
                </c:pt>
                <c:pt idx="1685">
                  <c:v>42308</c:v>
                </c:pt>
                <c:pt idx="1686">
                  <c:v>42309</c:v>
                </c:pt>
                <c:pt idx="1687">
                  <c:v>42310</c:v>
                </c:pt>
                <c:pt idx="1688">
                  <c:v>42311</c:v>
                </c:pt>
                <c:pt idx="1689">
                  <c:v>42312</c:v>
                </c:pt>
                <c:pt idx="1690">
                  <c:v>42313</c:v>
                </c:pt>
                <c:pt idx="1691">
                  <c:v>42314</c:v>
                </c:pt>
                <c:pt idx="1692">
                  <c:v>42315</c:v>
                </c:pt>
                <c:pt idx="1693">
                  <c:v>42316</c:v>
                </c:pt>
                <c:pt idx="1694">
                  <c:v>42317</c:v>
                </c:pt>
                <c:pt idx="1695">
                  <c:v>42318</c:v>
                </c:pt>
                <c:pt idx="1696">
                  <c:v>42319</c:v>
                </c:pt>
                <c:pt idx="1697">
                  <c:v>42320</c:v>
                </c:pt>
                <c:pt idx="1698">
                  <c:v>42321</c:v>
                </c:pt>
                <c:pt idx="1699">
                  <c:v>42322</c:v>
                </c:pt>
                <c:pt idx="1700">
                  <c:v>42323</c:v>
                </c:pt>
                <c:pt idx="1701">
                  <c:v>42324</c:v>
                </c:pt>
                <c:pt idx="1702">
                  <c:v>42325</c:v>
                </c:pt>
                <c:pt idx="1703">
                  <c:v>42326</c:v>
                </c:pt>
                <c:pt idx="1704">
                  <c:v>42327</c:v>
                </c:pt>
                <c:pt idx="1705">
                  <c:v>42328</c:v>
                </c:pt>
                <c:pt idx="1706">
                  <c:v>42329</c:v>
                </c:pt>
                <c:pt idx="1707">
                  <c:v>42330</c:v>
                </c:pt>
                <c:pt idx="1708">
                  <c:v>42331</c:v>
                </c:pt>
                <c:pt idx="1709">
                  <c:v>42332</c:v>
                </c:pt>
                <c:pt idx="1710">
                  <c:v>42333</c:v>
                </c:pt>
                <c:pt idx="1711">
                  <c:v>42334</c:v>
                </c:pt>
                <c:pt idx="1712">
                  <c:v>42335</c:v>
                </c:pt>
                <c:pt idx="1713">
                  <c:v>42336</c:v>
                </c:pt>
                <c:pt idx="1714">
                  <c:v>42337</c:v>
                </c:pt>
                <c:pt idx="1715">
                  <c:v>42338</c:v>
                </c:pt>
                <c:pt idx="1716">
                  <c:v>42339</c:v>
                </c:pt>
                <c:pt idx="1717">
                  <c:v>42340</c:v>
                </c:pt>
                <c:pt idx="1718">
                  <c:v>42341</c:v>
                </c:pt>
                <c:pt idx="1719">
                  <c:v>42342</c:v>
                </c:pt>
                <c:pt idx="1720">
                  <c:v>42343</c:v>
                </c:pt>
                <c:pt idx="1721">
                  <c:v>42344</c:v>
                </c:pt>
                <c:pt idx="1722">
                  <c:v>42345</c:v>
                </c:pt>
                <c:pt idx="1723">
                  <c:v>42346</c:v>
                </c:pt>
                <c:pt idx="1724">
                  <c:v>42347</c:v>
                </c:pt>
                <c:pt idx="1725">
                  <c:v>42348</c:v>
                </c:pt>
                <c:pt idx="1726">
                  <c:v>42349</c:v>
                </c:pt>
                <c:pt idx="1727">
                  <c:v>42350</c:v>
                </c:pt>
                <c:pt idx="1728">
                  <c:v>42351</c:v>
                </c:pt>
                <c:pt idx="1729">
                  <c:v>42352</c:v>
                </c:pt>
                <c:pt idx="1730">
                  <c:v>42353</c:v>
                </c:pt>
                <c:pt idx="1731">
                  <c:v>42354</c:v>
                </c:pt>
                <c:pt idx="1732">
                  <c:v>42355</c:v>
                </c:pt>
                <c:pt idx="1733">
                  <c:v>42356</c:v>
                </c:pt>
                <c:pt idx="1734">
                  <c:v>42357</c:v>
                </c:pt>
                <c:pt idx="1735">
                  <c:v>42358</c:v>
                </c:pt>
                <c:pt idx="1736">
                  <c:v>42359</c:v>
                </c:pt>
                <c:pt idx="1737">
                  <c:v>42360</c:v>
                </c:pt>
                <c:pt idx="1738">
                  <c:v>42361</c:v>
                </c:pt>
                <c:pt idx="1739">
                  <c:v>42362</c:v>
                </c:pt>
                <c:pt idx="1740">
                  <c:v>42363</c:v>
                </c:pt>
                <c:pt idx="1741">
                  <c:v>42364</c:v>
                </c:pt>
                <c:pt idx="1742">
                  <c:v>42365</c:v>
                </c:pt>
                <c:pt idx="1743">
                  <c:v>42366</c:v>
                </c:pt>
                <c:pt idx="1744">
                  <c:v>42367</c:v>
                </c:pt>
                <c:pt idx="1745">
                  <c:v>42368</c:v>
                </c:pt>
                <c:pt idx="1746">
                  <c:v>42369</c:v>
                </c:pt>
                <c:pt idx="1747">
                  <c:v>42370</c:v>
                </c:pt>
                <c:pt idx="1748">
                  <c:v>42371</c:v>
                </c:pt>
                <c:pt idx="1749">
                  <c:v>42372</c:v>
                </c:pt>
                <c:pt idx="1750">
                  <c:v>42373</c:v>
                </c:pt>
                <c:pt idx="1751">
                  <c:v>42374</c:v>
                </c:pt>
                <c:pt idx="1752">
                  <c:v>42375</c:v>
                </c:pt>
                <c:pt idx="1753">
                  <c:v>42376</c:v>
                </c:pt>
                <c:pt idx="1754">
                  <c:v>42377</c:v>
                </c:pt>
                <c:pt idx="1755">
                  <c:v>42378</c:v>
                </c:pt>
                <c:pt idx="1756">
                  <c:v>42379</c:v>
                </c:pt>
                <c:pt idx="1757">
                  <c:v>42380</c:v>
                </c:pt>
                <c:pt idx="1758">
                  <c:v>42381</c:v>
                </c:pt>
                <c:pt idx="1759">
                  <c:v>42382</c:v>
                </c:pt>
                <c:pt idx="1760">
                  <c:v>42383</c:v>
                </c:pt>
                <c:pt idx="1761">
                  <c:v>42384</c:v>
                </c:pt>
                <c:pt idx="1762">
                  <c:v>42385</c:v>
                </c:pt>
                <c:pt idx="1763">
                  <c:v>42386</c:v>
                </c:pt>
                <c:pt idx="1764">
                  <c:v>42387</c:v>
                </c:pt>
                <c:pt idx="1765">
                  <c:v>42388</c:v>
                </c:pt>
                <c:pt idx="1766">
                  <c:v>42389</c:v>
                </c:pt>
                <c:pt idx="1767">
                  <c:v>42390</c:v>
                </c:pt>
                <c:pt idx="1768">
                  <c:v>42391</c:v>
                </c:pt>
                <c:pt idx="1769">
                  <c:v>42392</c:v>
                </c:pt>
                <c:pt idx="1770">
                  <c:v>42393</c:v>
                </c:pt>
                <c:pt idx="1771">
                  <c:v>42394</c:v>
                </c:pt>
                <c:pt idx="1772">
                  <c:v>42395</c:v>
                </c:pt>
                <c:pt idx="1773">
                  <c:v>42396</c:v>
                </c:pt>
                <c:pt idx="1774">
                  <c:v>42397</c:v>
                </c:pt>
                <c:pt idx="1775">
                  <c:v>42398</c:v>
                </c:pt>
                <c:pt idx="1776">
                  <c:v>42399</c:v>
                </c:pt>
                <c:pt idx="1777">
                  <c:v>42400</c:v>
                </c:pt>
                <c:pt idx="1778">
                  <c:v>42401</c:v>
                </c:pt>
                <c:pt idx="1779">
                  <c:v>42402</c:v>
                </c:pt>
                <c:pt idx="1780">
                  <c:v>42403</c:v>
                </c:pt>
                <c:pt idx="1781">
                  <c:v>42404</c:v>
                </c:pt>
                <c:pt idx="1782">
                  <c:v>42405</c:v>
                </c:pt>
                <c:pt idx="1783">
                  <c:v>42406</c:v>
                </c:pt>
                <c:pt idx="1784">
                  <c:v>42407</c:v>
                </c:pt>
                <c:pt idx="1785">
                  <c:v>42408</c:v>
                </c:pt>
                <c:pt idx="1786">
                  <c:v>42409</c:v>
                </c:pt>
                <c:pt idx="1787">
                  <c:v>42410</c:v>
                </c:pt>
                <c:pt idx="1788">
                  <c:v>42411</c:v>
                </c:pt>
                <c:pt idx="1789">
                  <c:v>42412</c:v>
                </c:pt>
                <c:pt idx="1790">
                  <c:v>42413</c:v>
                </c:pt>
                <c:pt idx="1791">
                  <c:v>42414</c:v>
                </c:pt>
                <c:pt idx="1792">
                  <c:v>42415</c:v>
                </c:pt>
                <c:pt idx="1793">
                  <c:v>42416</c:v>
                </c:pt>
                <c:pt idx="1794">
                  <c:v>42417</c:v>
                </c:pt>
                <c:pt idx="1795">
                  <c:v>42418</c:v>
                </c:pt>
                <c:pt idx="1796">
                  <c:v>42419</c:v>
                </c:pt>
                <c:pt idx="1797">
                  <c:v>42420</c:v>
                </c:pt>
                <c:pt idx="1798">
                  <c:v>42421</c:v>
                </c:pt>
                <c:pt idx="1799">
                  <c:v>42422</c:v>
                </c:pt>
                <c:pt idx="1800">
                  <c:v>42423</c:v>
                </c:pt>
                <c:pt idx="1801">
                  <c:v>42424</c:v>
                </c:pt>
                <c:pt idx="1802">
                  <c:v>42425</c:v>
                </c:pt>
                <c:pt idx="1803">
                  <c:v>42426</c:v>
                </c:pt>
                <c:pt idx="1804">
                  <c:v>42427</c:v>
                </c:pt>
                <c:pt idx="1805">
                  <c:v>42428</c:v>
                </c:pt>
                <c:pt idx="1806">
                  <c:v>42429</c:v>
                </c:pt>
                <c:pt idx="1807">
                  <c:v>42430</c:v>
                </c:pt>
                <c:pt idx="1808">
                  <c:v>42431</c:v>
                </c:pt>
                <c:pt idx="1809">
                  <c:v>42432</c:v>
                </c:pt>
                <c:pt idx="1810">
                  <c:v>42433</c:v>
                </c:pt>
                <c:pt idx="1811">
                  <c:v>42434</c:v>
                </c:pt>
                <c:pt idx="1812">
                  <c:v>42435</c:v>
                </c:pt>
                <c:pt idx="1813">
                  <c:v>42436</c:v>
                </c:pt>
                <c:pt idx="1814">
                  <c:v>42437</c:v>
                </c:pt>
                <c:pt idx="1815">
                  <c:v>42438</c:v>
                </c:pt>
                <c:pt idx="1816">
                  <c:v>42439</c:v>
                </c:pt>
                <c:pt idx="1817">
                  <c:v>42440</c:v>
                </c:pt>
                <c:pt idx="1818">
                  <c:v>42441</c:v>
                </c:pt>
                <c:pt idx="1819">
                  <c:v>42442</c:v>
                </c:pt>
                <c:pt idx="1820">
                  <c:v>42443</c:v>
                </c:pt>
                <c:pt idx="1821">
                  <c:v>42444</c:v>
                </c:pt>
                <c:pt idx="1822">
                  <c:v>42445</c:v>
                </c:pt>
                <c:pt idx="1823">
                  <c:v>42446</c:v>
                </c:pt>
                <c:pt idx="1824">
                  <c:v>42447</c:v>
                </c:pt>
                <c:pt idx="1825">
                  <c:v>42448</c:v>
                </c:pt>
                <c:pt idx="1826">
                  <c:v>42449</c:v>
                </c:pt>
                <c:pt idx="1827">
                  <c:v>42450</c:v>
                </c:pt>
                <c:pt idx="1828">
                  <c:v>42451</c:v>
                </c:pt>
                <c:pt idx="1829">
                  <c:v>42452</c:v>
                </c:pt>
                <c:pt idx="1830">
                  <c:v>42453</c:v>
                </c:pt>
                <c:pt idx="1831">
                  <c:v>42454</c:v>
                </c:pt>
                <c:pt idx="1832">
                  <c:v>42455</c:v>
                </c:pt>
                <c:pt idx="1833">
                  <c:v>42456</c:v>
                </c:pt>
                <c:pt idx="1834">
                  <c:v>42457</c:v>
                </c:pt>
                <c:pt idx="1835">
                  <c:v>42458</c:v>
                </c:pt>
                <c:pt idx="1836">
                  <c:v>42459</c:v>
                </c:pt>
                <c:pt idx="1837">
                  <c:v>42460</c:v>
                </c:pt>
                <c:pt idx="1838">
                  <c:v>42461</c:v>
                </c:pt>
                <c:pt idx="1839">
                  <c:v>42462</c:v>
                </c:pt>
                <c:pt idx="1840">
                  <c:v>42463</c:v>
                </c:pt>
                <c:pt idx="1841">
                  <c:v>42464</c:v>
                </c:pt>
                <c:pt idx="1842">
                  <c:v>42465</c:v>
                </c:pt>
                <c:pt idx="1843">
                  <c:v>42466</c:v>
                </c:pt>
                <c:pt idx="1844">
                  <c:v>42467</c:v>
                </c:pt>
                <c:pt idx="1845">
                  <c:v>42468</c:v>
                </c:pt>
                <c:pt idx="1846">
                  <c:v>42469</c:v>
                </c:pt>
                <c:pt idx="1847">
                  <c:v>42470</c:v>
                </c:pt>
                <c:pt idx="1848">
                  <c:v>42471</c:v>
                </c:pt>
                <c:pt idx="1849">
                  <c:v>42472</c:v>
                </c:pt>
                <c:pt idx="1850">
                  <c:v>42473</c:v>
                </c:pt>
                <c:pt idx="1851">
                  <c:v>42474</c:v>
                </c:pt>
                <c:pt idx="1852">
                  <c:v>42475</c:v>
                </c:pt>
                <c:pt idx="1853">
                  <c:v>42476</c:v>
                </c:pt>
                <c:pt idx="1854">
                  <c:v>42477</c:v>
                </c:pt>
                <c:pt idx="1855">
                  <c:v>42478</c:v>
                </c:pt>
                <c:pt idx="1856">
                  <c:v>42479</c:v>
                </c:pt>
                <c:pt idx="1857">
                  <c:v>42480</c:v>
                </c:pt>
                <c:pt idx="1858">
                  <c:v>42481</c:v>
                </c:pt>
                <c:pt idx="1859">
                  <c:v>42482</c:v>
                </c:pt>
                <c:pt idx="1860">
                  <c:v>42483</c:v>
                </c:pt>
                <c:pt idx="1861">
                  <c:v>42484</c:v>
                </c:pt>
                <c:pt idx="1862">
                  <c:v>42485</c:v>
                </c:pt>
                <c:pt idx="1863">
                  <c:v>42486</c:v>
                </c:pt>
                <c:pt idx="1864">
                  <c:v>42487</c:v>
                </c:pt>
                <c:pt idx="1865">
                  <c:v>42488</c:v>
                </c:pt>
                <c:pt idx="1866">
                  <c:v>42489</c:v>
                </c:pt>
                <c:pt idx="1867">
                  <c:v>42490</c:v>
                </c:pt>
                <c:pt idx="1868">
                  <c:v>42491</c:v>
                </c:pt>
                <c:pt idx="1869">
                  <c:v>42492</c:v>
                </c:pt>
                <c:pt idx="1870">
                  <c:v>42493</c:v>
                </c:pt>
                <c:pt idx="1871">
                  <c:v>42494</c:v>
                </c:pt>
                <c:pt idx="1872">
                  <c:v>42495</c:v>
                </c:pt>
                <c:pt idx="1873">
                  <c:v>42496</c:v>
                </c:pt>
                <c:pt idx="1874">
                  <c:v>42497</c:v>
                </c:pt>
                <c:pt idx="1875">
                  <c:v>42498</c:v>
                </c:pt>
                <c:pt idx="1876">
                  <c:v>42499</c:v>
                </c:pt>
                <c:pt idx="1877">
                  <c:v>42500</c:v>
                </c:pt>
                <c:pt idx="1878">
                  <c:v>42501</c:v>
                </c:pt>
                <c:pt idx="1879">
                  <c:v>42502</c:v>
                </c:pt>
                <c:pt idx="1880">
                  <c:v>42503</c:v>
                </c:pt>
                <c:pt idx="1881">
                  <c:v>42504</c:v>
                </c:pt>
                <c:pt idx="1882">
                  <c:v>42505</c:v>
                </c:pt>
                <c:pt idx="1883">
                  <c:v>42506</c:v>
                </c:pt>
                <c:pt idx="1884">
                  <c:v>42507</c:v>
                </c:pt>
                <c:pt idx="1885">
                  <c:v>42508</c:v>
                </c:pt>
                <c:pt idx="1886">
                  <c:v>42509</c:v>
                </c:pt>
                <c:pt idx="1887">
                  <c:v>42510</c:v>
                </c:pt>
                <c:pt idx="1888">
                  <c:v>42511</c:v>
                </c:pt>
                <c:pt idx="1889">
                  <c:v>42512</c:v>
                </c:pt>
                <c:pt idx="1890">
                  <c:v>42513</c:v>
                </c:pt>
                <c:pt idx="1891">
                  <c:v>42514</c:v>
                </c:pt>
                <c:pt idx="1892">
                  <c:v>42515</c:v>
                </c:pt>
                <c:pt idx="1893">
                  <c:v>42516</c:v>
                </c:pt>
                <c:pt idx="1894">
                  <c:v>42517</c:v>
                </c:pt>
                <c:pt idx="1895">
                  <c:v>42518</c:v>
                </c:pt>
                <c:pt idx="1896">
                  <c:v>42519</c:v>
                </c:pt>
                <c:pt idx="1897">
                  <c:v>42520</c:v>
                </c:pt>
                <c:pt idx="1898">
                  <c:v>42521</c:v>
                </c:pt>
                <c:pt idx="1899">
                  <c:v>42522</c:v>
                </c:pt>
                <c:pt idx="1900">
                  <c:v>42523</c:v>
                </c:pt>
                <c:pt idx="1901">
                  <c:v>42524</c:v>
                </c:pt>
                <c:pt idx="1902">
                  <c:v>42525</c:v>
                </c:pt>
                <c:pt idx="1903">
                  <c:v>42526</c:v>
                </c:pt>
                <c:pt idx="1904">
                  <c:v>42527</c:v>
                </c:pt>
                <c:pt idx="1905">
                  <c:v>42528</c:v>
                </c:pt>
                <c:pt idx="1906">
                  <c:v>42529</c:v>
                </c:pt>
                <c:pt idx="1907">
                  <c:v>42530</c:v>
                </c:pt>
                <c:pt idx="1908">
                  <c:v>42531</c:v>
                </c:pt>
                <c:pt idx="1909">
                  <c:v>42532</c:v>
                </c:pt>
                <c:pt idx="1910">
                  <c:v>42533</c:v>
                </c:pt>
                <c:pt idx="1911">
                  <c:v>42534</c:v>
                </c:pt>
                <c:pt idx="1912">
                  <c:v>42535</c:v>
                </c:pt>
                <c:pt idx="1913">
                  <c:v>42536</c:v>
                </c:pt>
                <c:pt idx="1914">
                  <c:v>42537</c:v>
                </c:pt>
                <c:pt idx="1915">
                  <c:v>42538</c:v>
                </c:pt>
                <c:pt idx="1916">
                  <c:v>42539</c:v>
                </c:pt>
                <c:pt idx="1917">
                  <c:v>42540</c:v>
                </c:pt>
                <c:pt idx="1918">
                  <c:v>42541</c:v>
                </c:pt>
                <c:pt idx="1919">
                  <c:v>42542</c:v>
                </c:pt>
                <c:pt idx="1920">
                  <c:v>42543</c:v>
                </c:pt>
                <c:pt idx="1921">
                  <c:v>42544</c:v>
                </c:pt>
                <c:pt idx="1922">
                  <c:v>42545</c:v>
                </c:pt>
                <c:pt idx="1923">
                  <c:v>42546</c:v>
                </c:pt>
                <c:pt idx="1924">
                  <c:v>42547</c:v>
                </c:pt>
                <c:pt idx="1925">
                  <c:v>42548</c:v>
                </c:pt>
                <c:pt idx="1926">
                  <c:v>42549</c:v>
                </c:pt>
                <c:pt idx="1927">
                  <c:v>42550</c:v>
                </c:pt>
                <c:pt idx="1928">
                  <c:v>42551</c:v>
                </c:pt>
                <c:pt idx="1929">
                  <c:v>42552</c:v>
                </c:pt>
                <c:pt idx="1930">
                  <c:v>42553</c:v>
                </c:pt>
                <c:pt idx="1931">
                  <c:v>42554</c:v>
                </c:pt>
                <c:pt idx="1932">
                  <c:v>42555</c:v>
                </c:pt>
                <c:pt idx="1933">
                  <c:v>42556</c:v>
                </c:pt>
                <c:pt idx="1934">
                  <c:v>42557</c:v>
                </c:pt>
                <c:pt idx="1935">
                  <c:v>42558</c:v>
                </c:pt>
                <c:pt idx="1936">
                  <c:v>42559</c:v>
                </c:pt>
                <c:pt idx="1937">
                  <c:v>42560</c:v>
                </c:pt>
                <c:pt idx="1938">
                  <c:v>42561</c:v>
                </c:pt>
                <c:pt idx="1939">
                  <c:v>42562</c:v>
                </c:pt>
                <c:pt idx="1940">
                  <c:v>42563</c:v>
                </c:pt>
                <c:pt idx="1941">
                  <c:v>42564</c:v>
                </c:pt>
                <c:pt idx="1942">
                  <c:v>42565</c:v>
                </c:pt>
                <c:pt idx="1943">
                  <c:v>42566</c:v>
                </c:pt>
                <c:pt idx="1944">
                  <c:v>42567</c:v>
                </c:pt>
                <c:pt idx="1945">
                  <c:v>42568</c:v>
                </c:pt>
                <c:pt idx="1946">
                  <c:v>42569</c:v>
                </c:pt>
                <c:pt idx="1947">
                  <c:v>42570</c:v>
                </c:pt>
                <c:pt idx="1948">
                  <c:v>42571</c:v>
                </c:pt>
                <c:pt idx="1949">
                  <c:v>42572</c:v>
                </c:pt>
                <c:pt idx="1950">
                  <c:v>42573</c:v>
                </c:pt>
                <c:pt idx="1951">
                  <c:v>42574</c:v>
                </c:pt>
                <c:pt idx="1952">
                  <c:v>42575</c:v>
                </c:pt>
                <c:pt idx="1953">
                  <c:v>42576</c:v>
                </c:pt>
                <c:pt idx="1954">
                  <c:v>42577</c:v>
                </c:pt>
                <c:pt idx="1955">
                  <c:v>42578</c:v>
                </c:pt>
                <c:pt idx="1956">
                  <c:v>42579</c:v>
                </c:pt>
                <c:pt idx="1957">
                  <c:v>42580</c:v>
                </c:pt>
                <c:pt idx="1958">
                  <c:v>42581</c:v>
                </c:pt>
                <c:pt idx="1959">
                  <c:v>42582</c:v>
                </c:pt>
                <c:pt idx="1960">
                  <c:v>42583</c:v>
                </c:pt>
                <c:pt idx="1961">
                  <c:v>42584</c:v>
                </c:pt>
                <c:pt idx="1962">
                  <c:v>42585</c:v>
                </c:pt>
                <c:pt idx="1963">
                  <c:v>42586</c:v>
                </c:pt>
                <c:pt idx="1964">
                  <c:v>42587</c:v>
                </c:pt>
                <c:pt idx="1965">
                  <c:v>42588</c:v>
                </c:pt>
                <c:pt idx="1966">
                  <c:v>42589</c:v>
                </c:pt>
                <c:pt idx="1967">
                  <c:v>42590</c:v>
                </c:pt>
                <c:pt idx="1968">
                  <c:v>42591</c:v>
                </c:pt>
                <c:pt idx="1969">
                  <c:v>42592</c:v>
                </c:pt>
                <c:pt idx="1970">
                  <c:v>42593</c:v>
                </c:pt>
                <c:pt idx="1971">
                  <c:v>42594</c:v>
                </c:pt>
                <c:pt idx="1972">
                  <c:v>42595</c:v>
                </c:pt>
                <c:pt idx="1973">
                  <c:v>42596</c:v>
                </c:pt>
                <c:pt idx="1974">
                  <c:v>42597</c:v>
                </c:pt>
                <c:pt idx="1975">
                  <c:v>42598</c:v>
                </c:pt>
                <c:pt idx="1976">
                  <c:v>42599</c:v>
                </c:pt>
                <c:pt idx="1977">
                  <c:v>42600</c:v>
                </c:pt>
                <c:pt idx="1978">
                  <c:v>42601</c:v>
                </c:pt>
                <c:pt idx="1979">
                  <c:v>42602</c:v>
                </c:pt>
                <c:pt idx="1980">
                  <c:v>42603</c:v>
                </c:pt>
                <c:pt idx="1981">
                  <c:v>42604</c:v>
                </c:pt>
                <c:pt idx="1982">
                  <c:v>42605</c:v>
                </c:pt>
                <c:pt idx="1983">
                  <c:v>42606</c:v>
                </c:pt>
                <c:pt idx="1984">
                  <c:v>42607</c:v>
                </c:pt>
                <c:pt idx="1985">
                  <c:v>42608</c:v>
                </c:pt>
                <c:pt idx="1986">
                  <c:v>42609</c:v>
                </c:pt>
                <c:pt idx="1987">
                  <c:v>42610</c:v>
                </c:pt>
                <c:pt idx="1988">
                  <c:v>42611</c:v>
                </c:pt>
                <c:pt idx="1989">
                  <c:v>42612</c:v>
                </c:pt>
                <c:pt idx="1990">
                  <c:v>42613</c:v>
                </c:pt>
                <c:pt idx="1991">
                  <c:v>42614</c:v>
                </c:pt>
                <c:pt idx="1992">
                  <c:v>42615</c:v>
                </c:pt>
                <c:pt idx="1993">
                  <c:v>42616</c:v>
                </c:pt>
                <c:pt idx="1994">
                  <c:v>42617</c:v>
                </c:pt>
                <c:pt idx="1995">
                  <c:v>42618</c:v>
                </c:pt>
                <c:pt idx="1996">
                  <c:v>42619</c:v>
                </c:pt>
                <c:pt idx="1997">
                  <c:v>42620</c:v>
                </c:pt>
                <c:pt idx="1998">
                  <c:v>42621</c:v>
                </c:pt>
                <c:pt idx="1999">
                  <c:v>42622</c:v>
                </c:pt>
                <c:pt idx="2000">
                  <c:v>42623</c:v>
                </c:pt>
                <c:pt idx="2001">
                  <c:v>42624</c:v>
                </c:pt>
                <c:pt idx="2002">
                  <c:v>42625</c:v>
                </c:pt>
                <c:pt idx="2003">
                  <c:v>42626</c:v>
                </c:pt>
                <c:pt idx="2004">
                  <c:v>42627</c:v>
                </c:pt>
                <c:pt idx="2005">
                  <c:v>42628</c:v>
                </c:pt>
                <c:pt idx="2006">
                  <c:v>42629</c:v>
                </c:pt>
                <c:pt idx="2007">
                  <c:v>42630</c:v>
                </c:pt>
                <c:pt idx="2008">
                  <c:v>42631</c:v>
                </c:pt>
                <c:pt idx="2009">
                  <c:v>42632</c:v>
                </c:pt>
                <c:pt idx="2010">
                  <c:v>42633</c:v>
                </c:pt>
                <c:pt idx="2011">
                  <c:v>42634</c:v>
                </c:pt>
                <c:pt idx="2012">
                  <c:v>42635</c:v>
                </c:pt>
                <c:pt idx="2013">
                  <c:v>42636</c:v>
                </c:pt>
                <c:pt idx="2014">
                  <c:v>42637</c:v>
                </c:pt>
                <c:pt idx="2015">
                  <c:v>42638</c:v>
                </c:pt>
                <c:pt idx="2016">
                  <c:v>42639</c:v>
                </c:pt>
                <c:pt idx="2017">
                  <c:v>42640</c:v>
                </c:pt>
                <c:pt idx="2018">
                  <c:v>42641</c:v>
                </c:pt>
                <c:pt idx="2019">
                  <c:v>42642</c:v>
                </c:pt>
                <c:pt idx="2020">
                  <c:v>42643</c:v>
                </c:pt>
                <c:pt idx="2021">
                  <c:v>42644</c:v>
                </c:pt>
                <c:pt idx="2022">
                  <c:v>42645</c:v>
                </c:pt>
                <c:pt idx="2023">
                  <c:v>42646</c:v>
                </c:pt>
                <c:pt idx="2024">
                  <c:v>42647</c:v>
                </c:pt>
                <c:pt idx="2025">
                  <c:v>42648</c:v>
                </c:pt>
                <c:pt idx="2026">
                  <c:v>42649</c:v>
                </c:pt>
                <c:pt idx="2027">
                  <c:v>42650</c:v>
                </c:pt>
                <c:pt idx="2028">
                  <c:v>42651</c:v>
                </c:pt>
                <c:pt idx="2029">
                  <c:v>42652</c:v>
                </c:pt>
                <c:pt idx="2030">
                  <c:v>42653</c:v>
                </c:pt>
                <c:pt idx="2031">
                  <c:v>42654</c:v>
                </c:pt>
                <c:pt idx="2032">
                  <c:v>42655</c:v>
                </c:pt>
                <c:pt idx="2033">
                  <c:v>42656</c:v>
                </c:pt>
                <c:pt idx="2034">
                  <c:v>42657</c:v>
                </c:pt>
                <c:pt idx="2035">
                  <c:v>42658</c:v>
                </c:pt>
                <c:pt idx="2036">
                  <c:v>42659</c:v>
                </c:pt>
                <c:pt idx="2037">
                  <c:v>42660</c:v>
                </c:pt>
                <c:pt idx="2038">
                  <c:v>42661</c:v>
                </c:pt>
                <c:pt idx="2039">
                  <c:v>42662</c:v>
                </c:pt>
                <c:pt idx="2040">
                  <c:v>42663</c:v>
                </c:pt>
                <c:pt idx="2041">
                  <c:v>42664</c:v>
                </c:pt>
                <c:pt idx="2042">
                  <c:v>42665</c:v>
                </c:pt>
                <c:pt idx="2043">
                  <c:v>42666</c:v>
                </c:pt>
                <c:pt idx="2044">
                  <c:v>42667</c:v>
                </c:pt>
                <c:pt idx="2045">
                  <c:v>42668</c:v>
                </c:pt>
                <c:pt idx="2046">
                  <c:v>42669</c:v>
                </c:pt>
                <c:pt idx="2047">
                  <c:v>42670</c:v>
                </c:pt>
                <c:pt idx="2048">
                  <c:v>42671</c:v>
                </c:pt>
                <c:pt idx="2049">
                  <c:v>42672</c:v>
                </c:pt>
                <c:pt idx="2050">
                  <c:v>42673</c:v>
                </c:pt>
                <c:pt idx="2051">
                  <c:v>42674</c:v>
                </c:pt>
                <c:pt idx="2052">
                  <c:v>42675</c:v>
                </c:pt>
                <c:pt idx="2053">
                  <c:v>42676</c:v>
                </c:pt>
                <c:pt idx="2054">
                  <c:v>42677</c:v>
                </c:pt>
                <c:pt idx="2055">
                  <c:v>42678</c:v>
                </c:pt>
                <c:pt idx="2056">
                  <c:v>42679</c:v>
                </c:pt>
                <c:pt idx="2057">
                  <c:v>42680</c:v>
                </c:pt>
                <c:pt idx="2058">
                  <c:v>42681</c:v>
                </c:pt>
                <c:pt idx="2059">
                  <c:v>42682</c:v>
                </c:pt>
                <c:pt idx="2060">
                  <c:v>42683</c:v>
                </c:pt>
                <c:pt idx="2061">
                  <c:v>42684</c:v>
                </c:pt>
                <c:pt idx="2062">
                  <c:v>42685</c:v>
                </c:pt>
                <c:pt idx="2063">
                  <c:v>42686</c:v>
                </c:pt>
                <c:pt idx="2064">
                  <c:v>42687</c:v>
                </c:pt>
                <c:pt idx="2065">
                  <c:v>42688</c:v>
                </c:pt>
                <c:pt idx="2066">
                  <c:v>42689</c:v>
                </c:pt>
                <c:pt idx="2067">
                  <c:v>42690</c:v>
                </c:pt>
                <c:pt idx="2068">
                  <c:v>42691</c:v>
                </c:pt>
                <c:pt idx="2069">
                  <c:v>42692</c:v>
                </c:pt>
                <c:pt idx="2070">
                  <c:v>42693</c:v>
                </c:pt>
                <c:pt idx="2071">
                  <c:v>42694</c:v>
                </c:pt>
                <c:pt idx="2072">
                  <c:v>42695</c:v>
                </c:pt>
                <c:pt idx="2073">
                  <c:v>42696</c:v>
                </c:pt>
                <c:pt idx="2074">
                  <c:v>42697</c:v>
                </c:pt>
                <c:pt idx="2075">
                  <c:v>42698</c:v>
                </c:pt>
                <c:pt idx="2076">
                  <c:v>42699</c:v>
                </c:pt>
                <c:pt idx="2077">
                  <c:v>42700</c:v>
                </c:pt>
                <c:pt idx="2078">
                  <c:v>42701</c:v>
                </c:pt>
                <c:pt idx="2079">
                  <c:v>42702</c:v>
                </c:pt>
                <c:pt idx="2080">
                  <c:v>42703</c:v>
                </c:pt>
                <c:pt idx="2081">
                  <c:v>42704</c:v>
                </c:pt>
                <c:pt idx="2082">
                  <c:v>42705</c:v>
                </c:pt>
                <c:pt idx="2083">
                  <c:v>42706</c:v>
                </c:pt>
                <c:pt idx="2084">
                  <c:v>42707</c:v>
                </c:pt>
                <c:pt idx="2085">
                  <c:v>42708</c:v>
                </c:pt>
                <c:pt idx="2086">
                  <c:v>42709</c:v>
                </c:pt>
                <c:pt idx="2087">
                  <c:v>42710</c:v>
                </c:pt>
                <c:pt idx="2088">
                  <c:v>42711</c:v>
                </c:pt>
                <c:pt idx="2089">
                  <c:v>42712</c:v>
                </c:pt>
                <c:pt idx="2090">
                  <c:v>42713</c:v>
                </c:pt>
                <c:pt idx="2091">
                  <c:v>42714</c:v>
                </c:pt>
                <c:pt idx="2092">
                  <c:v>42715</c:v>
                </c:pt>
                <c:pt idx="2093">
                  <c:v>42716</c:v>
                </c:pt>
                <c:pt idx="2094">
                  <c:v>42717</c:v>
                </c:pt>
                <c:pt idx="2095">
                  <c:v>42718</c:v>
                </c:pt>
                <c:pt idx="2096">
                  <c:v>42719</c:v>
                </c:pt>
                <c:pt idx="2097">
                  <c:v>42720</c:v>
                </c:pt>
                <c:pt idx="2098">
                  <c:v>42721</c:v>
                </c:pt>
                <c:pt idx="2099">
                  <c:v>42722</c:v>
                </c:pt>
                <c:pt idx="2100">
                  <c:v>42723</c:v>
                </c:pt>
                <c:pt idx="2101">
                  <c:v>42724</c:v>
                </c:pt>
                <c:pt idx="2102">
                  <c:v>42725</c:v>
                </c:pt>
                <c:pt idx="2103">
                  <c:v>42726</c:v>
                </c:pt>
                <c:pt idx="2104">
                  <c:v>42727</c:v>
                </c:pt>
                <c:pt idx="2105">
                  <c:v>42728</c:v>
                </c:pt>
                <c:pt idx="2106">
                  <c:v>42729</c:v>
                </c:pt>
                <c:pt idx="2107">
                  <c:v>42730</c:v>
                </c:pt>
                <c:pt idx="2108">
                  <c:v>42731</c:v>
                </c:pt>
                <c:pt idx="2109">
                  <c:v>42732</c:v>
                </c:pt>
                <c:pt idx="2110">
                  <c:v>42733</c:v>
                </c:pt>
                <c:pt idx="2111">
                  <c:v>42734</c:v>
                </c:pt>
                <c:pt idx="2112">
                  <c:v>42735</c:v>
                </c:pt>
                <c:pt idx="2113">
                  <c:v>42736</c:v>
                </c:pt>
                <c:pt idx="2114">
                  <c:v>42737</c:v>
                </c:pt>
                <c:pt idx="2115">
                  <c:v>42738</c:v>
                </c:pt>
                <c:pt idx="2116">
                  <c:v>42739</c:v>
                </c:pt>
                <c:pt idx="2117">
                  <c:v>42740</c:v>
                </c:pt>
                <c:pt idx="2118">
                  <c:v>42741</c:v>
                </c:pt>
                <c:pt idx="2119">
                  <c:v>42742</c:v>
                </c:pt>
                <c:pt idx="2120">
                  <c:v>42743</c:v>
                </c:pt>
                <c:pt idx="2121">
                  <c:v>42744</c:v>
                </c:pt>
                <c:pt idx="2122">
                  <c:v>42745</c:v>
                </c:pt>
                <c:pt idx="2123">
                  <c:v>42746</c:v>
                </c:pt>
                <c:pt idx="2124">
                  <c:v>42747</c:v>
                </c:pt>
                <c:pt idx="2125">
                  <c:v>42748</c:v>
                </c:pt>
                <c:pt idx="2126">
                  <c:v>42749</c:v>
                </c:pt>
                <c:pt idx="2127">
                  <c:v>42750</c:v>
                </c:pt>
                <c:pt idx="2128">
                  <c:v>42751</c:v>
                </c:pt>
                <c:pt idx="2129">
                  <c:v>42752</c:v>
                </c:pt>
                <c:pt idx="2130">
                  <c:v>42753</c:v>
                </c:pt>
                <c:pt idx="2131">
                  <c:v>42754</c:v>
                </c:pt>
                <c:pt idx="2132">
                  <c:v>42755</c:v>
                </c:pt>
                <c:pt idx="2133">
                  <c:v>42756</c:v>
                </c:pt>
                <c:pt idx="2134">
                  <c:v>42757</c:v>
                </c:pt>
                <c:pt idx="2135">
                  <c:v>42758</c:v>
                </c:pt>
                <c:pt idx="2136">
                  <c:v>42759</c:v>
                </c:pt>
                <c:pt idx="2137">
                  <c:v>42760</c:v>
                </c:pt>
                <c:pt idx="2138">
                  <c:v>42761</c:v>
                </c:pt>
                <c:pt idx="2139">
                  <c:v>42762</c:v>
                </c:pt>
                <c:pt idx="2140">
                  <c:v>42763</c:v>
                </c:pt>
                <c:pt idx="2141">
                  <c:v>42764</c:v>
                </c:pt>
                <c:pt idx="2142">
                  <c:v>42765</c:v>
                </c:pt>
                <c:pt idx="2143">
                  <c:v>42766</c:v>
                </c:pt>
                <c:pt idx="2144">
                  <c:v>42767</c:v>
                </c:pt>
                <c:pt idx="2145">
                  <c:v>42768</c:v>
                </c:pt>
                <c:pt idx="2146">
                  <c:v>42769</c:v>
                </c:pt>
                <c:pt idx="2147">
                  <c:v>42770</c:v>
                </c:pt>
                <c:pt idx="2148">
                  <c:v>42771</c:v>
                </c:pt>
                <c:pt idx="2149">
                  <c:v>42772</c:v>
                </c:pt>
                <c:pt idx="2150">
                  <c:v>42773</c:v>
                </c:pt>
                <c:pt idx="2151">
                  <c:v>42774</c:v>
                </c:pt>
                <c:pt idx="2152">
                  <c:v>42775</c:v>
                </c:pt>
                <c:pt idx="2153">
                  <c:v>42776</c:v>
                </c:pt>
                <c:pt idx="2154">
                  <c:v>42777</c:v>
                </c:pt>
                <c:pt idx="2155">
                  <c:v>42778</c:v>
                </c:pt>
                <c:pt idx="2156">
                  <c:v>42779</c:v>
                </c:pt>
                <c:pt idx="2157">
                  <c:v>42780</c:v>
                </c:pt>
                <c:pt idx="2158">
                  <c:v>42781</c:v>
                </c:pt>
                <c:pt idx="2159">
                  <c:v>42782</c:v>
                </c:pt>
                <c:pt idx="2160">
                  <c:v>42783</c:v>
                </c:pt>
                <c:pt idx="2161">
                  <c:v>42784</c:v>
                </c:pt>
                <c:pt idx="2162">
                  <c:v>42785</c:v>
                </c:pt>
                <c:pt idx="2163">
                  <c:v>42786</c:v>
                </c:pt>
                <c:pt idx="2164">
                  <c:v>42787</c:v>
                </c:pt>
                <c:pt idx="2165">
                  <c:v>42788</c:v>
                </c:pt>
                <c:pt idx="2166">
                  <c:v>42789</c:v>
                </c:pt>
                <c:pt idx="2167">
                  <c:v>42790</c:v>
                </c:pt>
                <c:pt idx="2168">
                  <c:v>42791</c:v>
                </c:pt>
                <c:pt idx="2169">
                  <c:v>42792</c:v>
                </c:pt>
                <c:pt idx="2170">
                  <c:v>42793</c:v>
                </c:pt>
                <c:pt idx="2171">
                  <c:v>42794</c:v>
                </c:pt>
                <c:pt idx="2172">
                  <c:v>42795</c:v>
                </c:pt>
                <c:pt idx="2173">
                  <c:v>42796</c:v>
                </c:pt>
                <c:pt idx="2174">
                  <c:v>42797</c:v>
                </c:pt>
                <c:pt idx="2175">
                  <c:v>42798</c:v>
                </c:pt>
                <c:pt idx="2176">
                  <c:v>42799</c:v>
                </c:pt>
                <c:pt idx="2177">
                  <c:v>42800</c:v>
                </c:pt>
                <c:pt idx="2178">
                  <c:v>42801</c:v>
                </c:pt>
                <c:pt idx="2179">
                  <c:v>42802</c:v>
                </c:pt>
                <c:pt idx="2180">
                  <c:v>42803</c:v>
                </c:pt>
                <c:pt idx="2181">
                  <c:v>42804</c:v>
                </c:pt>
                <c:pt idx="2182">
                  <c:v>42805</c:v>
                </c:pt>
                <c:pt idx="2183">
                  <c:v>42806</c:v>
                </c:pt>
                <c:pt idx="2184">
                  <c:v>42807</c:v>
                </c:pt>
                <c:pt idx="2185">
                  <c:v>42808</c:v>
                </c:pt>
                <c:pt idx="2186">
                  <c:v>42809</c:v>
                </c:pt>
                <c:pt idx="2187">
                  <c:v>42810</c:v>
                </c:pt>
                <c:pt idx="2188">
                  <c:v>42811</c:v>
                </c:pt>
                <c:pt idx="2189">
                  <c:v>42812</c:v>
                </c:pt>
                <c:pt idx="2190">
                  <c:v>42813</c:v>
                </c:pt>
                <c:pt idx="2191">
                  <c:v>42814</c:v>
                </c:pt>
                <c:pt idx="2192">
                  <c:v>42815</c:v>
                </c:pt>
                <c:pt idx="2193">
                  <c:v>42816</c:v>
                </c:pt>
                <c:pt idx="2194">
                  <c:v>42817</c:v>
                </c:pt>
                <c:pt idx="2195">
                  <c:v>42818</c:v>
                </c:pt>
                <c:pt idx="2196">
                  <c:v>42819</c:v>
                </c:pt>
                <c:pt idx="2197">
                  <c:v>42820</c:v>
                </c:pt>
                <c:pt idx="2198">
                  <c:v>42821</c:v>
                </c:pt>
                <c:pt idx="2199">
                  <c:v>42822</c:v>
                </c:pt>
                <c:pt idx="2200">
                  <c:v>42823</c:v>
                </c:pt>
                <c:pt idx="2201">
                  <c:v>42824</c:v>
                </c:pt>
                <c:pt idx="2202">
                  <c:v>42825</c:v>
                </c:pt>
                <c:pt idx="2203">
                  <c:v>42826</c:v>
                </c:pt>
                <c:pt idx="2204">
                  <c:v>42827</c:v>
                </c:pt>
                <c:pt idx="2205">
                  <c:v>42828</c:v>
                </c:pt>
                <c:pt idx="2206">
                  <c:v>42829</c:v>
                </c:pt>
                <c:pt idx="2207">
                  <c:v>42830</c:v>
                </c:pt>
                <c:pt idx="2208">
                  <c:v>42831</c:v>
                </c:pt>
                <c:pt idx="2209">
                  <c:v>42832</c:v>
                </c:pt>
                <c:pt idx="2210">
                  <c:v>42833</c:v>
                </c:pt>
                <c:pt idx="2211">
                  <c:v>42834</c:v>
                </c:pt>
                <c:pt idx="2212">
                  <c:v>42835</c:v>
                </c:pt>
                <c:pt idx="2213">
                  <c:v>42836</c:v>
                </c:pt>
                <c:pt idx="2214">
                  <c:v>42837</c:v>
                </c:pt>
                <c:pt idx="2215">
                  <c:v>42838</c:v>
                </c:pt>
                <c:pt idx="2216">
                  <c:v>42839</c:v>
                </c:pt>
                <c:pt idx="2217">
                  <c:v>42840</c:v>
                </c:pt>
                <c:pt idx="2218">
                  <c:v>42841</c:v>
                </c:pt>
                <c:pt idx="2219">
                  <c:v>42842</c:v>
                </c:pt>
                <c:pt idx="2220">
                  <c:v>42843</c:v>
                </c:pt>
                <c:pt idx="2221">
                  <c:v>42844</c:v>
                </c:pt>
                <c:pt idx="2222">
                  <c:v>42845</c:v>
                </c:pt>
                <c:pt idx="2223">
                  <c:v>42846</c:v>
                </c:pt>
                <c:pt idx="2224">
                  <c:v>42847</c:v>
                </c:pt>
                <c:pt idx="2225">
                  <c:v>42848</c:v>
                </c:pt>
                <c:pt idx="2226">
                  <c:v>42849</c:v>
                </c:pt>
                <c:pt idx="2227">
                  <c:v>42850</c:v>
                </c:pt>
                <c:pt idx="2228">
                  <c:v>42851</c:v>
                </c:pt>
                <c:pt idx="2229">
                  <c:v>42852</c:v>
                </c:pt>
                <c:pt idx="2230">
                  <c:v>42853</c:v>
                </c:pt>
                <c:pt idx="2231">
                  <c:v>42854</c:v>
                </c:pt>
                <c:pt idx="2232">
                  <c:v>42855</c:v>
                </c:pt>
                <c:pt idx="2233">
                  <c:v>42856</c:v>
                </c:pt>
                <c:pt idx="2234">
                  <c:v>42857</c:v>
                </c:pt>
                <c:pt idx="2235">
                  <c:v>42858</c:v>
                </c:pt>
                <c:pt idx="2236">
                  <c:v>42859</c:v>
                </c:pt>
                <c:pt idx="2237">
                  <c:v>42860</c:v>
                </c:pt>
                <c:pt idx="2238">
                  <c:v>42861</c:v>
                </c:pt>
                <c:pt idx="2239">
                  <c:v>42862</c:v>
                </c:pt>
                <c:pt idx="2240">
                  <c:v>42863</c:v>
                </c:pt>
                <c:pt idx="2241">
                  <c:v>42864</c:v>
                </c:pt>
                <c:pt idx="2242">
                  <c:v>42865</c:v>
                </c:pt>
                <c:pt idx="2243">
                  <c:v>42866</c:v>
                </c:pt>
                <c:pt idx="2244">
                  <c:v>42867</c:v>
                </c:pt>
                <c:pt idx="2245">
                  <c:v>42868</c:v>
                </c:pt>
                <c:pt idx="2246">
                  <c:v>42869</c:v>
                </c:pt>
                <c:pt idx="2247">
                  <c:v>42870</c:v>
                </c:pt>
                <c:pt idx="2248">
                  <c:v>42871</c:v>
                </c:pt>
                <c:pt idx="2249">
                  <c:v>42872</c:v>
                </c:pt>
                <c:pt idx="2250">
                  <c:v>42873</c:v>
                </c:pt>
                <c:pt idx="2251">
                  <c:v>42874</c:v>
                </c:pt>
                <c:pt idx="2252">
                  <c:v>42875</c:v>
                </c:pt>
                <c:pt idx="2253">
                  <c:v>42876</c:v>
                </c:pt>
                <c:pt idx="2254">
                  <c:v>42877</c:v>
                </c:pt>
                <c:pt idx="2255">
                  <c:v>42878</c:v>
                </c:pt>
                <c:pt idx="2256">
                  <c:v>42879</c:v>
                </c:pt>
                <c:pt idx="2257">
                  <c:v>42880</c:v>
                </c:pt>
                <c:pt idx="2258">
                  <c:v>42881</c:v>
                </c:pt>
                <c:pt idx="2259">
                  <c:v>42882</c:v>
                </c:pt>
                <c:pt idx="2260">
                  <c:v>42883</c:v>
                </c:pt>
                <c:pt idx="2261">
                  <c:v>42884</c:v>
                </c:pt>
                <c:pt idx="2262">
                  <c:v>42885</c:v>
                </c:pt>
                <c:pt idx="2263">
                  <c:v>42886</c:v>
                </c:pt>
                <c:pt idx="2264">
                  <c:v>42887</c:v>
                </c:pt>
                <c:pt idx="2265">
                  <c:v>42888</c:v>
                </c:pt>
                <c:pt idx="2266">
                  <c:v>42889</c:v>
                </c:pt>
                <c:pt idx="2267">
                  <c:v>42890</c:v>
                </c:pt>
                <c:pt idx="2268">
                  <c:v>42891</c:v>
                </c:pt>
                <c:pt idx="2269">
                  <c:v>42892</c:v>
                </c:pt>
                <c:pt idx="2270">
                  <c:v>42893</c:v>
                </c:pt>
                <c:pt idx="2271">
                  <c:v>42894</c:v>
                </c:pt>
                <c:pt idx="2272">
                  <c:v>42895</c:v>
                </c:pt>
                <c:pt idx="2273">
                  <c:v>42896</c:v>
                </c:pt>
                <c:pt idx="2274">
                  <c:v>42897</c:v>
                </c:pt>
                <c:pt idx="2275">
                  <c:v>42898</c:v>
                </c:pt>
                <c:pt idx="2276">
                  <c:v>42899</c:v>
                </c:pt>
                <c:pt idx="2277">
                  <c:v>42900</c:v>
                </c:pt>
                <c:pt idx="2278">
                  <c:v>42901</c:v>
                </c:pt>
                <c:pt idx="2279">
                  <c:v>42902</c:v>
                </c:pt>
                <c:pt idx="2280">
                  <c:v>42903</c:v>
                </c:pt>
                <c:pt idx="2281">
                  <c:v>42904</c:v>
                </c:pt>
                <c:pt idx="2282">
                  <c:v>42905</c:v>
                </c:pt>
                <c:pt idx="2283">
                  <c:v>42906</c:v>
                </c:pt>
                <c:pt idx="2284">
                  <c:v>42907</c:v>
                </c:pt>
                <c:pt idx="2285">
                  <c:v>42908</c:v>
                </c:pt>
                <c:pt idx="2286">
                  <c:v>42909</c:v>
                </c:pt>
                <c:pt idx="2287">
                  <c:v>42910</c:v>
                </c:pt>
                <c:pt idx="2288">
                  <c:v>42911</c:v>
                </c:pt>
                <c:pt idx="2289">
                  <c:v>42912</c:v>
                </c:pt>
                <c:pt idx="2290">
                  <c:v>42913</c:v>
                </c:pt>
                <c:pt idx="2291">
                  <c:v>42914</c:v>
                </c:pt>
                <c:pt idx="2292">
                  <c:v>42915</c:v>
                </c:pt>
                <c:pt idx="2293">
                  <c:v>42916</c:v>
                </c:pt>
                <c:pt idx="2294">
                  <c:v>42917</c:v>
                </c:pt>
                <c:pt idx="2295">
                  <c:v>42918</c:v>
                </c:pt>
                <c:pt idx="2296">
                  <c:v>42919</c:v>
                </c:pt>
                <c:pt idx="2297">
                  <c:v>42920</c:v>
                </c:pt>
                <c:pt idx="2298">
                  <c:v>42921</c:v>
                </c:pt>
                <c:pt idx="2299">
                  <c:v>42922</c:v>
                </c:pt>
                <c:pt idx="2300">
                  <c:v>42923</c:v>
                </c:pt>
                <c:pt idx="2301">
                  <c:v>42924</c:v>
                </c:pt>
                <c:pt idx="2302">
                  <c:v>42925</c:v>
                </c:pt>
                <c:pt idx="2303">
                  <c:v>42926</c:v>
                </c:pt>
                <c:pt idx="2304">
                  <c:v>42927</c:v>
                </c:pt>
                <c:pt idx="2305">
                  <c:v>42928</c:v>
                </c:pt>
                <c:pt idx="2306">
                  <c:v>42929</c:v>
                </c:pt>
                <c:pt idx="2307">
                  <c:v>42930</c:v>
                </c:pt>
                <c:pt idx="2308">
                  <c:v>42931</c:v>
                </c:pt>
                <c:pt idx="2309">
                  <c:v>42932</c:v>
                </c:pt>
                <c:pt idx="2310">
                  <c:v>42933</c:v>
                </c:pt>
                <c:pt idx="2311">
                  <c:v>42934</c:v>
                </c:pt>
                <c:pt idx="2312">
                  <c:v>42935</c:v>
                </c:pt>
                <c:pt idx="2313">
                  <c:v>42936</c:v>
                </c:pt>
                <c:pt idx="2314">
                  <c:v>42937</c:v>
                </c:pt>
                <c:pt idx="2315">
                  <c:v>42938</c:v>
                </c:pt>
                <c:pt idx="2316">
                  <c:v>42939</c:v>
                </c:pt>
                <c:pt idx="2317">
                  <c:v>42940</c:v>
                </c:pt>
                <c:pt idx="2318">
                  <c:v>42941</c:v>
                </c:pt>
                <c:pt idx="2319">
                  <c:v>42942</c:v>
                </c:pt>
                <c:pt idx="2320">
                  <c:v>42943</c:v>
                </c:pt>
                <c:pt idx="2321">
                  <c:v>42944</c:v>
                </c:pt>
                <c:pt idx="2322">
                  <c:v>42945</c:v>
                </c:pt>
                <c:pt idx="2323">
                  <c:v>42946</c:v>
                </c:pt>
                <c:pt idx="2324">
                  <c:v>42947</c:v>
                </c:pt>
                <c:pt idx="2325">
                  <c:v>42948</c:v>
                </c:pt>
                <c:pt idx="2326">
                  <c:v>42949</c:v>
                </c:pt>
                <c:pt idx="2327">
                  <c:v>42950</c:v>
                </c:pt>
                <c:pt idx="2328">
                  <c:v>42951</c:v>
                </c:pt>
                <c:pt idx="2329">
                  <c:v>42952</c:v>
                </c:pt>
                <c:pt idx="2330">
                  <c:v>42953</c:v>
                </c:pt>
                <c:pt idx="2331">
                  <c:v>42954</c:v>
                </c:pt>
                <c:pt idx="2332">
                  <c:v>42955</c:v>
                </c:pt>
                <c:pt idx="2333">
                  <c:v>42956</c:v>
                </c:pt>
                <c:pt idx="2334">
                  <c:v>42957</c:v>
                </c:pt>
                <c:pt idx="2335">
                  <c:v>42958</c:v>
                </c:pt>
                <c:pt idx="2336">
                  <c:v>42959</c:v>
                </c:pt>
                <c:pt idx="2337">
                  <c:v>42960</c:v>
                </c:pt>
                <c:pt idx="2338">
                  <c:v>42961</c:v>
                </c:pt>
                <c:pt idx="2339">
                  <c:v>42962</c:v>
                </c:pt>
                <c:pt idx="2340">
                  <c:v>42963</c:v>
                </c:pt>
                <c:pt idx="2341">
                  <c:v>42964</c:v>
                </c:pt>
                <c:pt idx="2342">
                  <c:v>42965</c:v>
                </c:pt>
                <c:pt idx="2343">
                  <c:v>42966</c:v>
                </c:pt>
                <c:pt idx="2344">
                  <c:v>42967</c:v>
                </c:pt>
                <c:pt idx="2345">
                  <c:v>42968</c:v>
                </c:pt>
                <c:pt idx="2346">
                  <c:v>42969</c:v>
                </c:pt>
                <c:pt idx="2347">
                  <c:v>42970</c:v>
                </c:pt>
                <c:pt idx="2348">
                  <c:v>42971</c:v>
                </c:pt>
                <c:pt idx="2349">
                  <c:v>42972</c:v>
                </c:pt>
                <c:pt idx="2350">
                  <c:v>42973</c:v>
                </c:pt>
                <c:pt idx="2351">
                  <c:v>42974</c:v>
                </c:pt>
                <c:pt idx="2352">
                  <c:v>42975</c:v>
                </c:pt>
                <c:pt idx="2353">
                  <c:v>42976</c:v>
                </c:pt>
                <c:pt idx="2354">
                  <c:v>42977</c:v>
                </c:pt>
                <c:pt idx="2355">
                  <c:v>42978</c:v>
                </c:pt>
                <c:pt idx="2356">
                  <c:v>42979</c:v>
                </c:pt>
                <c:pt idx="2357">
                  <c:v>42980</c:v>
                </c:pt>
                <c:pt idx="2358">
                  <c:v>42981</c:v>
                </c:pt>
                <c:pt idx="2359">
                  <c:v>42982</c:v>
                </c:pt>
                <c:pt idx="2360">
                  <c:v>42983</c:v>
                </c:pt>
                <c:pt idx="2361">
                  <c:v>42984</c:v>
                </c:pt>
                <c:pt idx="2362">
                  <c:v>42985</c:v>
                </c:pt>
                <c:pt idx="2363">
                  <c:v>42986</c:v>
                </c:pt>
                <c:pt idx="2364">
                  <c:v>42987</c:v>
                </c:pt>
                <c:pt idx="2365">
                  <c:v>42988</c:v>
                </c:pt>
                <c:pt idx="2366">
                  <c:v>42989</c:v>
                </c:pt>
                <c:pt idx="2367">
                  <c:v>42990</c:v>
                </c:pt>
                <c:pt idx="2368">
                  <c:v>42991</c:v>
                </c:pt>
                <c:pt idx="2369">
                  <c:v>42992</c:v>
                </c:pt>
                <c:pt idx="2370">
                  <c:v>42993</c:v>
                </c:pt>
                <c:pt idx="2371">
                  <c:v>42994</c:v>
                </c:pt>
                <c:pt idx="2372">
                  <c:v>42995</c:v>
                </c:pt>
                <c:pt idx="2373">
                  <c:v>42996</c:v>
                </c:pt>
                <c:pt idx="2374">
                  <c:v>42997</c:v>
                </c:pt>
                <c:pt idx="2375">
                  <c:v>42998</c:v>
                </c:pt>
                <c:pt idx="2376">
                  <c:v>42999</c:v>
                </c:pt>
                <c:pt idx="2377">
                  <c:v>43000</c:v>
                </c:pt>
                <c:pt idx="2378">
                  <c:v>43001</c:v>
                </c:pt>
                <c:pt idx="2379">
                  <c:v>43002</c:v>
                </c:pt>
                <c:pt idx="2380">
                  <c:v>43003</c:v>
                </c:pt>
                <c:pt idx="2381">
                  <c:v>43004</c:v>
                </c:pt>
                <c:pt idx="2382">
                  <c:v>43005</c:v>
                </c:pt>
                <c:pt idx="2383">
                  <c:v>43006</c:v>
                </c:pt>
                <c:pt idx="2384">
                  <c:v>43007</c:v>
                </c:pt>
                <c:pt idx="2385">
                  <c:v>43008</c:v>
                </c:pt>
                <c:pt idx="2386">
                  <c:v>43009</c:v>
                </c:pt>
                <c:pt idx="2387">
                  <c:v>43010</c:v>
                </c:pt>
                <c:pt idx="2388">
                  <c:v>43011</c:v>
                </c:pt>
                <c:pt idx="2389">
                  <c:v>43012</c:v>
                </c:pt>
                <c:pt idx="2390">
                  <c:v>43013</c:v>
                </c:pt>
                <c:pt idx="2391">
                  <c:v>43014</c:v>
                </c:pt>
                <c:pt idx="2392">
                  <c:v>43015</c:v>
                </c:pt>
                <c:pt idx="2393">
                  <c:v>43016</c:v>
                </c:pt>
                <c:pt idx="2394">
                  <c:v>43017</c:v>
                </c:pt>
                <c:pt idx="2395">
                  <c:v>43018</c:v>
                </c:pt>
                <c:pt idx="2396">
                  <c:v>43019</c:v>
                </c:pt>
                <c:pt idx="2397">
                  <c:v>43020</c:v>
                </c:pt>
                <c:pt idx="2398">
                  <c:v>43021</c:v>
                </c:pt>
                <c:pt idx="2399">
                  <c:v>43022</c:v>
                </c:pt>
                <c:pt idx="2400">
                  <c:v>43023</c:v>
                </c:pt>
                <c:pt idx="2401">
                  <c:v>43024</c:v>
                </c:pt>
                <c:pt idx="2402">
                  <c:v>43025</c:v>
                </c:pt>
                <c:pt idx="2403">
                  <c:v>43026</c:v>
                </c:pt>
                <c:pt idx="2404">
                  <c:v>43027</c:v>
                </c:pt>
                <c:pt idx="2405">
                  <c:v>43028</c:v>
                </c:pt>
                <c:pt idx="2406">
                  <c:v>43029</c:v>
                </c:pt>
                <c:pt idx="2407">
                  <c:v>43030</c:v>
                </c:pt>
                <c:pt idx="2408">
                  <c:v>43031</c:v>
                </c:pt>
                <c:pt idx="2409">
                  <c:v>43032</c:v>
                </c:pt>
                <c:pt idx="2410">
                  <c:v>43033</c:v>
                </c:pt>
                <c:pt idx="2411">
                  <c:v>43034</c:v>
                </c:pt>
                <c:pt idx="2412">
                  <c:v>43035</c:v>
                </c:pt>
                <c:pt idx="2413">
                  <c:v>43036</c:v>
                </c:pt>
                <c:pt idx="2414">
                  <c:v>43037</c:v>
                </c:pt>
                <c:pt idx="2415">
                  <c:v>43038</c:v>
                </c:pt>
                <c:pt idx="2416">
                  <c:v>43039</c:v>
                </c:pt>
                <c:pt idx="2417">
                  <c:v>43040</c:v>
                </c:pt>
                <c:pt idx="2418">
                  <c:v>43041</c:v>
                </c:pt>
                <c:pt idx="2419">
                  <c:v>43042</c:v>
                </c:pt>
                <c:pt idx="2420">
                  <c:v>43043</c:v>
                </c:pt>
                <c:pt idx="2421">
                  <c:v>43044</c:v>
                </c:pt>
                <c:pt idx="2422">
                  <c:v>43045</c:v>
                </c:pt>
                <c:pt idx="2423">
                  <c:v>43046</c:v>
                </c:pt>
                <c:pt idx="2424">
                  <c:v>43047</c:v>
                </c:pt>
                <c:pt idx="2425">
                  <c:v>43048</c:v>
                </c:pt>
                <c:pt idx="2426">
                  <c:v>43049</c:v>
                </c:pt>
                <c:pt idx="2427">
                  <c:v>43050</c:v>
                </c:pt>
                <c:pt idx="2428">
                  <c:v>43051</c:v>
                </c:pt>
                <c:pt idx="2429">
                  <c:v>43052</c:v>
                </c:pt>
                <c:pt idx="2430">
                  <c:v>43053</c:v>
                </c:pt>
                <c:pt idx="2431">
                  <c:v>43054</c:v>
                </c:pt>
                <c:pt idx="2432">
                  <c:v>43055</c:v>
                </c:pt>
                <c:pt idx="2433">
                  <c:v>43056</c:v>
                </c:pt>
                <c:pt idx="2434">
                  <c:v>43057</c:v>
                </c:pt>
                <c:pt idx="2435">
                  <c:v>43058</c:v>
                </c:pt>
                <c:pt idx="2436">
                  <c:v>43059</c:v>
                </c:pt>
                <c:pt idx="2437">
                  <c:v>43060</c:v>
                </c:pt>
                <c:pt idx="2438">
                  <c:v>43061</c:v>
                </c:pt>
                <c:pt idx="2439">
                  <c:v>43062</c:v>
                </c:pt>
                <c:pt idx="2440">
                  <c:v>43063</c:v>
                </c:pt>
                <c:pt idx="2441">
                  <c:v>43064</c:v>
                </c:pt>
                <c:pt idx="2442">
                  <c:v>43065</c:v>
                </c:pt>
                <c:pt idx="2443">
                  <c:v>43066</c:v>
                </c:pt>
                <c:pt idx="2444">
                  <c:v>43067</c:v>
                </c:pt>
                <c:pt idx="2445">
                  <c:v>43068</c:v>
                </c:pt>
                <c:pt idx="2446">
                  <c:v>43069</c:v>
                </c:pt>
                <c:pt idx="2447">
                  <c:v>43070</c:v>
                </c:pt>
                <c:pt idx="2448">
                  <c:v>43071</c:v>
                </c:pt>
                <c:pt idx="2449">
                  <c:v>43072</c:v>
                </c:pt>
                <c:pt idx="2450">
                  <c:v>43073</c:v>
                </c:pt>
                <c:pt idx="2451">
                  <c:v>43074</c:v>
                </c:pt>
                <c:pt idx="2452">
                  <c:v>43075</c:v>
                </c:pt>
                <c:pt idx="2453">
                  <c:v>43076</c:v>
                </c:pt>
                <c:pt idx="2454">
                  <c:v>43077</c:v>
                </c:pt>
                <c:pt idx="2455">
                  <c:v>43078</c:v>
                </c:pt>
                <c:pt idx="2456">
                  <c:v>43079</c:v>
                </c:pt>
                <c:pt idx="2457">
                  <c:v>43080</c:v>
                </c:pt>
                <c:pt idx="2458">
                  <c:v>43081</c:v>
                </c:pt>
                <c:pt idx="2459">
                  <c:v>43082</c:v>
                </c:pt>
                <c:pt idx="2460">
                  <c:v>43083</c:v>
                </c:pt>
                <c:pt idx="2461">
                  <c:v>43084</c:v>
                </c:pt>
                <c:pt idx="2462">
                  <c:v>43085</c:v>
                </c:pt>
                <c:pt idx="2463">
                  <c:v>43086</c:v>
                </c:pt>
                <c:pt idx="2464">
                  <c:v>43087</c:v>
                </c:pt>
                <c:pt idx="2465">
                  <c:v>43088</c:v>
                </c:pt>
                <c:pt idx="2466">
                  <c:v>43089</c:v>
                </c:pt>
                <c:pt idx="2467">
                  <c:v>43090</c:v>
                </c:pt>
                <c:pt idx="2468">
                  <c:v>43091</c:v>
                </c:pt>
                <c:pt idx="2469">
                  <c:v>43092</c:v>
                </c:pt>
                <c:pt idx="2470">
                  <c:v>43093</c:v>
                </c:pt>
                <c:pt idx="2471">
                  <c:v>43094</c:v>
                </c:pt>
                <c:pt idx="2472">
                  <c:v>43095</c:v>
                </c:pt>
                <c:pt idx="2473">
                  <c:v>43096</c:v>
                </c:pt>
                <c:pt idx="2474">
                  <c:v>43097</c:v>
                </c:pt>
                <c:pt idx="2475">
                  <c:v>43098</c:v>
                </c:pt>
                <c:pt idx="2476">
                  <c:v>43099</c:v>
                </c:pt>
                <c:pt idx="2477">
                  <c:v>43100</c:v>
                </c:pt>
                <c:pt idx="2478">
                  <c:v>43101</c:v>
                </c:pt>
                <c:pt idx="2479">
                  <c:v>43102</c:v>
                </c:pt>
                <c:pt idx="2480">
                  <c:v>43103</c:v>
                </c:pt>
                <c:pt idx="2481">
                  <c:v>43104</c:v>
                </c:pt>
                <c:pt idx="2482">
                  <c:v>43105</c:v>
                </c:pt>
                <c:pt idx="2483">
                  <c:v>43106</c:v>
                </c:pt>
                <c:pt idx="2484">
                  <c:v>43107</c:v>
                </c:pt>
                <c:pt idx="2485">
                  <c:v>43108</c:v>
                </c:pt>
                <c:pt idx="2486">
                  <c:v>43109</c:v>
                </c:pt>
                <c:pt idx="2487">
                  <c:v>43110</c:v>
                </c:pt>
                <c:pt idx="2488">
                  <c:v>43111</c:v>
                </c:pt>
                <c:pt idx="2489">
                  <c:v>43112</c:v>
                </c:pt>
                <c:pt idx="2490">
                  <c:v>43113</c:v>
                </c:pt>
                <c:pt idx="2491">
                  <c:v>43114</c:v>
                </c:pt>
                <c:pt idx="2492">
                  <c:v>43115</c:v>
                </c:pt>
                <c:pt idx="2493">
                  <c:v>43116</c:v>
                </c:pt>
                <c:pt idx="2494">
                  <c:v>43117</c:v>
                </c:pt>
                <c:pt idx="2495">
                  <c:v>43118</c:v>
                </c:pt>
                <c:pt idx="2496">
                  <c:v>43119</c:v>
                </c:pt>
                <c:pt idx="2497">
                  <c:v>43120</c:v>
                </c:pt>
                <c:pt idx="2498">
                  <c:v>43121</c:v>
                </c:pt>
                <c:pt idx="2499">
                  <c:v>43122</c:v>
                </c:pt>
                <c:pt idx="2500">
                  <c:v>43123</c:v>
                </c:pt>
                <c:pt idx="2501">
                  <c:v>43124</c:v>
                </c:pt>
                <c:pt idx="2502">
                  <c:v>43125</c:v>
                </c:pt>
                <c:pt idx="2503">
                  <c:v>43126</c:v>
                </c:pt>
                <c:pt idx="2504">
                  <c:v>43127</c:v>
                </c:pt>
                <c:pt idx="2505">
                  <c:v>43128</c:v>
                </c:pt>
                <c:pt idx="2506">
                  <c:v>43129</c:v>
                </c:pt>
                <c:pt idx="2507">
                  <c:v>43130</c:v>
                </c:pt>
                <c:pt idx="2508">
                  <c:v>43131</c:v>
                </c:pt>
                <c:pt idx="2509">
                  <c:v>43132</c:v>
                </c:pt>
                <c:pt idx="2510">
                  <c:v>43133</c:v>
                </c:pt>
                <c:pt idx="2511">
                  <c:v>43134</c:v>
                </c:pt>
                <c:pt idx="2512">
                  <c:v>43135</c:v>
                </c:pt>
                <c:pt idx="2513">
                  <c:v>43136</c:v>
                </c:pt>
                <c:pt idx="2514">
                  <c:v>43137</c:v>
                </c:pt>
                <c:pt idx="2515">
                  <c:v>43138</c:v>
                </c:pt>
                <c:pt idx="2516">
                  <c:v>43139</c:v>
                </c:pt>
                <c:pt idx="2517">
                  <c:v>43140</c:v>
                </c:pt>
                <c:pt idx="2518">
                  <c:v>43141</c:v>
                </c:pt>
                <c:pt idx="2519">
                  <c:v>43142</c:v>
                </c:pt>
                <c:pt idx="2520">
                  <c:v>43143</c:v>
                </c:pt>
                <c:pt idx="2521">
                  <c:v>43144</c:v>
                </c:pt>
                <c:pt idx="2522">
                  <c:v>43145</c:v>
                </c:pt>
                <c:pt idx="2523">
                  <c:v>43146</c:v>
                </c:pt>
                <c:pt idx="2524">
                  <c:v>43147</c:v>
                </c:pt>
                <c:pt idx="2525">
                  <c:v>43148</c:v>
                </c:pt>
                <c:pt idx="2526">
                  <c:v>43149</c:v>
                </c:pt>
                <c:pt idx="2527">
                  <c:v>43150</c:v>
                </c:pt>
                <c:pt idx="2528">
                  <c:v>43151</c:v>
                </c:pt>
                <c:pt idx="2529">
                  <c:v>43152</c:v>
                </c:pt>
                <c:pt idx="2530">
                  <c:v>43153</c:v>
                </c:pt>
                <c:pt idx="2531">
                  <c:v>43154</c:v>
                </c:pt>
                <c:pt idx="2532">
                  <c:v>43155</c:v>
                </c:pt>
                <c:pt idx="2533">
                  <c:v>43156</c:v>
                </c:pt>
                <c:pt idx="2534">
                  <c:v>43157</c:v>
                </c:pt>
                <c:pt idx="2535">
                  <c:v>43158</c:v>
                </c:pt>
                <c:pt idx="2536">
                  <c:v>43159</c:v>
                </c:pt>
                <c:pt idx="2537">
                  <c:v>43160</c:v>
                </c:pt>
                <c:pt idx="2538">
                  <c:v>43161</c:v>
                </c:pt>
                <c:pt idx="2539">
                  <c:v>43162</c:v>
                </c:pt>
                <c:pt idx="2540">
                  <c:v>43163</c:v>
                </c:pt>
                <c:pt idx="2541">
                  <c:v>43164</c:v>
                </c:pt>
                <c:pt idx="2542">
                  <c:v>43165</c:v>
                </c:pt>
                <c:pt idx="2543">
                  <c:v>43166</c:v>
                </c:pt>
                <c:pt idx="2544">
                  <c:v>43167</c:v>
                </c:pt>
                <c:pt idx="2545">
                  <c:v>43168</c:v>
                </c:pt>
                <c:pt idx="2546">
                  <c:v>43169</c:v>
                </c:pt>
                <c:pt idx="2547">
                  <c:v>43170</c:v>
                </c:pt>
                <c:pt idx="2548">
                  <c:v>43171</c:v>
                </c:pt>
                <c:pt idx="2549">
                  <c:v>43172</c:v>
                </c:pt>
                <c:pt idx="2550">
                  <c:v>43173</c:v>
                </c:pt>
                <c:pt idx="2551">
                  <c:v>43174</c:v>
                </c:pt>
                <c:pt idx="2552">
                  <c:v>43175</c:v>
                </c:pt>
                <c:pt idx="2553">
                  <c:v>43176</c:v>
                </c:pt>
                <c:pt idx="2554">
                  <c:v>43177</c:v>
                </c:pt>
                <c:pt idx="2555">
                  <c:v>43178</c:v>
                </c:pt>
                <c:pt idx="2556">
                  <c:v>43179</c:v>
                </c:pt>
                <c:pt idx="2557">
                  <c:v>43180</c:v>
                </c:pt>
                <c:pt idx="2558">
                  <c:v>43181</c:v>
                </c:pt>
                <c:pt idx="2559">
                  <c:v>43182</c:v>
                </c:pt>
                <c:pt idx="2560">
                  <c:v>43183</c:v>
                </c:pt>
                <c:pt idx="2561">
                  <c:v>43184</c:v>
                </c:pt>
                <c:pt idx="2562">
                  <c:v>43185</c:v>
                </c:pt>
                <c:pt idx="2563">
                  <c:v>43186</c:v>
                </c:pt>
                <c:pt idx="2564">
                  <c:v>43187</c:v>
                </c:pt>
                <c:pt idx="2565">
                  <c:v>43188</c:v>
                </c:pt>
                <c:pt idx="2566">
                  <c:v>43189</c:v>
                </c:pt>
                <c:pt idx="2567">
                  <c:v>43190</c:v>
                </c:pt>
                <c:pt idx="2568">
                  <c:v>43191</c:v>
                </c:pt>
                <c:pt idx="2569">
                  <c:v>43192</c:v>
                </c:pt>
                <c:pt idx="2570">
                  <c:v>43193</c:v>
                </c:pt>
                <c:pt idx="2571">
                  <c:v>43194</c:v>
                </c:pt>
                <c:pt idx="2572">
                  <c:v>43195</c:v>
                </c:pt>
                <c:pt idx="2573">
                  <c:v>43196</c:v>
                </c:pt>
                <c:pt idx="2574">
                  <c:v>43197</c:v>
                </c:pt>
                <c:pt idx="2575">
                  <c:v>43198</c:v>
                </c:pt>
                <c:pt idx="2576">
                  <c:v>43199</c:v>
                </c:pt>
                <c:pt idx="2577">
                  <c:v>43200</c:v>
                </c:pt>
                <c:pt idx="2578">
                  <c:v>43201</c:v>
                </c:pt>
                <c:pt idx="2579">
                  <c:v>43202</c:v>
                </c:pt>
                <c:pt idx="2580">
                  <c:v>43203</c:v>
                </c:pt>
                <c:pt idx="2581">
                  <c:v>43204</c:v>
                </c:pt>
                <c:pt idx="2582">
                  <c:v>43205</c:v>
                </c:pt>
                <c:pt idx="2583">
                  <c:v>43206</c:v>
                </c:pt>
                <c:pt idx="2584">
                  <c:v>43207</c:v>
                </c:pt>
                <c:pt idx="2585">
                  <c:v>43208</c:v>
                </c:pt>
                <c:pt idx="2586">
                  <c:v>43209</c:v>
                </c:pt>
                <c:pt idx="2587">
                  <c:v>43210</c:v>
                </c:pt>
                <c:pt idx="2588">
                  <c:v>43211</c:v>
                </c:pt>
                <c:pt idx="2589">
                  <c:v>43212</c:v>
                </c:pt>
                <c:pt idx="2590">
                  <c:v>43213</c:v>
                </c:pt>
                <c:pt idx="2591">
                  <c:v>43214</c:v>
                </c:pt>
                <c:pt idx="2592">
                  <c:v>43215</c:v>
                </c:pt>
                <c:pt idx="2593">
                  <c:v>43216</c:v>
                </c:pt>
                <c:pt idx="2594">
                  <c:v>43217</c:v>
                </c:pt>
                <c:pt idx="2595">
                  <c:v>43218</c:v>
                </c:pt>
                <c:pt idx="2596">
                  <c:v>43219</c:v>
                </c:pt>
                <c:pt idx="2597">
                  <c:v>43220</c:v>
                </c:pt>
                <c:pt idx="2598">
                  <c:v>43221</c:v>
                </c:pt>
                <c:pt idx="2599">
                  <c:v>43222</c:v>
                </c:pt>
                <c:pt idx="2600">
                  <c:v>43223</c:v>
                </c:pt>
                <c:pt idx="2601">
                  <c:v>43224</c:v>
                </c:pt>
                <c:pt idx="2602">
                  <c:v>43225</c:v>
                </c:pt>
                <c:pt idx="2603">
                  <c:v>43226</c:v>
                </c:pt>
                <c:pt idx="2604">
                  <c:v>43227</c:v>
                </c:pt>
                <c:pt idx="2605">
                  <c:v>43228</c:v>
                </c:pt>
                <c:pt idx="2606">
                  <c:v>43229</c:v>
                </c:pt>
                <c:pt idx="2607">
                  <c:v>43230</c:v>
                </c:pt>
                <c:pt idx="2608">
                  <c:v>43231</c:v>
                </c:pt>
                <c:pt idx="2609">
                  <c:v>43232</c:v>
                </c:pt>
                <c:pt idx="2610">
                  <c:v>43233</c:v>
                </c:pt>
                <c:pt idx="2611">
                  <c:v>43234</c:v>
                </c:pt>
                <c:pt idx="2612">
                  <c:v>43235</c:v>
                </c:pt>
                <c:pt idx="2613">
                  <c:v>43236</c:v>
                </c:pt>
                <c:pt idx="2614">
                  <c:v>43237</c:v>
                </c:pt>
                <c:pt idx="2615">
                  <c:v>43238</c:v>
                </c:pt>
                <c:pt idx="2616">
                  <c:v>43239</c:v>
                </c:pt>
                <c:pt idx="2617">
                  <c:v>43240</c:v>
                </c:pt>
                <c:pt idx="2618">
                  <c:v>43241</c:v>
                </c:pt>
                <c:pt idx="2619">
                  <c:v>43242</c:v>
                </c:pt>
                <c:pt idx="2620">
                  <c:v>43243</c:v>
                </c:pt>
                <c:pt idx="2621">
                  <c:v>43244</c:v>
                </c:pt>
                <c:pt idx="2622">
                  <c:v>43245</c:v>
                </c:pt>
                <c:pt idx="2623">
                  <c:v>43246</c:v>
                </c:pt>
                <c:pt idx="2624">
                  <c:v>43247</c:v>
                </c:pt>
                <c:pt idx="2625">
                  <c:v>43248</c:v>
                </c:pt>
                <c:pt idx="2626">
                  <c:v>43249</c:v>
                </c:pt>
                <c:pt idx="2627">
                  <c:v>43250</c:v>
                </c:pt>
                <c:pt idx="2628">
                  <c:v>43251</c:v>
                </c:pt>
                <c:pt idx="2629">
                  <c:v>43252</c:v>
                </c:pt>
                <c:pt idx="2630">
                  <c:v>43253</c:v>
                </c:pt>
                <c:pt idx="2631">
                  <c:v>43254</c:v>
                </c:pt>
                <c:pt idx="2632">
                  <c:v>43255</c:v>
                </c:pt>
                <c:pt idx="2633">
                  <c:v>43256</c:v>
                </c:pt>
              </c:numCache>
            </c:numRef>
          </c:cat>
          <c:val>
            <c:numRef>
              <c:f>CUVA_corr_depths!$C$2:$C$2635</c:f>
              <c:numCache>
                <c:formatCode>General</c:formatCode>
                <c:ptCount val="2634"/>
                <c:pt idx="1">
                  <c:v>-146.4</c:v>
                </c:pt>
                <c:pt idx="2">
                  <c:v>-146.4</c:v>
                </c:pt>
                <c:pt idx="3">
                  <c:v>-146.30000000000001</c:v>
                </c:pt>
                <c:pt idx="4">
                  <c:v>-146.19999999999999</c:v>
                </c:pt>
                <c:pt idx="5">
                  <c:v>-146.30000000000001</c:v>
                </c:pt>
                <c:pt idx="6">
                  <c:v>-146.5</c:v>
                </c:pt>
                <c:pt idx="7">
                  <c:v>-146.5</c:v>
                </c:pt>
                <c:pt idx="8">
                  <c:v>-139.30000000000001</c:v>
                </c:pt>
                <c:pt idx="9">
                  <c:v>-138.69999999999999</c:v>
                </c:pt>
                <c:pt idx="10">
                  <c:v>-137.6</c:v>
                </c:pt>
                <c:pt idx="11">
                  <c:v>-137.5</c:v>
                </c:pt>
                <c:pt idx="12">
                  <c:v>-137.4</c:v>
                </c:pt>
                <c:pt idx="13">
                  <c:v>-134.5</c:v>
                </c:pt>
                <c:pt idx="14">
                  <c:v>-132.1</c:v>
                </c:pt>
                <c:pt idx="15">
                  <c:v>-132.4</c:v>
                </c:pt>
                <c:pt idx="16">
                  <c:v>-118.8</c:v>
                </c:pt>
                <c:pt idx="17">
                  <c:v>-99.2</c:v>
                </c:pt>
                <c:pt idx="18">
                  <c:v>-102.9</c:v>
                </c:pt>
                <c:pt idx="19">
                  <c:v>-106.7</c:v>
                </c:pt>
                <c:pt idx="20">
                  <c:v>-108.9</c:v>
                </c:pt>
                <c:pt idx="21">
                  <c:v>-92.9</c:v>
                </c:pt>
                <c:pt idx="22">
                  <c:v>-68.599999999999994</c:v>
                </c:pt>
                <c:pt idx="23">
                  <c:v>-71.5</c:v>
                </c:pt>
                <c:pt idx="24">
                  <c:v>-76.3</c:v>
                </c:pt>
                <c:pt idx="25">
                  <c:v>-81.2</c:v>
                </c:pt>
                <c:pt idx="26">
                  <c:v>-86.2</c:v>
                </c:pt>
                <c:pt idx="27">
                  <c:v>-90.6</c:v>
                </c:pt>
                <c:pt idx="28">
                  <c:v>-95.9</c:v>
                </c:pt>
                <c:pt idx="29">
                  <c:v>-99.4</c:v>
                </c:pt>
                <c:pt idx="30">
                  <c:v>-104.7</c:v>
                </c:pt>
                <c:pt idx="31">
                  <c:v>-108.6</c:v>
                </c:pt>
                <c:pt idx="32">
                  <c:v>-110.4</c:v>
                </c:pt>
                <c:pt idx="33">
                  <c:v>-109.6</c:v>
                </c:pt>
                <c:pt idx="34">
                  <c:v>-97.7</c:v>
                </c:pt>
                <c:pt idx="35">
                  <c:v>-98.5</c:v>
                </c:pt>
                <c:pt idx="36">
                  <c:v>-102.8</c:v>
                </c:pt>
                <c:pt idx="37">
                  <c:v>-105.9</c:v>
                </c:pt>
                <c:pt idx="38">
                  <c:v>-108.1</c:v>
                </c:pt>
                <c:pt idx="39">
                  <c:v>-108.8</c:v>
                </c:pt>
                <c:pt idx="40">
                  <c:v>-110.2</c:v>
                </c:pt>
                <c:pt idx="41">
                  <c:v>-112.4</c:v>
                </c:pt>
                <c:pt idx="42">
                  <c:v>-127.4</c:v>
                </c:pt>
                <c:pt idx="43">
                  <c:v>-122.9</c:v>
                </c:pt>
                <c:pt idx="44">
                  <c:v>-122.9</c:v>
                </c:pt>
                <c:pt idx="45">
                  <c:v>-124.5</c:v>
                </c:pt>
                <c:pt idx="46">
                  <c:v>-139</c:v>
                </c:pt>
                <c:pt idx="47">
                  <c:v>-121.5</c:v>
                </c:pt>
                <c:pt idx="48">
                  <c:v>-122.1</c:v>
                </c:pt>
                <c:pt idx="49">
                  <c:v>-126.2</c:v>
                </c:pt>
                <c:pt idx="50">
                  <c:v>-128.19999999999999</c:v>
                </c:pt>
                <c:pt idx="51">
                  <c:v>-178.1</c:v>
                </c:pt>
                <c:pt idx="52">
                  <c:v>-169.2</c:v>
                </c:pt>
                <c:pt idx="53">
                  <c:v>-117</c:v>
                </c:pt>
                <c:pt idx="54">
                  <c:v>-100.2</c:v>
                </c:pt>
                <c:pt idx="55">
                  <c:v>-143.4</c:v>
                </c:pt>
                <c:pt idx="56">
                  <c:v>-96.5</c:v>
                </c:pt>
                <c:pt idx="57">
                  <c:v>-89.6</c:v>
                </c:pt>
                <c:pt idx="58">
                  <c:v>-90.8</c:v>
                </c:pt>
                <c:pt idx="59">
                  <c:v>-96.4</c:v>
                </c:pt>
                <c:pt idx="60">
                  <c:v>-100.5</c:v>
                </c:pt>
                <c:pt idx="61">
                  <c:v>-107.3</c:v>
                </c:pt>
                <c:pt idx="62">
                  <c:v>-110.9</c:v>
                </c:pt>
                <c:pt idx="63">
                  <c:v>-114.6</c:v>
                </c:pt>
                <c:pt idx="64">
                  <c:v>-118.4</c:v>
                </c:pt>
                <c:pt idx="65">
                  <c:v>-119.7</c:v>
                </c:pt>
                <c:pt idx="66">
                  <c:v>-121.7</c:v>
                </c:pt>
                <c:pt idx="67">
                  <c:v>-122.5</c:v>
                </c:pt>
                <c:pt idx="68">
                  <c:v>-124.8</c:v>
                </c:pt>
                <c:pt idx="69">
                  <c:v>-125.1</c:v>
                </c:pt>
                <c:pt idx="70">
                  <c:v>-125.3</c:v>
                </c:pt>
                <c:pt idx="71">
                  <c:v>-124.8</c:v>
                </c:pt>
                <c:pt idx="72">
                  <c:v>-125.1</c:v>
                </c:pt>
                <c:pt idx="73">
                  <c:v>-125.4</c:v>
                </c:pt>
                <c:pt idx="74">
                  <c:v>-126.4</c:v>
                </c:pt>
                <c:pt idx="75">
                  <c:v>-126.9</c:v>
                </c:pt>
                <c:pt idx="76">
                  <c:v>-127</c:v>
                </c:pt>
                <c:pt idx="77">
                  <c:v>-113.6</c:v>
                </c:pt>
                <c:pt idx="78">
                  <c:v>-115.4</c:v>
                </c:pt>
                <c:pt idx="79">
                  <c:v>-114.8</c:v>
                </c:pt>
                <c:pt idx="80">
                  <c:v>-114.5</c:v>
                </c:pt>
                <c:pt idx="81">
                  <c:v>-126.7</c:v>
                </c:pt>
                <c:pt idx="82">
                  <c:v>-117.7</c:v>
                </c:pt>
                <c:pt idx="83">
                  <c:v>-131.30000000000001</c:v>
                </c:pt>
                <c:pt idx="84">
                  <c:v>-131.4</c:v>
                </c:pt>
                <c:pt idx="85">
                  <c:v>-123.2</c:v>
                </c:pt>
                <c:pt idx="86">
                  <c:v>-127.4</c:v>
                </c:pt>
                <c:pt idx="87">
                  <c:v>-124.7</c:v>
                </c:pt>
                <c:pt idx="88">
                  <c:v>-126</c:v>
                </c:pt>
                <c:pt idx="89">
                  <c:v>-122.5</c:v>
                </c:pt>
                <c:pt idx="90">
                  <c:v>-122.6</c:v>
                </c:pt>
                <c:pt idx="91">
                  <c:v>-126.2</c:v>
                </c:pt>
                <c:pt idx="92">
                  <c:v>-126.5</c:v>
                </c:pt>
                <c:pt idx="93">
                  <c:v>-127.1</c:v>
                </c:pt>
                <c:pt idx="94">
                  <c:v>-126</c:v>
                </c:pt>
                <c:pt idx="95">
                  <c:v>-125.4</c:v>
                </c:pt>
                <c:pt idx="96">
                  <c:v>-125.5</c:v>
                </c:pt>
                <c:pt idx="97">
                  <c:v>-126.6</c:v>
                </c:pt>
                <c:pt idx="98">
                  <c:v>-125.2</c:v>
                </c:pt>
                <c:pt idx="99">
                  <c:v>-123</c:v>
                </c:pt>
                <c:pt idx="100">
                  <c:v>-118.1</c:v>
                </c:pt>
                <c:pt idx="101">
                  <c:v>-85.6</c:v>
                </c:pt>
                <c:pt idx="102">
                  <c:v>-74.8</c:v>
                </c:pt>
                <c:pt idx="103">
                  <c:v>-72.2</c:v>
                </c:pt>
                <c:pt idx="104">
                  <c:v>-65.2</c:v>
                </c:pt>
                <c:pt idx="105">
                  <c:v>-60.7</c:v>
                </c:pt>
                <c:pt idx="106">
                  <c:v>-63.5</c:v>
                </c:pt>
                <c:pt idx="107">
                  <c:v>-67.2</c:v>
                </c:pt>
                <c:pt idx="108">
                  <c:v>-69.3</c:v>
                </c:pt>
                <c:pt idx="109">
                  <c:v>-74.5</c:v>
                </c:pt>
                <c:pt idx="110">
                  <c:v>-80.400000000000006</c:v>
                </c:pt>
                <c:pt idx="111">
                  <c:v>0</c:v>
                </c:pt>
                <c:pt idx="112">
                  <c:v>21.9</c:v>
                </c:pt>
                <c:pt idx="113">
                  <c:v>22.6</c:v>
                </c:pt>
                <c:pt idx="114">
                  <c:v>216.7</c:v>
                </c:pt>
                <c:pt idx="115">
                  <c:v>5.4</c:v>
                </c:pt>
                <c:pt idx="116">
                  <c:v>6.5</c:v>
                </c:pt>
                <c:pt idx="117">
                  <c:v>9.1999999999999993</c:v>
                </c:pt>
                <c:pt idx="118">
                  <c:v>17.399999999999999</c:v>
                </c:pt>
                <c:pt idx="119">
                  <c:v>15.5</c:v>
                </c:pt>
                <c:pt idx="120">
                  <c:v>14.8</c:v>
                </c:pt>
                <c:pt idx="121">
                  <c:v>2.1</c:v>
                </c:pt>
                <c:pt idx="122">
                  <c:v>1.9</c:v>
                </c:pt>
                <c:pt idx="123">
                  <c:v>20.2</c:v>
                </c:pt>
                <c:pt idx="124">
                  <c:v>20.2</c:v>
                </c:pt>
                <c:pt idx="125">
                  <c:v>18.399999999999999</c:v>
                </c:pt>
                <c:pt idx="126">
                  <c:v>17.5</c:v>
                </c:pt>
                <c:pt idx="127">
                  <c:v>13.4</c:v>
                </c:pt>
                <c:pt idx="128">
                  <c:v>7.8</c:v>
                </c:pt>
                <c:pt idx="129">
                  <c:v>-5</c:v>
                </c:pt>
                <c:pt idx="130">
                  <c:v>-26.3</c:v>
                </c:pt>
                <c:pt idx="131">
                  <c:v>-36.4</c:v>
                </c:pt>
                <c:pt idx="132">
                  <c:v>-44.9</c:v>
                </c:pt>
                <c:pt idx="133">
                  <c:v>-54.7</c:v>
                </c:pt>
                <c:pt idx="134">
                  <c:v>-60.4</c:v>
                </c:pt>
                <c:pt idx="135">
                  <c:v>-70.5</c:v>
                </c:pt>
                <c:pt idx="136">
                  <c:v>-77.099999999999994</c:v>
                </c:pt>
                <c:pt idx="137">
                  <c:v>-82.5</c:v>
                </c:pt>
                <c:pt idx="138">
                  <c:v>-86.5</c:v>
                </c:pt>
                <c:pt idx="139">
                  <c:v>-90.3</c:v>
                </c:pt>
                <c:pt idx="140">
                  <c:v>-92.6</c:v>
                </c:pt>
                <c:pt idx="141">
                  <c:v>-93.1</c:v>
                </c:pt>
                <c:pt idx="142">
                  <c:v>-94.9</c:v>
                </c:pt>
                <c:pt idx="143">
                  <c:v>-94.8</c:v>
                </c:pt>
                <c:pt idx="144">
                  <c:v>-95.4</c:v>
                </c:pt>
                <c:pt idx="145">
                  <c:v>-95.6</c:v>
                </c:pt>
                <c:pt idx="146">
                  <c:v>-93.5</c:v>
                </c:pt>
                <c:pt idx="147">
                  <c:v>-70.400000000000006</c:v>
                </c:pt>
                <c:pt idx="148">
                  <c:v>-68.3</c:v>
                </c:pt>
                <c:pt idx="149">
                  <c:v>-68.3</c:v>
                </c:pt>
                <c:pt idx="150">
                  <c:v>-59.3</c:v>
                </c:pt>
                <c:pt idx="151">
                  <c:v>-54.8</c:v>
                </c:pt>
                <c:pt idx="152">
                  <c:v>-58.7</c:v>
                </c:pt>
                <c:pt idx="153">
                  <c:v>-64.5</c:v>
                </c:pt>
                <c:pt idx="154">
                  <c:v>-67.5</c:v>
                </c:pt>
                <c:pt idx="155">
                  <c:v>-75</c:v>
                </c:pt>
                <c:pt idx="156">
                  <c:v>-76.8</c:v>
                </c:pt>
                <c:pt idx="157">
                  <c:v>-79.3</c:v>
                </c:pt>
                <c:pt idx="158">
                  <c:v>-79.5</c:v>
                </c:pt>
                <c:pt idx="159">
                  <c:v>-77.900000000000006</c:v>
                </c:pt>
                <c:pt idx="160">
                  <c:v>-76</c:v>
                </c:pt>
                <c:pt idx="161">
                  <c:v>-76.599999999999994</c:v>
                </c:pt>
                <c:pt idx="162">
                  <c:v>-35.6</c:v>
                </c:pt>
                <c:pt idx="163">
                  <c:v>-40.6</c:v>
                </c:pt>
                <c:pt idx="164">
                  <c:v>-46.6</c:v>
                </c:pt>
                <c:pt idx="165">
                  <c:v>-33.6</c:v>
                </c:pt>
                <c:pt idx="166">
                  <c:v>-31.8</c:v>
                </c:pt>
                <c:pt idx="167">
                  <c:v>-21.6</c:v>
                </c:pt>
                <c:pt idx="168">
                  <c:v>-12.5</c:v>
                </c:pt>
                <c:pt idx="169">
                  <c:v>-14.6</c:v>
                </c:pt>
                <c:pt idx="170">
                  <c:v>-20.6</c:v>
                </c:pt>
                <c:pt idx="171">
                  <c:v>-30.2</c:v>
                </c:pt>
                <c:pt idx="172">
                  <c:v>-43.5</c:v>
                </c:pt>
                <c:pt idx="173">
                  <c:v>-52.5</c:v>
                </c:pt>
                <c:pt idx="174">
                  <c:v>-54.3</c:v>
                </c:pt>
                <c:pt idx="175">
                  <c:v>-30</c:v>
                </c:pt>
                <c:pt idx="176">
                  <c:v>-31.6</c:v>
                </c:pt>
                <c:pt idx="177">
                  <c:v>-42</c:v>
                </c:pt>
                <c:pt idx="178">
                  <c:v>-49.6</c:v>
                </c:pt>
                <c:pt idx="179">
                  <c:v>-49.8</c:v>
                </c:pt>
                <c:pt idx="180">
                  <c:v>-54.4</c:v>
                </c:pt>
                <c:pt idx="181">
                  <c:v>-63.4</c:v>
                </c:pt>
                <c:pt idx="182">
                  <c:v>-68.8</c:v>
                </c:pt>
                <c:pt idx="183">
                  <c:v>-73.8</c:v>
                </c:pt>
                <c:pt idx="184">
                  <c:v>-76.5</c:v>
                </c:pt>
                <c:pt idx="185">
                  <c:v>-67.2</c:v>
                </c:pt>
                <c:pt idx="186">
                  <c:v>-46.5</c:v>
                </c:pt>
                <c:pt idx="187">
                  <c:v>-33.700000000000003</c:v>
                </c:pt>
                <c:pt idx="188">
                  <c:v>-35.9</c:v>
                </c:pt>
                <c:pt idx="189">
                  <c:v>-38.9</c:v>
                </c:pt>
                <c:pt idx="190">
                  <c:v>-33.4</c:v>
                </c:pt>
                <c:pt idx="191">
                  <c:v>-28.6</c:v>
                </c:pt>
                <c:pt idx="192">
                  <c:v>-35.5</c:v>
                </c:pt>
                <c:pt idx="193">
                  <c:v>-48.2</c:v>
                </c:pt>
                <c:pt idx="194">
                  <c:v>-54.4</c:v>
                </c:pt>
                <c:pt idx="195">
                  <c:v>-59.4</c:v>
                </c:pt>
                <c:pt idx="196">
                  <c:v>-64.900000000000006</c:v>
                </c:pt>
                <c:pt idx="197">
                  <c:v>-66.3</c:v>
                </c:pt>
                <c:pt idx="198">
                  <c:v>8</c:v>
                </c:pt>
                <c:pt idx="199">
                  <c:v>3.6</c:v>
                </c:pt>
                <c:pt idx="200">
                  <c:v>19.8</c:v>
                </c:pt>
                <c:pt idx="201">
                  <c:v>11.8</c:v>
                </c:pt>
                <c:pt idx="202">
                  <c:v>7.6</c:v>
                </c:pt>
                <c:pt idx="203">
                  <c:v>-17.600000000000001</c:v>
                </c:pt>
                <c:pt idx="204">
                  <c:v>-35.299999999999997</c:v>
                </c:pt>
                <c:pt idx="205">
                  <c:v>-55.4</c:v>
                </c:pt>
                <c:pt idx="206">
                  <c:v>-65.599999999999994</c:v>
                </c:pt>
                <c:pt idx="207">
                  <c:v>-66.8</c:v>
                </c:pt>
                <c:pt idx="208">
                  <c:v>-67.900000000000006</c:v>
                </c:pt>
                <c:pt idx="209">
                  <c:v>-67.8</c:v>
                </c:pt>
                <c:pt idx="210">
                  <c:v>-73</c:v>
                </c:pt>
                <c:pt idx="211">
                  <c:v>-90.9</c:v>
                </c:pt>
                <c:pt idx="212">
                  <c:v>-99.3</c:v>
                </c:pt>
                <c:pt idx="213">
                  <c:v>-78.599999999999994</c:v>
                </c:pt>
                <c:pt idx="214">
                  <c:v>-79.099999999999994</c:v>
                </c:pt>
                <c:pt idx="215">
                  <c:v>-79.8</c:v>
                </c:pt>
                <c:pt idx="216">
                  <c:v>-83.5</c:v>
                </c:pt>
                <c:pt idx="217">
                  <c:v>-84.1</c:v>
                </c:pt>
                <c:pt idx="218">
                  <c:v>-81.2</c:v>
                </c:pt>
                <c:pt idx="219">
                  <c:v>-87.1</c:v>
                </c:pt>
                <c:pt idx="220">
                  <c:v>-88</c:v>
                </c:pt>
                <c:pt idx="221">
                  <c:v>-90.8</c:v>
                </c:pt>
                <c:pt idx="222">
                  <c:v>-106.8</c:v>
                </c:pt>
                <c:pt idx="223">
                  <c:v>-85.3</c:v>
                </c:pt>
                <c:pt idx="224">
                  <c:v>-95.3</c:v>
                </c:pt>
                <c:pt idx="225">
                  <c:v>-109.9</c:v>
                </c:pt>
                <c:pt idx="226">
                  <c:v>-114</c:v>
                </c:pt>
                <c:pt idx="227">
                  <c:v>-96.3</c:v>
                </c:pt>
                <c:pt idx="228">
                  <c:v>-100.9</c:v>
                </c:pt>
                <c:pt idx="229">
                  <c:v>-82.8</c:v>
                </c:pt>
                <c:pt idx="230">
                  <c:v>-79.8</c:v>
                </c:pt>
                <c:pt idx="231">
                  <c:v>-114.5</c:v>
                </c:pt>
                <c:pt idx="232">
                  <c:v>-116.4</c:v>
                </c:pt>
                <c:pt idx="233">
                  <c:v>-102.5</c:v>
                </c:pt>
                <c:pt idx="234">
                  <c:v>-101</c:v>
                </c:pt>
                <c:pt idx="235">
                  <c:v>-115.6</c:v>
                </c:pt>
                <c:pt idx="236">
                  <c:v>-104.5</c:v>
                </c:pt>
                <c:pt idx="237">
                  <c:v>-114.6</c:v>
                </c:pt>
                <c:pt idx="238">
                  <c:v>-117.5</c:v>
                </c:pt>
                <c:pt idx="239">
                  <c:v>-122.4</c:v>
                </c:pt>
                <c:pt idx="240">
                  <c:v>-126.1</c:v>
                </c:pt>
                <c:pt idx="241">
                  <c:v>-127.2</c:v>
                </c:pt>
                <c:pt idx="242">
                  <c:v>-87.4</c:v>
                </c:pt>
                <c:pt idx="243">
                  <c:v>-114.5</c:v>
                </c:pt>
                <c:pt idx="244">
                  <c:v>-131.6</c:v>
                </c:pt>
                <c:pt idx="245">
                  <c:v>-126.4</c:v>
                </c:pt>
                <c:pt idx="246">
                  <c:v>-129.4</c:v>
                </c:pt>
                <c:pt idx="247">
                  <c:v>-117.6</c:v>
                </c:pt>
                <c:pt idx="248">
                  <c:v>-121.8</c:v>
                </c:pt>
                <c:pt idx="249">
                  <c:v>-135</c:v>
                </c:pt>
                <c:pt idx="250">
                  <c:v>-136.6</c:v>
                </c:pt>
                <c:pt idx="251">
                  <c:v>-137.80000000000001</c:v>
                </c:pt>
                <c:pt idx="252">
                  <c:v>10.7</c:v>
                </c:pt>
                <c:pt idx="253">
                  <c:v>21.6</c:v>
                </c:pt>
                <c:pt idx="254">
                  <c:v>-10.199999999999999</c:v>
                </c:pt>
                <c:pt idx="255">
                  <c:v>-53.8</c:v>
                </c:pt>
                <c:pt idx="256">
                  <c:v>-71.7</c:v>
                </c:pt>
                <c:pt idx="257">
                  <c:v>-80.8</c:v>
                </c:pt>
                <c:pt idx="258">
                  <c:v>-89.3</c:v>
                </c:pt>
                <c:pt idx="259">
                  <c:v>-95.1</c:v>
                </c:pt>
                <c:pt idx="260">
                  <c:v>-102.6</c:v>
                </c:pt>
                <c:pt idx="261">
                  <c:v>-100.9</c:v>
                </c:pt>
                <c:pt idx="262">
                  <c:v>-102.8</c:v>
                </c:pt>
                <c:pt idx="263">
                  <c:v>-109.4</c:v>
                </c:pt>
                <c:pt idx="264">
                  <c:v>-117.1</c:v>
                </c:pt>
                <c:pt idx="265">
                  <c:v>-122.3</c:v>
                </c:pt>
                <c:pt idx="266">
                  <c:v>-111.5</c:v>
                </c:pt>
                <c:pt idx="267">
                  <c:v>-113.4</c:v>
                </c:pt>
                <c:pt idx="268">
                  <c:v>-114.5</c:v>
                </c:pt>
                <c:pt idx="269">
                  <c:v>-120.4</c:v>
                </c:pt>
                <c:pt idx="270">
                  <c:v>-122.8</c:v>
                </c:pt>
                <c:pt idx="271">
                  <c:v>-120.9</c:v>
                </c:pt>
                <c:pt idx="272">
                  <c:v>-123.4</c:v>
                </c:pt>
                <c:pt idx="273">
                  <c:v>-113.3</c:v>
                </c:pt>
                <c:pt idx="274">
                  <c:v>-118.2</c:v>
                </c:pt>
                <c:pt idx="275">
                  <c:v>-122.6</c:v>
                </c:pt>
                <c:pt idx="276">
                  <c:v>-184.5</c:v>
                </c:pt>
                <c:pt idx="277">
                  <c:v>-184.4</c:v>
                </c:pt>
                <c:pt idx="278">
                  <c:v>-182.8</c:v>
                </c:pt>
                <c:pt idx="279">
                  <c:v>-183.4</c:v>
                </c:pt>
                <c:pt idx="280">
                  <c:v>-183.2</c:v>
                </c:pt>
                <c:pt idx="472">
                  <c:v>-135.1</c:v>
                </c:pt>
                <c:pt idx="473">
                  <c:v>-133.80000000000001</c:v>
                </c:pt>
                <c:pt idx="474">
                  <c:v>-135.6</c:v>
                </c:pt>
                <c:pt idx="475">
                  <c:v>-138.9</c:v>
                </c:pt>
                <c:pt idx="476">
                  <c:v>-139.19999999999999</c:v>
                </c:pt>
                <c:pt idx="477">
                  <c:v>-138.30000000000001</c:v>
                </c:pt>
                <c:pt idx="478">
                  <c:v>-139.69999999999999</c:v>
                </c:pt>
                <c:pt idx="479">
                  <c:v>-137.6</c:v>
                </c:pt>
                <c:pt idx="480">
                  <c:v>-140.19999999999999</c:v>
                </c:pt>
                <c:pt idx="481">
                  <c:v>-141.1</c:v>
                </c:pt>
                <c:pt idx="482">
                  <c:v>-142.69999999999999</c:v>
                </c:pt>
                <c:pt idx="483">
                  <c:v>-141.1</c:v>
                </c:pt>
                <c:pt idx="484">
                  <c:v>-143</c:v>
                </c:pt>
                <c:pt idx="485">
                  <c:v>-141.6</c:v>
                </c:pt>
                <c:pt idx="486">
                  <c:v>-142.30000000000001</c:v>
                </c:pt>
                <c:pt idx="487">
                  <c:v>-144.6</c:v>
                </c:pt>
                <c:pt idx="488">
                  <c:v>-145.80000000000001</c:v>
                </c:pt>
                <c:pt idx="489">
                  <c:v>-140.19999999999999</c:v>
                </c:pt>
                <c:pt idx="490">
                  <c:v>-140.5</c:v>
                </c:pt>
                <c:pt idx="491">
                  <c:v>-142.4</c:v>
                </c:pt>
                <c:pt idx="492">
                  <c:v>-144</c:v>
                </c:pt>
                <c:pt idx="493">
                  <c:v>-146.4</c:v>
                </c:pt>
                <c:pt idx="494">
                  <c:v>-147.19999999999999</c:v>
                </c:pt>
                <c:pt idx="495">
                  <c:v>-147.6</c:v>
                </c:pt>
                <c:pt idx="496">
                  <c:v>-147.69999999999999</c:v>
                </c:pt>
                <c:pt idx="497">
                  <c:v>-147.80000000000001</c:v>
                </c:pt>
                <c:pt idx="498">
                  <c:v>-149.69999999999999</c:v>
                </c:pt>
                <c:pt idx="499">
                  <c:v>-151.5</c:v>
                </c:pt>
                <c:pt idx="500">
                  <c:v>-152.1</c:v>
                </c:pt>
                <c:pt idx="501">
                  <c:v>-152.1</c:v>
                </c:pt>
                <c:pt idx="502">
                  <c:v>-152.1</c:v>
                </c:pt>
                <c:pt idx="503">
                  <c:v>-152.30000000000001</c:v>
                </c:pt>
                <c:pt idx="504">
                  <c:v>-153.1</c:v>
                </c:pt>
                <c:pt idx="505">
                  <c:v>-149.5</c:v>
                </c:pt>
                <c:pt idx="506">
                  <c:v>-149.9</c:v>
                </c:pt>
                <c:pt idx="507">
                  <c:v>-147.80000000000001</c:v>
                </c:pt>
                <c:pt idx="508">
                  <c:v>-150.5</c:v>
                </c:pt>
                <c:pt idx="509">
                  <c:v>-152.69999999999999</c:v>
                </c:pt>
                <c:pt idx="510">
                  <c:v>-153.5</c:v>
                </c:pt>
                <c:pt idx="511">
                  <c:v>-155.4</c:v>
                </c:pt>
                <c:pt idx="512">
                  <c:v>-154.9</c:v>
                </c:pt>
                <c:pt idx="513">
                  <c:v>-155</c:v>
                </c:pt>
                <c:pt idx="514">
                  <c:v>-154.30000000000001</c:v>
                </c:pt>
                <c:pt idx="515">
                  <c:v>-153.9</c:v>
                </c:pt>
                <c:pt idx="516">
                  <c:v>-154.6</c:v>
                </c:pt>
                <c:pt idx="517">
                  <c:v>-153.6</c:v>
                </c:pt>
                <c:pt idx="518">
                  <c:v>-154</c:v>
                </c:pt>
                <c:pt idx="519">
                  <c:v>-154.30000000000001</c:v>
                </c:pt>
                <c:pt idx="520">
                  <c:v>-154.9</c:v>
                </c:pt>
                <c:pt idx="521">
                  <c:v>-146.5</c:v>
                </c:pt>
                <c:pt idx="522">
                  <c:v>-146.4</c:v>
                </c:pt>
                <c:pt idx="523">
                  <c:v>-149.5</c:v>
                </c:pt>
                <c:pt idx="524">
                  <c:v>-151.80000000000001</c:v>
                </c:pt>
                <c:pt idx="525">
                  <c:v>-153.19999999999999</c:v>
                </c:pt>
                <c:pt idx="526">
                  <c:v>-153.6</c:v>
                </c:pt>
                <c:pt idx="527">
                  <c:v>-154.9</c:v>
                </c:pt>
                <c:pt idx="528">
                  <c:v>-139.5</c:v>
                </c:pt>
                <c:pt idx="529">
                  <c:v>-125.7</c:v>
                </c:pt>
                <c:pt idx="530">
                  <c:v>-129.1</c:v>
                </c:pt>
                <c:pt idx="531">
                  <c:v>-136.1</c:v>
                </c:pt>
                <c:pt idx="532">
                  <c:v>-141.69999999999999</c:v>
                </c:pt>
                <c:pt idx="533">
                  <c:v>-144.80000000000001</c:v>
                </c:pt>
                <c:pt idx="534">
                  <c:v>-146.80000000000001</c:v>
                </c:pt>
                <c:pt idx="535">
                  <c:v>-147.80000000000001</c:v>
                </c:pt>
                <c:pt idx="536">
                  <c:v>-150.69999999999999</c:v>
                </c:pt>
                <c:pt idx="537">
                  <c:v>-151.4</c:v>
                </c:pt>
                <c:pt idx="538">
                  <c:v>-147.5</c:v>
                </c:pt>
                <c:pt idx="539">
                  <c:v>-149.4</c:v>
                </c:pt>
                <c:pt idx="540">
                  <c:v>-151.4</c:v>
                </c:pt>
                <c:pt idx="541">
                  <c:v>-153.69999999999999</c:v>
                </c:pt>
                <c:pt idx="542">
                  <c:v>-152.4</c:v>
                </c:pt>
                <c:pt idx="543">
                  <c:v>-140</c:v>
                </c:pt>
                <c:pt idx="544">
                  <c:v>-140.1</c:v>
                </c:pt>
                <c:pt idx="545">
                  <c:v>-143.30000000000001</c:v>
                </c:pt>
                <c:pt idx="546">
                  <c:v>-144.9</c:v>
                </c:pt>
                <c:pt idx="547">
                  <c:v>-145.5</c:v>
                </c:pt>
                <c:pt idx="548">
                  <c:v>-147.5</c:v>
                </c:pt>
                <c:pt idx="549">
                  <c:v>-148.9</c:v>
                </c:pt>
                <c:pt idx="550">
                  <c:v>-149.5</c:v>
                </c:pt>
                <c:pt idx="551">
                  <c:v>-151</c:v>
                </c:pt>
                <c:pt idx="552">
                  <c:v>-152.4</c:v>
                </c:pt>
                <c:pt idx="553">
                  <c:v>-151.80000000000001</c:v>
                </c:pt>
                <c:pt idx="554">
                  <c:v>-152.19999999999999</c:v>
                </c:pt>
                <c:pt idx="555">
                  <c:v>-152.80000000000001</c:v>
                </c:pt>
                <c:pt idx="556">
                  <c:v>-153.80000000000001</c:v>
                </c:pt>
                <c:pt idx="557">
                  <c:v>-154.6</c:v>
                </c:pt>
                <c:pt idx="558">
                  <c:v>-155.1</c:v>
                </c:pt>
                <c:pt idx="559">
                  <c:v>-154.9</c:v>
                </c:pt>
                <c:pt idx="560">
                  <c:v>-146.69999999999999</c:v>
                </c:pt>
                <c:pt idx="561">
                  <c:v>-145.1</c:v>
                </c:pt>
                <c:pt idx="562">
                  <c:v>-147.5</c:v>
                </c:pt>
                <c:pt idx="563">
                  <c:v>-150.30000000000001</c:v>
                </c:pt>
                <c:pt idx="564">
                  <c:v>-152.1</c:v>
                </c:pt>
                <c:pt idx="565">
                  <c:v>-147</c:v>
                </c:pt>
                <c:pt idx="566">
                  <c:v>-134.69999999999999</c:v>
                </c:pt>
                <c:pt idx="567">
                  <c:v>-133.1</c:v>
                </c:pt>
                <c:pt idx="568">
                  <c:v>-131.1</c:v>
                </c:pt>
                <c:pt idx="569">
                  <c:v>-132</c:v>
                </c:pt>
                <c:pt idx="570">
                  <c:v>-134.30000000000001</c:v>
                </c:pt>
                <c:pt idx="571">
                  <c:v>-131.6</c:v>
                </c:pt>
                <c:pt idx="572">
                  <c:v>-123.6</c:v>
                </c:pt>
                <c:pt idx="573">
                  <c:v>-122.8</c:v>
                </c:pt>
                <c:pt idx="574">
                  <c:v>-127.4</c:v>
                </c:pt>
                <c:pt idx="575">
                  <c:v>-131.1</c:v>
                </c:pt>
                <c:pt idx="576">
                  <c:v>-133.6</c:v>
                </c:pt>
                <c:pt idx="577">
                  <c:v>-136.5</c:v>
                </c:pt>
                <c:pt idx="578">
                  <c:v>-137.4</c:v>
                </c:pt>
                <c:pt idx="579">
                  <c:v>-139.6</c:v>
                </c:pt>
                <c:pt idx="580">
                  <c:v>-141.4</c:v>
                </c:pt>
                <c:pt idx="581">
                  <c:v>-142.5</c:v>
                </c:pt>
                <c:pt idx="582">
                  <c:v>-139.1</c:v>
                </c:pt>
                <c:pt idx="583">
                  <c:v>-140.80000000000001</c:v>
                </c:pt>
                <c:pt idx="584">
                  <c:v>-143</c:v>
                </c:pt>
                <c:pt idx="585">
                  <c:v>-142.80000000000001</c:v>
                </c:pt>
                <c:pt idx="586">
                  <c:v>-131.1</c:v>
                </c:pt>
                <c:pt idx="587">
                  <c:v>-131.19999999999999</c:v>
                </c:pt>
                <c:pt idx="588">
                  <c:v>-133.5</c:v>
                </c:pt>
                <c:pt idx="589">
                  <c:v>-136.1</c:v>
                </c:pt>
                <c:pt idx="590">
                  <c:v>-131.1</c:v>
                </c:pt>
                <c:pt idx="591">
                  <c:v>-131.4</c:v>
                </c:pt>
                <c:pt idx="592">
                  <c:v>-133.4</c:v>
                </c:pt>
                <c:pt idx="593">
                  <c:v>-135.69999999999999</c:v>
                </c:pt>
                <c:pt idx="594">
                  <c:v>-136.9</c:v>
                </c:pt>
                <c:pt idx="595">
                  <c:v>-137.80000000000001</c:v>
                </c:pt>
                <c:pt idx="596">
                  <c:v>-131.1</c:v>
                </c:pt>
                <c:pt idx="597">
                  <c:v>-126.6</c:v>
                </c:pt>
                <c:pt idx="598">
                  <c:v>-129.1</c:v>
                </c:pt>
                <c:pt idx="599">
                  <c:v>-131.30000000000001</c:v>
                </c:pt>
                <c:pt idx="600">
                  <c:v>-126.4</c:v>
                </c:pt>
                <c:pt idx="601">
                  <c:v>-128.1</c:v>
                </c:pt>
                <c:pt idx="602">
                  <c:v>-130.30000000000001</c:v>
                </c:pt>
                <c:pt idx="603">
                  <c:v>-133.1</c:v>
                </c:pt>
                <c:pt idx="604">
                  <c:v>-135</c:v>
                </c:pt>
                <c:pt idx="605">
                  <c:v>-136.30000000000001</c:v>
                </c:pt>
                <c:pt idx="606">
                  <c:v>-133.80000000000001</c:v>
                </c:pt>
                <c:pt idx="607">
                  <c:v>-138.80000000000001</c:v>
                </c:pt>
                <c:pt idx="608">
                  <c:v>-139.5</c:v>
                </c:pt>
                <c:pt idx="609">
                  <c:v>-139.4</c:v>
                </c:pt>
                <c:pt idx="610">
                  <c:v>-138.9</c:v>
                </c:pt>
                <c:pt idx="611">
                  <c:v>-140.19999999999999</c:v>
                </c:pt>
                <c:pt idx="612">
                  <c:v>-139.19999999999999</c:v>
                </c:pt>
                <c:pt idx="613">
                  <c:v>-140</c:v>
                </c:pt>
                <c:pt idx="614">
                  <c:v>-139.69999999999999</c:v>
                </c:pt>
                <c:pt idx="615">
                  <c:v>-138.80000000000001</c:v>
                </c:pt>
                <c:pt idx="616">
                  <c:v>-141.5</c:v>
                </c:pt>
                <c:pt idx="617">
                  <c:v>-141.30000000000001</c:v>
                </c:pt>
                <c:pt idx="618">
                  <c:v>-141.6</c:v>
                </c:pt>
                <c:pt idx="619">
                  <c:v>-141.4</c:v>
                </c:pt>
                <c:pt idx="620">
                  <c:v>-140.69999999999999</c:v>
                </c:pt>
                <c:pt idx="621">
                  <c:v>-127.8</c:v>
                </c:pt>
                <c:pt idx="622">
                  <c:v>-109.5</c:v>
                </c:pt>
                <c:pt idx="623">
                  <c:v>-60.1</c:v>
                </c:pt>
                <c:pt idx="624">
                  <c:v>-34.1</c:v>
                </c:pt>
                <c:pt idx="625">
                  <c:v>-29.4</c:v>
                </c:pt>
                <c:pt idx="626">
                  <c:v>-29.6</c:v>
                </c:pt>
                <c:pt idx="627">
                  <c:v>-29.5</c:v>
                </c:pt>
                <c:pt idx="628">
                  <c:v>-29.5</c:v>
                </c:pt>
                <c:pt idx="629">
                  <c:v>-36.9</c:v>
                </c:pt>
                <c:pt idx="630">
                  <c:v>-47.3</c:v>
                </c:pt>
                <c:pt idx="631">
                  <c:v>-58.1</c:v>
                </c:pt>
                <c:pt idx="632">
                  <c:v>-67.3</c:v>
                </c:pt>
                <c:pt idx="633">
                  <c:v>-72.7</c:v>
                </c:pt>
                <c:pt idx="634">
                  <c:v>-75.8</c:v>
                </c:pt>
                <c:pt idx="635">
                  <c:v>-88.5</c:v>
                </c:pt>
                <c:pt idx="636">
                  <c:v>-90</c:v>
                </c:pt>
                <c:pt idx="637">
                  <c:v>-91.1</c:v>
                </c:pt>
                <c:pt idx="638">
                  <c:v>-88.3</c:v>
                </c:pt>
                <c:pt idx="639">
                  <c:v>-88.1</c:v>
                </c:pt>
                <c:pt idx="640">
                  <c:v>-86.4</c:v>
                </c:pt>
                <c:pt idx="641">
                  <c:v>-88.4</c:v>
                </c:pt>
                <c:pt idx="642">
                  <c:v>-93.3</c:v>
                </c:pt>
                <c:pt idx="643">
                  <c:v>-95.6</c:v>
                </c:pt>
                <c:pt idx="644">
                  <c:v>-99.6</c:v>
                </c:pt>
                <c:pt idx="645">
                  <c:v>-102.7</c:v>
                </c:pt>
                <c:pt idx="646">
                  <c:v>-106.7</c:v>
                </c:pt>
                <c:pt idx="647">
                  <c:v>-106.7</c:v>
                </c:pt>
                <c:pt idx="648">
                  <c:v>-109.5</c:v>
                </c:pt>
                <c:pt idx="649">
                  <c:v>-113.2</c:v>
                </c:pt>
                <c:pt idx="650">
                  <c:v>-112.1</c:v>
                </c:pt>
                <c:pt idx="651">
                  <c:v>-117.2</c:v>
                </c:pt>
                <c:pt idx="652">
                  <c:v>-115.7</c:v>
                </c:pt>
                <c:pt idx="653">
                  <c:v>-117.9</c:v>
                </c:pt>
                <c:pt idx="654">
                  <c:v>-119.8</c:v>
                </c:pt>
                <c:pt idx="655">
                  <c:v>-122.4</c:v>
                </c:pt>
                <c:pt idx="656">
                  <c:v>-124.4</c:v>
                </c:pt>
                <c:pt idx="657">
                  <c:v>-117.6</c:v>
                </c:pt>
                <c:pt idx="658">
                  <c:v>-119.6</c:v>
                </c:pt>
                <c:pt idx="659">
                  <c:v>-119.4</c:v>
                </c:pt>
                <c:pt idx="660">
                  <c:v>-116.3</c:v>
                </c:pt>
                <c:pt idx="661">
                  <c:v>-111.2</c:v>
                </c:pt>
                <c:pt idx="662">
                  <c:v>-108.4</c:v>
                </c:pt>
                <c:pt idx="663">
                  <c:v>-103.2</c:v>
                </c:pt>
                <c:pt idx="664">
                  <c:v>-95.7</c:v>
                </c:pt>
                <c:pt idx="665">
                  <c:v>-79.2</c:v>
                </c:pt>
                <c:pt idx="666">
                  <c:v>-78.400000000000006</c:v>
                </c:pt>
                <c:pt idx="667">
                  <c:v>-79.7</c:v>
                </c:pt>
                <c:pt idx="668">
                  <c:v>-80.8</c:v>
                </c:pt>
                <c:pt idx="669">
                  <c:v>-82.5</c:v>
                </c:pt>
                <c:pt idx="670">
                  <c:v>-87.7</c:v>
                </c:pt>
                <c:pt idx="671">
                  <c:v>-89.4</c:v>
                </c:pt>
                <c:pt idx="672">
                  <c:v>-88.4</c:v>
                </c:pt>
                <c:pt idx="673">
                  <c:v>-88.3</c:v>
                </c:pt>
                <c:pt idx="674">
                  <c:v>-88.3</c:v>
                </c:pt>
                <c:pt idx="675">
                  <c:v>-87.9</c:v>
                </c:pt>
                <c:pt idx="676">
                  <c:v>-88.3</c:v>
                </c:pt>
                <c:pt idx="677">
                  <c:v>-87.8</c:v>
                </c:pt>
                <c:pt idx="678">
                  <c:v>-83</c:v>
                </c:pt>
                <c:pt idx="679">
                  <c:v>-83.8</c:v>
                </c:pt>
                <c:pt idx="680">
                  <c:v>-85.6</c:v>
                </c:pt>
                <c:pt idx="681">
                  <c:v>-85.1</c:v>
                </c:pt>
                <c:pt idx="682">
                  <c:v>-87.9</c:v>
                </c:pt>
                <c:pt idx="683">
                  <c:v>-87.3</c:v>
                </c:pt>
                <c:pt idx="684">
                  <c:v>-90.4</c:v>
                </c:pt>
                <c:pt idx="685">
                  <c:v>-87.2</c:v>
                </c:pt>
                <c:pt idx="686">
                  <c:v>-89.4</c:v>
                </c:pt>
                <c:pt idx="687">
                  <c:v>-88.5</c:v>
                </c:pt>
                <c:pt idx="688">
                  <c:v>-88.6</c:v>
                </c:pt>
                <c:pt idx="689">
                  <c:v>-87.5</c:v>
                </c:pt>
                <c:pt idx="690">
                  <c:v>-89.6</c:v>
                </c:pt>
                <c:pt idx="691">
                  <c:v>-99.6</c:v>
                </c:pt>
                <c:pt idx="692">
                  <c:v>-106.6</c:v>
                </c:pt>
                <c:pt idx="693">
                  <c:v>-104.7</c:v>
                </c:pt>
                <c:pt idx="694">
                  <c:v>-100</c:v>
                </c:pt>
                <c:pt idx="695">
                  <c:v>-106.1</c:v>
                </c:pt>
                <c:pt idx="696">
                  <c:v>-104.2</c:v>
                </c:pt>
                <c:pt idx="697">
                  <c:v>-86.7</c:v>
                </c:pt>
                <c:pt idx="698">
                  <c:v>-83.5</c:v>
                </c:pt>
                <c:pt idx="699">
                  <c:v>-81</c:v>
                </c:pt>
                <c:pt idx="700">
                  <c:v>-76</c:v>
                </c:pt>
                <c:pt idx="701">
                  <c:v>-72.900000000000006</c:v>
                </c:pt>
                <c:pt idx="702">
                  <c:v>-72.599999999999994</c:v>
                </c:pt>
                <c:pt idx="703">
                  <c:v>-75.400000000000006</c:v>
                </c:pt>
                <c:pt idx="704">
                  <c:v>-78.8</c:v>
                </c:pt>
                <c:pt idx="705">
                  <c:v>-79</c:v>
                </c:pt>
                <c:pt idx="706">
                  <c:v>-80.8</c:v>
                </c:pt>
                <c:pt idx="707">
                  <c:v>-81.3</c:v>
                </c:pt>
                <c:pt idx="708">
                  <c:v>-84.6</c:v>
                </c:pt>
                <c:pt idx="709">
                  <c:v>-86.4</c:v>
                </c:pt>
                <c:pt idx="710">
                  <c:v>-89.6</c:v>
                </c:pt>
                <c:pt idx="711">
                  <c:v>-91.3</c:v>
                </c:pt>
                <c:pt idx="712">
                  <c:v>-93.8</c:v>
                </c:pt>
                <c:pt idx="713">
                  <c:v>-98.8</c:v>
                </c:pt>
                <c:pt idx="714">
                  <c:v>-107.1</c:v>
                </c:pt>
                <c:pt idx="715">
                  <c:v>-104.4</c:v>
                </c:pt>
                <c:pt idx="716">
                  <c:v>-92.5</c:v>
                </c:pt>
                <c:pt idx="717">
                  <c:v>-85.4</c:v>
                </c:pt>
                <c:pt idx="718">
                  <c:v>-82.1</c:v>
                </c:pt>
                <c:pt idx="719">
                  <c:v>-80.400000000000006</c:v>
                </c:pt>
                <c:pt idx="720">
                  <c:v>-79.900000000000006</c:v>
                </c:pt>
                <c:pt idx="721">
                  <c:v>-80.3</c:v>
                </c:pt>
                <c:pt idx="722">
                  <c:v>-81.8</c:v>
                </c:pt>
                <c:pt idx="723">
                  <c:v>-81.599999999999994</c:v>
                </c:pt>
                <c:pt idx="724">
                  <c:v>-86.2</c:v>
                </c:pt>
                <c:pt idx="725">
                  <c:v>-89.2</c:v>
                </c:pt>
                <c:pt idx="726">
                  <c:v>-84.3</c:v>
                </c:pt>
                <c:pt idx="727">
                  <c:v>-83.1</c:v>
                </c:pt>
                <c:pt idx="728">
                  <c:v>-91.9</c:v>
                </c:pt>
                <c:pt idx="729">
                  <c:v>-91.2</c:v>
                </c:pt>
                <c:pt idx="730">
                  <c:v>-92.3</c:v>
                </c:pt>
                <c:pt idx="731">
                  <c:v>-91</c:v>
                </c:pt>
                <c:pt idx="732">
                  <c:v>-93</c:v>
                </c:pt>
                <c:pt idx="733">
                  <c:v>-90.5</c:v>
                </c:pt>
                <c:pt idx="734">
                  <c:v>-84.7</c:v>
                </c:pt>
                <c:pt idx="735">
                  <c:v>-82.7</c:v>
                </c:pt>
                <c:pt idx="736">
                  <c:v>-84.3</c:v>
                </c:pt>
                <c:pt idx="737">
                  <c:v>-91.9</c:v>
                </c:pt>
                <c:pt idx="738">
                  <c:v>-92.7</c:v>
                </c:pt>
                <c:pt idx="739">
                  <c:v>-94.7</c:v>
                </c:pt>
                <c:pt idx="740">
                  <c:v>-99.7</c:v>
                </c:pt>
                <c:pt idx="741">
                  <c:v>-105.7</c:v>
                </c:pt>
                <c:pt idx="742">
                  <c:v>-103.2</c:v>
                </c:pt>
                <c:pt idx="743">
                  <c:v>-86.2</c:v>
                </c:pt>
                <c:pt idx="744">
                  <c:v>-82.5</c:v>
                </c:pt>
                <c:pt idx="745">
                  <c:v>-81.2</c:v>
                </c:pt>
                <c:pt idx="746">
                  <c:v>-80.400000000000006</c:v>
                </c:pt>
                <c:pt idx="747">
                  <c:v>-80.099999999999994</c:v>
                </c:pt>
                <c:pt idx="748">
                  <c:v>-80.3</c:v>
                </c:pt>
                <c:pt idx="749">
                  <c:v>-80.599999999999994</c:v>
                </c:pt>
                <c:pt idx="750">
                  <c:v>-81.599999999999994</c:v>
                </c:pt>
                <c:pt idx="751">
                  <c:v>-83.3</c:v>
                </c:pt>
                <c:pt idx="752">
                  <c:v>-87.5</c:v>
                </c:pt>
                <c:pt idx="753">
                  <c:v>-94.8</c:v>
                </c:pt>
                <c:pt idx="754">
                  <c:v>-95</c:v>
                </c:pt>
                <c:pt idx="755">
                  <c:v>-94</c:v>
                </c:pt>
                <c:pt idx="756">
                  <c:v>-94.7</c:v>
                </c:pt>
                <c:pt idx="757">
                  <c:v>-91.2</c:v>
                </c:pt>
                <c:pt idx="758">
                  <c:v>-85.4</c:v>
                </c:pt>
                <c:pt idx="759">
                  <c:v>-86</c:v>
                </c:pt>
                <c:pt idx="760">
                  <c:v>-85.7</c:v>
                </c:pt>
                <c:pt idx="761">
                  <c:v>-87</c:v>
                </c:pt>
                <c:pt idx="762">
                  <c:v>-87.5</c:v>
                </c:pt>
                <c:pt idx="763">
                  <c:v>-86.1</c:v>
                </c:pt>
                <c:pt idx="764">
                  <c:v>-86.9</c:v>
                </c:pt>
                <c:pt idx="765">
                  <c:v>-86.5</c:v>
                </c:pt>
                <c:pt idx="766">
                  <c:v>-86.3</c:v>
                </c:pt>
                <c:pt idx="767">
                  <c:v>-87.2</c:v>
                </c:pt>
                <c:pt idx="768">
                  <c:v>-89.4</c:v>
                </c:pt>
                <c:pt idx="769">
                  <c:v>-89.8</c:v>
                </c:pt>
                <c:pt idx="770">
                  <c:v>-94.1</c:v>
                </c:pt>
                <c:pt idx="771">
                  <c:v>-95.7</c:v>
                </c:pt>
                <c:pt idx="772">
                  <c:v>-95.9</c:v>
                </c:pt>
                <c:pt idx="773">
                  <c:v>-95.7</c:v>
                </c:pt>
                <c:pt idx="774">
                  <c:v>-96.5</c:v>
                </c:pt>
                <c:pt idx="775">
                  <c:v>-96.5</c:v>
                </c:pt>
                <c:pt idx="776">
                  <c:v>-96.5</c:v>
                </c:pt>
                <c:pt idx="777">
                  <c:v>-96.5</c:v>
                </c:pt>
                <c:pt idx="778">
                  <c:v>-94.1</c:v>
                </c:pt>
                <c:pt idx="779">
                  <c:v>-92.2</c:v>
                </c:pt>
                <c:pt idx="780">
                  <c:v>-92.7</c:v>
                </c:pt>
                <c:pt idx="781">
                  <c:v>-94.7</c:v>
                </c:pt>
                <c:pt idx="782">
                  <c:v>-96.9</c:v>
                </c:pt>
                <c:pt idx="783">
                  <c:v>-107.5</c:v>
                </c:pt>
                <c:pt idx="784">
                  <c:v>-107.8</c:v>
                </c:pt>
                <c:pt idx="785">
                  <c:v>-114.7</c:v>
                </c:pt>
                <c:pt idx="786">
                  <c:v>-112.3</c:v>
                </c:pt>
                <c:pt idx="787">
                  <c:v>-90.6</c:v>
                </c:pt>
                <c:pt idx="788">
                  <c:v>-79.8</c:v>
                </c:pt>
                <c:pt idx="789">
                  <c:v>-79.3</c:v>
                </c:pt>
                <c:pt idx="790">
                  <c:v>-78.2</c:v>
                </c:pt>
                <c:pt idx="791">
                  <c:v>-78.099999999999994</c:v>
                </c:pt>
                <c:pt idx="792">
                  <c:v>-78.5</c:v>
                </c:pt>
                <c:pt idx="793">
                  <c:v>-83</c:v>
                </c:pt>
                <c:pt idx="794">
                  <c:v>-89.7</c:v>
                </c:pt>
                <c:pt idx="795">
                  <c:v>-90.3</c:v>
                </c:pt>
                <c:pt idx="796">
                  <c:v>-87.7</c:v>
                </c:pt>
                <c:pt idx="797">
                  <c:v>-86.9</c:v>
                </c:pt>
                <c:pt idx="798">
                  <c:v>-96.5</c:v>
                </c:pt>
                <c:pt idx="799">
                  <c:v>-99.7</c:v>
                </c:pt>
                <c:pt idx="800">
                  <c:v>-97.1</c:v>
                </c:pt>
                <c:pt idx="801">
                  <c:v>-92.7</c:v>
                </c:pt>
                <c:pt idx="802">
                  <c:v>-93.9</c:v>
                </c:pt>
                <c:pt idx="803">
                  <c:v>-101.2</c:v>
                </c:pt>
                <c:pt idx="804">
                  <c:v>-100.4</c:v>
                </c:pt>
                <c:pt idx="805">
                  <c:v>-99.3</c:v>
                </c:pt>
                <c:pt idx="806">
                  <c:v>-103</c:v>
                </c:pt>
                <c:pt idx="807">
                  <c:v>-102.7</c:v>
                </c:pt>
                <c:pt idx="808">
                  <c:v>-107.8</c:v>
                </c:pt>
                <c:pt idx="809">
                  <c:v>-110.6</c:v>
                </c:pt>
                <c:pt idx="810">
                  <c:v>-112.2</c:v>
                </c:pt>
                <c:pt idx="811">
                  <c:v>-113.5</c:v>
                </c:pt>
                <c:pt idx="812">
                  <c:v>-117.3</c:v>
                </c:pt>
                <c:pt idx="813">
                  <c:v>-118.3</c:v>
                </c:pt>
                <c:pt idx="814">
                  <c:v>-119.5</c:v>
                </c:pt>
                <c:pt idx="815">
                  <c:v>-120.8</c:v>
                </c:pt>
                <c:pt idx="816">
                  <c:v>-120.2</c:v>
                </c:pt>
                <c:pt idx="817">
                  <c:v>-116.3</c:v>
                </c:pt>
                <c:pt idx="818">
                  <c:v>-119.7</c:v>
                </c:pt>
                <c:pt idx="819">
                  <c:v>-120.6</c:v>
                </c:pt>
                <c:pt idx="820">
                  <c:v>-126.3</c:v>
                </c:pt>
                <c:pt idx="821">
                  <c:v>-128.5</c:v>
                </c:pt>
                <c:pt idx="822">
                  <c:v>-128.80000000000001</c:v>
                </c:pt>
                <c:pt idx="823">
                  <c:v>-129.9</c:v>
                </c:pt>
                <c:pt idx="824">
                  <c:v>-130.80000000000001</c:v>
                </c:pt>
                <c:pt idx="825">
                  <c:v>-131.5</c:v>
                </c:pt>
                <c:pt idx="826">
                  <c:v>-132.69999999999999</c:v>
                </c:pt>
                <c:pt idx="827">
                  <c:v>-133.69999999999999</c:v>
                </c:pt>
                <c:pt idx="828">
                  <c:v>-135.1</c:v>
                </c:pt>
                <c:pt idx="829">
                  <c:v>-134.30000000000001</c:v>
                </c:pt>
                <c:pt idx="830">
                  <c:v>-133.69999999999999</c:v>
                </c:pt>
                <c:pt idx="831">
                  <c:v>-139.1</c:v>
                </c:pt>
                <c:pt idx="832">
                  <c:v>-140.9</c:v>
                </c:pt>
                <c:pt idx="833">
                  <c:v>-137.4</c:v>
                </c:pt>
                <c:pt idx="834">
                  <c:v>-137.9</c:v>
                </c:pt>
                <c:pt idx="835">
                  <c:v>-140.4</c:v>
                </c:pt>
                <c:pt idx="836">
                  <c:v>-140.1</c:v>
                </c:pt>
                <c:pt idx="837">
                  <c:v>-139.19999999999999</c:v>
                </c:pt>
                <c:pt idx="838">
                  <c:v>-137.1</c:v>
                </c:pt>
                <c:pt idx="839">
                  <c:v>-132.6</c:v>
                </c:pt>
                <c:pt idx="840">
                  <c:v>-131.9</c:v>
                </c:pt>
                <c:pt idx="841">
                  <c:v>-132.6</c:v>
                </c:pt>
                <c:pt idx="842">
                  <c:v>-133.30000000000001</c:v>
                </c:pt>
                <c:pt idx="843">
                  <c:v>-111.1</c:v>
                </c:pt>
                <c:pt idx="844">
                  <c:v>-102.1</c:v>
                </c:pt>
                <c:pt idx="845">
                  <c:v>-107.6</c:v>
                </c:pt>
                <c:pt idx="846">
                  <c:v>-114.6</c:v>
                </c:pt>
                <c:pt idx="847">
                  <c:v>-111.2</c:v>
                </c:pt>
                <c:pt idx="848">
                  <c:v>-115.8</c:v>
                </c:pt>
                <c:pt idx="849">
                  <c:v>-116.9</c:v>
                </c:pt>
                <c:pt idx="850">
                  <c:v>-113.1</c:v>
                </c:pt>
                <c:pt idx="851">
                  <c:v>-114.6</c:v>
                </c:pt>
                <c:pt idx="852">
                  <c:v>-118.2</c:v>
                </c:pt>
                <c:pt idx="853">
                  <c:v>-118.3</c:v>
                </c:pt>
                <c:pt idx="854">
                  <c:v>-118.4</c:v>
                </c:pt>
                <c:pt idx="855">
                  <c:v>-120.5</c:v>
                </c:pt>
                <c:pt idx="856">
                  <c:v>-122.9</c:v>
                </c:pt>
                <c:pt idx="857">
                  <c:v>-126</c:v>
                </c:pt>
                <c:pt idx="858">
                  <c:v>-130.5</c:v>
                </c:pt>
                <c:pt idx="859">
                  <c:v>-131.9</c:v>
                </c:pt>
                <c:pt idx="860">
                  <c:v>-133.9</c:v>
                </c:pt>
                <c:pt idx="861">
                  <c:v>-136.30000000000001</c:v>
                </c:pt>
                <c:pt idx="862">
                  <c:v>-139.9</c:v>
                </c:pt>
                <c:pt idx="863">
                  <c:v>-110.9</c:v>
                </c:pt>
                <c:pt idx="864">
                  <c:v>-110.4</c:v>
                </c:pt>
                <c:pt idx="865">
                  <c:v>-113.7</c:v>
                </c:pt>
                <c:pt idx="866">
                  <c:v>-107.8</c:v>
                </c:pt>
                <c:pt idx="867">
                  <c:v>-108.9</c:v>
                </c:pt>
                <c:pt idx="868">
                  <c:v>-112</c:v>
                </c:pt>
                <c:pt idx="869">
                  <c:v>-118.7</c:v>
                </c:pt>
                <c:pt idx="870">
                  <c:v>-122.1</c:v>
                </c:pt>
                <c:pt idx="871">
                  <c:v>-123.5</c:v>
                </c:pt>
                <c:pt idx="872">
                  <c:v>-122.5</c:v>
                </c:pt>
                <c:pt idx="873">
                  <c:v>-79.099999999999994</c:v>
                </c:pt>
                <c:pt idx="874">
                  <c:v>-123.3</c:v>
                </c:pt>
                <c:pt idx="875">
                  <c:v>-73.3</c:v>
                </c:pt>
                <c:pt idx="876">
                  <c:v>-108.2</c:v>
                </c:pt>
                <c:pt idx="877">
                  <c:v>9.4</c:v>
                </c:pt>
                <c:pt idx="878">
                  <c:v>6.6</c:v>
                </c:pt>
                <c:pt idx="879">
                  <c:v>23.3</c:v>
                </c:pt>
                <c:pt idx="880">
                  <c:v>10.8</c:v>
                </c:pt>
                <c:pt idx="881">
                  <c:v>-13.9</c:v>
                </c:pt>
                <c:pt idx="882">
                  <c:v>-33.799999999999997</c:v>
                </c:pt>
                <c:pt idx="883">
                  <c:v>-43.6</c:v>
                </c:pt>
                <c:pt idx="884">
                  <c:v>-64.599999999999994</c:v>
                </c:pt>
                <c:pt idx="885">
                  <c:v>-75.599999999999994</c:v>
                </c:pt>
                <c:pt idx="886">
                  <c:v>-84.5</c:v>
                </c:pt>
                <c:pt idx="887">
                  <c:v>-77.8</c:v>
                </c:pt>
                <c:pt idx="891">
                  <c:v>-98.6</c:v>
                </c:pt>
                <c:pt idx="892">
                  <c:v>-102.4</c:v>
                </c:pt>
                <c:pt idx="893">
                  <c:v>-104.7</c:v>
                </c:pt>
                <c:pt idx="894">
                  <c:v>-102.8</c:v>
                </c:pt>
                <c:pt idx="895">
                  <c:v>-105.5</c:v>
                </c:pt>
                <c:pt idx="896">
                  <c:v>-108.7</c:v>
                </c:pt>
                <c:pt idx="897">
                  <c:v>-117.2</c:v>
                </c:pt>
                <c:pt idx="898">
                  <c:v>-120.4</c:v>
                </c:pt>
                <c:pt idx="899">
                  <c:v>-124.2</c:v>
                </c:pt>
                <c:pt idx="900">
                  <c:v>-125.7</c:v>
                </c:pt>
                <c:pt idx="901">
                  <c:v>-127.2</c:v>
                </c:pt>
                <c:pt idx="902">
                  <c:v>-128.4</c:v>
                </c:pt>
                <c:pt idx="903">
                  <c:v>-130.9</c:v>
                </c:pt>
                <c:pt idx="904">
                  <c:v>-133.1</c:v>
                </c:pt>
                <c:pt idx="905">
                  <c:v>-117.6</c:v>
                </c:pt>
                <c:pt idx="906">
                  <c:v>-114.8</c:v>
                </c:pt>
                <c:pt idx="907">
                  <c:v>-112.5</c:v>
                </c:pt>
                <c:pt idx="908">
                  <c:v>-117.3</c:v>
                </c:pt>
                <c:pt idx="909">
                  <c:v>-124</c:v>
                </c:pt>
                <c:pt idx="910">
                  <c:v>-126.7</c:v>
                </c:pt>
                <c:pt idx="911">
                  <c:v>-128.5</c:v>
                </c:pt>
                <c:pt idx="912">
                  <c:v>-128.30000000000001</c:v>
                </c:pt>
                <c:pt idx="913">
                  <c:v>-130.6</c:v>
                </c:pt>
                <c:pt idx="914">
                  <c:v>-131.9</c:v>
                </c:pt>
                <c:pt idx="915">
                  <c:v>-134.19999999999999</c:v>
                </c:pt>
                <c:pt idx="916">
                  <c:v>-135.30000000000001</c:v>
                </c:pt>
                <c:pt idx="917">
                  <c:v>-136.69999999999999</c:v>
                </c:pt>
                <c:pt idx="918">
                  <c:v>-137.6</c:v>
                </c:pt>
                <c:pt idx="919">
                  <c:v>-138.19999999999999</c:v>
                </c:pt>
                <c:pt idx="920">
                  <c:v>-137.4</c:v>
                </c:pt>
                <c:pt idx="921">
                  <c:v>-138.4</c:v>
                </c:pt>
                <c:pt idx="922">
                  <c:v>-139.30000000000001</c:v>
                </c:pt>
                <c:pt idx="923">
                  <c:v>-139.9</c:v>
                </c:pt>
                <c:pt idx="924">
                  <c:v>-140.9</c:v>
                </c:pt>
                <c:pt idx="925">
                  <c:v>-131.6</c:v>
                </c:pt>
                <c:pt idx="926">
                  <c:v>-129.9</c:v>
                </c:pt>
                <c:pt idx="927">
                  <c:v>-132.9</c:v>
                </c:pt>
                <c:pt idx="928">
                  <c:v>-135.9</c:v>
                </c:pt>
                <c:pt idx="929">
                  <c:v>-137.6</c:v>
                </c:pt>
                <c:pt idx="930">
                  <c:v>-137.4</c:v>
                </c:pt>
                <c:pt idx="931">
                  <c:v>-134.9</c:v>
                </c:pt>
                <c:pt idx="932">
                  <c:v>-136.69999999999999</c:v>
                </c:pt>
                <c:pt idx="933">
                  <c:v>-139.69999999999999</c:v>
                </c:pt>
                <c:pt idx="934">
                  <c:v>-140.1</c:v>
                </c:pt>
                <c:pt idx="935">
                  <c:v>-140.1</c:v>
                </c:pt>
                <c:pt idx="936">
                  <c:v>-142</c:v>
                </c:pt>
                <c:pt idx="937">
                  <c:v>-141.80000000000001</c:v>
                </c:pt>
                <c:pt idx="938">
                  <c:v>-141.9</c:v>
                </c:pt>
                <c:pt idx="939">
                  <c:v>-143</c:v>
                </c:pt>
                <c:pt idx="940">
                  <c:v>-142.5</c:v>
                </c:pt>
                <c:pt idx="941">
                  <c:v>-126.8</c:v>
                </c:pt>
                <c:pt idx="942">
                  <c:v>-122.9</c:v>
                </c:pt>
                <c:pt idx="943">
                  <c:v>-128.69999999999999</c:v>
                </c:pt>
                <c:pt idx="944">
                  <c:v>-132.4</c:v>
                </c:pt>
                <c:pt idx="945">
                  <c:v>-135.1</c:v>
                </c:pt>
                <c:pt idx="946">
                  <c:v>-137.5</c:v>
                </c:pt>
                <c:pt idx="947">
                  <c:v>-138.5</c:v>
                </c:pt>
                <c:pt idx="948">
                  <c:v>-138.80000000000001</c:v>
                </c:pt>
                <c:pt idx="949">
                  <c:v>-139.19999999999999</c:v>
                </c:pt>
                <c:pt idx="950">
                  <c:v>-113.1</c:v>
                </c:pt>
                <c:pt idx="951">
                  <c:v>-112.3</c:v>
                </c:pt>
                <c:pt idx="952">
                  <c:v>-116.9</c:v>
                </c:pt>
                <c:pt idx="953">
                  <c:v>-122.4</c:v>
                </c:pt>
                <c:pt idx="954">
                  <c:v>-126.4</c:v>
                </c:pt>
                <c:pt idx="955">
                  <c:v>-129.5</c:v>
                </c:pt>
                <c:pt idx="956">
                  <c:v>-131.69999999999999</c:v>
                </c:pt>
                <c:pt idx="957">
                  <c:v>-133.6</c:v>
                </c:pt>
                <c:pt idx="958">
                  <c:v>-135.1</c:v>
                </c:pt>
                <c:pt idx="959">
                  <c:v>-136.19999999999999</c:v>
                </c:pt>
                <c:pt idx="960">
                  <c:v>-137.5</c:v>
                </c:pt>
                <c:pt idx="961">
                  <c:v>-138.5</c:v>
                </c:pt>
                <c:pt idx="962">
                  <c:v>-133</c:v>
                </c:pt>
                <c:pt idx="963">
                  <c:v>-131.5</c:v>
                </c:pt>
                <c:pt idx="964">
                  <c:v>-129.19999999999999</c:v>
                </c:pt>
                <c:pt idx="965">
                  <c:v>-128.19999999999999</c:v>
                </c:pt>
                <c:pt idx="966">
                  <c:v>-114.4</c:v>
                </c:pt>
                <c:pt idx="967">
                  <c:v>-113.7</c:v>
                </c:pt>
                <c:pt idx="1012">
                  <c:v>-89.8</c:v>
                </c:pt>
                <c:pt idx="1013">
                  <c:v>-92.1</c:v>
                </c:pt>
                <c:pt idx="1014">
                  <c:v>-97.1</c:v>
                </c:pt>
                <c:pt idx="1015">
                  <c:v>-102</c:v>
                </c:pt>
                <c:pt idx="1016">
                  <c:v>-103.3</c:v>
                </c:pt>
                <c:pt idx="1017">
                  <c:v>-107.6</c:v>
                </c:pt>
                <c:pt idx="1018">
                  <c:v>-116.2</c:v>
                </c:pt>
                <c:pt idx="1019">
                  <c:v>-117.3</c:v>
                </c:pt>
                <c:pt idx="1020">
                  <c:v>-118.5</c:v>
                </c:pt>
                <c:pt idx="1021">
                  <c:v>-119.5</c:v>
                </c:pt>
                <c:pt idx="1022">
                  <c:v>-118.7</c:v>
                </c:pt>
                <c:pt idx="1023">
                  <c:v>-118.4</c:v>
                </c:pt>
                <c:pt idx="1024">
                  <c:v>-114.9</c:v>
                </c:pt>
                <c:pt idx="1025">
                  <c:v>-115.9</c:v>
                </c:pt>
                <c:pt idx="1026">
                  <c:v>-119.7</c:v>
                </c:pt>
                <c:pt idx="1027">
                  <c:v>-117.4</c:v>
                </c:pt>
                <c:pt idx="1028">
                  <c:v>-117.4</c:v>
                </c:pt>
                <c:pt idx="1029">
                  <c:v>-118.8</c:v>
                </c:pt>
                <c:pt idx="1030">
                  <c:v>-121.5</c:v>
                </c:pt>
                <c:pt idx="1031">
                  <c:v>-123.6</c:v>
                </c:pt>
                <c:pt idx="1032">
                  <c:v>-126.5</c:v>
                </c:pt>
                <c:pt idx="1033">
                  <c:v>-127.7</c:v>
                </c:pt>
                <c:pt idx="1034">
                  <c:v>-127</c:v>
                </c:pt>
                <c:pt idx="1035">
                  <c:v>-127.7</c:v>
                </c:pt>
                <c:pt idx="1036">
                  <c:v>-128.5</c:v>
                </c:pt>
                <c:pt idx="1037">
                  <c:v>-127.3</c:v>
                </c:pt>
                <c:pt idx="1038">
                  <c:v>-126</c:v>
                </c:pt>
                <c:pt idx="1039">
                  <c:v>-127</c:v>
                </c:pt>
                <c:pt idx="1040">
                  <c:v>-123.6</c:v>
                </c:pt>
                <c:pt idx="1041">
                  <c:v>-53.5</c:v>
                </c:pt>
                <c:pt idx="1042">
                  <c:v>21.5</c:v>
                </c:pt>
                <c:pt idx="1043">
                  <c:v>10.6</c:v>
                </c:pt>
                <c:pt idx="1044">
                  <c:v>-5.0999999999999996</c:v>
                </c:pt>
                <c:pt idx="1045">
                  <c:v>-15.5</c:v>
                </c:pt>
                <c:pt idx="1046">
                  <c:v>-26.6</c:v>
                </c:pt>
                <c:pt idx="1047">
                  <c:v>-38.6</c:v>
                </c:pt>
                <c:pt idx="1048">
                  <c:v>-51.3</c:v>
                </c:pt>
                <c:pt idx="1049">
                  <c:v>-61.2</c:v>
                </c:pt>
                <c:pt idx="1050">
                  <c:v>-72.3</c:v>
                </c:pt>
                <c:pt idx="1051">
                  <c:v>-79.099999999999994</c:v>
                </c:pt>
                <c:pt idx="1052">
                  <c:v>-88.7</c:v>
                </c:pt>
                <c:pt idx="1053">
                  <c:v>-93.4</c:v>
                </c:pt>
                <c:pt idx="1054">
                  <c:v>-95.5</c:v>
                </c:pt>
                <c:pt idx="1055">
                  <c:v>-99.8</c:v>
                </c:pt>
                <c:pt idx="1056">
                  <c:v>-100.3</c:v>
                </c:pt>
                <c:pt idx="1057">
                  <c:v>-99.3</c:v>
                </c:pt>
                <c:pt idx="1058">
                  <c:v>-101.7</c:v>
                </c:pt>
                <c:pt idx="1059">
                  <c:v>-102.8</c:v>
                </c:pt>
                <c:pt idx="1061">
                  <c:v>-102.1</c:v>
                </c:pt>
                <c:pt idx="1062">
                  <c:v>-81.8</c:v>
                </c:pt>
                <c:pt idx="1063">
                  <c:v>-75.3</c:v>
                </c:pt>
                <c:pt idx="1064">
                  <c:v>-73.900000000000006</c:v>
                </c:pt>
                <c:pt idx="1065">
                  <c:v>-73.5</c:v>
                </c:pt>
                <c:pt idx="1066">
                  <c:v>-72.8</c:v>
                </c:pt>
                <c:pt idx="1067">
                  <c:v>-73.5</c:v>
                </c:pt>
                <c:pt idx="1068">
                  <c:v>-81</c:v>
                </c:pt>
                <c:pt idx="1069">
                  <c:v>-86.1</c:v>
                </c:pt>
                <c:pt idx="1070">
                  <c:v>-92.5</c:v>
                </c:pt>
                <c:pt idx="1071">
                  <c:v>-96.3</c:v>
                </c:pt>
                <c:pt idx="1072">
                  <c:v>-100.4</c:v>
                </c:pt>
                <c:pt idx="1073">
                  <c:v>-103.5</c:v>
                </c:pt>
                <c:pt idx="1074">
                  <c:v>-104.5</c:v>
                </c:pt>
                <c:pt idx="1075">
                  <c:v>-104.9</c:v>
                </c:pt>
                <c:pt idx="1076">
                  <c:v>-107.8</c:v>
                </c:pt>
                <c:pt idx="1077">
                  <c:v>-109.8</c:v>
                </c:pt>
                <c:pt idx="1078">
                  <c:v>-107.9</c:v>
                </c:pt>
                <c:pt idx="1079">
                  <c:v>-115.2</c:v>
                </c:pt>
                <c:pt idx="1080">
                  <c:v>-118</c:v>
                </c:pt>
                <c:pt idx="1081">
                  <c:v>-119.1</c:v>
                </c:pt>
                <c:pt idx="1082">
                  <c:v>-115.5</c:v>
                </c:pt>
                <c:pt idx="1083">
                  <c:v>-121.1</c:v>
                </c:pt>
                <c:pt idx="1084">
                  <c:v>-121.7</c:v>
                </c:pt>
                <c:pt idx="1085">
                  <c:v>-121.9</c:v>
                </c:pt>
                <c:pt idx="1086">
                  <c:v>-121.3</c:v>
                </c:pt>
                <c:pt idx="1087">
                  <c:v>-120</c:v>
                </c:pt>
                <c:pt idx="1088">
                  <c:v>-120.1</c:v>
                </c:pt>
                <c:pt idx="1089">
                  <c:v>-122.7</c:v>
                </c:pt>
                <c:pt idx="1090">
                  <c:v>-123.1</c:v>
                </c:pt>
                <c:pt idx="1091">
                  <c:v>-121.8</c:v>
                </c:pt>
                <c:pt idx="1092">
                  <c:v>-122.4</c:v>
                </c:pt>
                <c:pt idx="1093">
                  <c:v>-124.6</c:v>
                </c:pt>
                <c:pt idx="1094">
                  <c:v>-126.2</c:v>
                </c:pt>
                <c:pt idx="1095">
                  <c:v>-124.1</c:v>
                </c:pt>
                <c:pt idx="1096">
                  <c:v>-122</c:v>
                </c:pt>
                <c:pt idx="1097">
                  <c:v>-122.9</c:v>
                </c:pt>
                <c:pt idx="1098">
                  <c:v>-125.3</c:v>
                </c:pt>
                <c:pt idx="1099">
                  <c:v>-125.9</c:v>
                </c:pt>
                <c:pt idx="1100">
                  <c:v>-125.3</c:v>
                </c:pt>
                <c:pt idx="1101">
                  <c:v>-125.9</c:v>
                </c:pt>
                <c:pt idx="1102">
                  <c:v>-123.5</c:v>
                </c:pt>
                <c:pt idx="1103">
                  <c:v>-103.4</c:v>
                </c:pt>
                <c:pt idx="1104">
                  <c:v>-98.7</c:v>
                </c:pt>
                <c:pt idx="1105">
                  <c:v>-92.1</c:v>
                </c:pt>
                <c:pt idx="1106">
                  <c:v>-90.1</c:v>
                </c:pt>
                <c:pt idx="1107">
                  <c:v>-88.8</c:v>
                </c:pt>
                <c:pt idx="1108">
                  <c:v>-89.1</c:v>
                </c:pt>
                <c:pt idx="1109">
                  <c:v>-96.2</c:v>
                </c:pt>
                <c:pt idx="1110">
                  <c:v>-99.5</c:v>
                </c:pt>
                <c:pt idx="1111">
                  <c:v>-101</c:v>
                </c:pt>
                <c:pt idx="1112">
                  <c:v>-101.1</c:v>
                </c:pt>
                <c:pt idx="1113">
                  <c:v>-104.1</c:v>
                </c:pt>
                <c:pt idx="1114">
                  <c:v>-105.9</c:v>
                </c:pt>
                <c:pt idx="1115">
                  <c:v>-108</c:v>
                </c:pt>
                <c:pt idx="1116">
                  <c:v>-108.3</c:v>
                </c:pt>
                <c:pt idx="1117">
                  <c:v>-112.7</c:v>
                </c:pt>
                <c:pt idx="1118">
                  <c:v>-114.4</c:v>
                </c:pt>
                <c:pt idx="1119">
                  <c:v>-113.7</c:v>
                </c:pt>
                <c:pt idx="1120">
                  <c:v>-110.6</c:v>
                </c:pt>
                <c:pt idx="1121">
                  <c:v>-103.5</c:v>
                </c:pt>
                <c:pt idx="1122">
                  <c:v>-85.2</c:v>
                </c:pt>
                <c:pt idx="1123">
                  <c:v>-81.7</c:v>
                </c:pt>
                <c:pt idx="1124">
                  <c:v>-73.2</c:v>
                </c:pt>
                <c:pt idx="1125">
                  <c:v>-66.8</c:v>
                </c:pt>
                <c:pt idx="1126">
                  <c:v>-65.599999999999994</c:v>
                </c:pt>
                <c:pt idx="1127">
                  <c:v>-70.099999999999994</c:v>
                </c:pt>
                <c:pt idx="1128">
                  <c:v>-72.599999999999994</c:v>
                </c:pt>
                <c:pt idx="1129">
                  <c:v>-74.5</c:v>
                </c:pt>
                <c:pt idx="1130">
                  <c:v>-76.3</c:v>
                </c:pt>
                <c:pt idx="1131">
                  <c:v>-79.5</c:v>
                </c:pt>
                <c:pt idx="1132">
                  <c:v>-83.6</c:v>
                </c:pt>
                <c:pt idx="1133">
                  <c:v>-86.9</c:v>
                </c:pt>
                <c:pt idx="1134">
                  <c:v>-89.6</c:v>
                </c:pt>
                <c:pt idx="1135">
                  <c:v>-93.7</c:v>
                </c:pt>
                <c:pt idx="1136">
                  <c:v>-95.8</c:v>
                </c:pt>
                <c:pt idx="1137">
                  <c:v>-98.1</c:v>
                </c:pt>
                <c:pt idx="1138">
                  <c:v>-98.4</c:v>
                </c:pt>
                <c:pt idx="1139">
                  <c:v>-96.4</c:v>
                </c:pt>
                <c:pt idx="1140">
                  <c:v>-81.900000000000006</c:v>
                </c:pt>
                <c:pt idx="1141">
                  <c:v>-79.099999999999994</c:v>
                </c:pt>
                <c:pt idx="1142">
                  <c:v>-75.900000000000006</c:v>
                </c:pt>
                <c:pt idx="1143">
                  <c:v>-76.400000000000006</c:v>
                </c:pt>
                <c:pt idx="1144">
                  <c:v>-50.3</c:v>
                </c:pt>
                <c:pt idx="1145">
                  <c:v>-41.3</c:v>
                </c:pt>
                <c:pt idx="1146">
                  <c:v>-42.8</c:v>
                </c:pt>
                <c:pt idx="1147">
                  <c:v>-47.3</c:v>
                </c:pt>
                <c:pt idx="1148">
                  <c:v>-41.9</c:v>
                </c:pt>
                <c:pt idx="1149">
                  <c:v>-18.7</c:v>
                </c:pt>
                <c:pt idx="1150">
                  <c:v>-27.9</c:v>
                </c:pt>
                <c:pt idx="1151">
                  <c:v>-37.799999999999997</c:v>
                </c:pt>
                <c:pt idx="1152">
                  <c:v>-30.2</c:v>
                </c:pt>
                <c:pt idx="1153">
                  <c:v>-39</c:v>
                </c:pt>
                <c:pt idx="1154">
                  <c:v>-48.7</c:v>
                </c:pt>
                <c:pt idx="1155">
                  <c:v>-48.9</c:v>
                </c:pt>
                <c:pt idx="1156">
                  <c:v>-58.2</c:v>
                </c:pt>
                <c:pt idx="1157">
                  <c:v>-61.5</c:v>
                </c:pt>
                <c:pt idx="1158">
                  <c:v>-64.400000000000006</c:v>
                </c:pt>
                <c:pt idx="1159">
                  <c:v>-71.2</c:v>
                </c:pt>
                <c:pt idx="1160">
                  <c:v>-74.099999999999994</c:v>
                </c:pt>
                <c:pt idx="1161">
                  <c:v>-74.3</c:v>
                </c:pt>
                <c:pt idx="1162">
                  <c:v>-73.7</c:v>
                </c:pt>
                <c:pt idx="1163">
                  <c:v>-80.400000000000006</c:v>
                </c:pt>
                <c:pt idx="1164">
                  <c:v>-76.5</c:v>
                </c:pt>
                <c:pt idx="1165">
                  <c:v>-83.5</c:v>
                </c:pt>
                <c:pt idx="1166">
                  <c:v>-78.400000000000006</c:v>
                </c:pt>
                <c:pt idx="1167">
                  <c:v>-78.2</c:v>
                </c:pt>
                <c:pt idx="1168">
                  <c:v>-90</c:v>
                </c:pt>
                <c:pt idx="1169">
                  <c:v>-85.4</c:v>
                </c:pt>
                <c:pt idx="1170">
                  <c:v>-72.400000000000006</c:v>
                </c:pt>
                <c:pt idx="1171">
                  <c:v>-41.8</c:v>
                </c:pt>
                <c:pt idx="1172">
                  <c:v>-48.4</c:v>
                </c:pt>
                <c:pt idx="1173">
                  <c:v>-51.1</c:v>
                </c:pt>
                <c:pt idx="1174">
                  <c:v>-54.4</c:v>
                </c:pt>
                <c:pt idx="1175">
                  <c:v>-61.3</c:v>
                </c:pt>
                <c:pt idx="1176">
                  <c:v>-67.8</c:v>
                </c:pt>
                <c:pt idx="1192">
                  <c:v>-90.6</c:v>
                </c:pt>
                <c:pt idx="1193">
                  <c:v>-69.400000000000006</c:v>
                </c:pt>
                <c:pt idx="1194">
                  <c:v>-86.4</c:v>
                </c:pt>
                <c:pt idx="1195">
                  <c:v>-96.2</c:v>
                </c:pt>
                <c:pt idx="1196">
                  <c:v>-99.2</c:v>
                </c:pt>
                <c:pt idx="1197">
                  <c:v>-92</c:v>
                </c:pt>
                <c:pt idx="1198">
                  <c:v>-98.9</c:v>
                </c:pt>
                <c:pt idx="1199">
                  <c:v>-105.8</c:v>
                </c:pt>
                <c:pt idx="1200">
                  <c:v>-55.4</c:v>
                </c:pt>
                <c:pt idx="1201">
                  <c:v>-100.3</c:v>
                </c:pt>
                <c:pt idx="1202">
                  <c:v>-109.5</c:v>
                </c:pt>
                <c:pt idx="1203">
                  <c:v>-114.8</c:v>
                </c:pt>
                <c:pt idx="1204">
                  <c:v>-119.1</c:v>
                </c:pt>
                <c:pt idx="1205">
                  <c:v>-122.9</c:v>
                </c:pt>
                <c:pt idx="1206">
                  <c:v>-125</c:v>
                </c:pt>
                <c:pt idx="1207">
                  <c:v>-125.1</c:v>
                </c:pt>
                <c:pt idx="1208">
                  <c:v>-128.19999999999999</c:v>
                </c:pt>
                <c:pt idx="1209">
                  <c:v>-130.80000000000001</c:v>
                </c:pt>
                <c:pt idx="1210">
                  <c:v>-129.9</c:v>
                </c:pt>
                <c:pt idx="1211">
                  <c:v>-127.7</c:v>
                </c:pt>
                <c:pt idx="1212">
                  <c:v>-127.6</c:v>
                </c:pt>
                <c:pt idx="1213">
                  <c:v>-117.5</c:v>
                </c:pt>
                <c:pt idx="1214">
                  <c:v>-124.2</c:v>
                </c:pt>
                <c:pt idx="1215">
                  <c:v>-128</c:v>
                </c:pt>
                <c:pt idx="1216">
                  <c:v>-131</c:v>
                </c:pt>
                <c:pt idx="1217">
                  <c:v>-126</c:v>
                </c:pt>
                <c:pt idx="1218">
                  <c:v>-130.1</c:v>
                </c:pt>
                <c:pt idx="1219">
                  <c:v>-132.80000000000001</c:v>
                </c:pt>
                <c:pt idx="1220">
                  <c:v>-134.30000000000001</c:v>
                </c:pt>
                <c:pt idx="1221">
                  <c:v>-135.19999999999999</c:v>
                </c:pt>
                <c:pt idx="1222">
                  <c:v>-135.5</c:v>
                </c:pt>
                <c:pt idx="1223">
                  <c:v>-138.19999999999999</c:v>
                </c:pt>
                <c:pt idx="1224">
                  <c:v>-91.1</c:v>
                </c:pt>
                <c:pt idx="1225">
                  <c:v>-106</c:v>
                </c:pt>
                <c:pt idx="1226">
                  <c:v>-111.6</c:v>
                </c:pt>
                <c:pt idx="1227">
                  <c:v>-115.6</c:v>
                </c:pt>
                <c:pt idx="1228">
                  <c:v>-108.4</c:v>
                </c:pt>
                <c:pt idx="1229">
                  <c:v>-103.6</c:v>
                </c:pt>
                <c:pt idx="1230">
                  <c:v>-104.1</c:v>
                </c:pt>
                <c:pt idx="1231">
                  <c:v>-105.8</c:v>
                </c:pt>
                <c:pt idx="1232">
                  <c:v>-108</c:v>
                </c:pt>
                <c:pt idx="1233">
                  <c:v>-112</c:v>
                </c:pt>
                <c:pt idx="1234">
                  <c:v>-112.8</c:v>
                </c:pt>
                <c:pt idx="1235">
                  <c:v>-116.9</c:v>
                </c:pt>
                <c:pt idx="1236">
                  <c:v>-120.2</c:v>
                </c:pt>
                <c:pt idx="1237">
                  <c:v>-124.5</c:v>
                </c:pt>
                <c:pt idx="1238">
                  <c:v>-127.8</c:v>
                </c:pt>
                <c:pt idx="1239">
                  <c:v>-130</c:v>
                </c:pt>
                <c:pt idx="1240">
                  <c:v>-119.1</c:v>
                </c:pt>
                <c:pt idx="1241">
                  <c:v>-65.900000000000006</c:v>
                </c:pt>
                <c:pt idx="1242">
                  <c:v>-95</c:v>
                </c:pt>
                <c:pt idx="1243">
                  <c:v>-104.6</c:v>
                </c:pt>
                <c:pt idx="1244">
                  <c:v>-111.7</c:v>
                </c:pt>
                <c:pt idx="1245">
                  <c:v>-117.6</c:v>
                </c:pt>
                <c:pt idx="1246">
                  <c:v>-120.3</c:v>
                </c:pt>
                <c:pt idx="1247">
                  <c:v>-124.2</c:v>
                </c:pt>
                <c:pt idx="1248">
                  <c:v>-121.1</c:v>
                </c:pt>
                <c:pt idx="1249">
                  <c:v>-86.2</c:v>
                </c:pt>
                <c:pt idx="1250">
                  <c:v>-85.6</c:v>
                </c:pt>
                <c:pt idx="1251">
                  <c:v>-89.9</c:v>
                </c:pt>
                <c:pt idx="1252">
                  <c:v>-94.8</c:v>
                </c:pt>
                <c:pt idx="1253">
                  <c:v>-99.3</c:v>
                </c:pt>
                <c:pt idx="1254">
                  <c:v>-105.1</c:v>
                </c:pt>
                <c:pt idx="1255">
                  <c:v>-109.1</c:v>
                </c:pt>
                <c:pt idx="1256">
                  <c:v>-114.6</c:v>
                </c:pt>
                <c:pt idx="1257">
                  <c:v>-116.2</c:v>
                </c:pt>
                <c:pt idx="1258">
                  <c:v>-122.6</c:v>
                </c:pt>
                <c:pt idx="1259">
                  <c:v>-126.9</c:v>
                </c:pt>
                <c:pt idx="1260">
                  <c:v>-125.5</c:v>
                </c:pt>
                <c:pt idx="1261">
                  <c:v>-129.6</c:v>
                </c:pt>
                <c:pt idx="1262">
                  <c:v>-130.69999999999999</c:v>
                </c:pt>
                <c:pt idx="1263">
                  <c:v>-131.69999999999999</c:v>
                </c:pt>
                <c:pt idx="1264">
                  <c:v>-133.80000000000001</c:v>
                </c:pt>
                <c:pt idx="1265">
                  <c:v>-136</c:v>
                </c:pt>
                <c:pt idx="1266">
                  <c:v>-128.9</c:v>
                </c:pt>
                <c:pt idx="1267">
                  <c:v>-128.9</c:v>
                </c:pt>
                <c:pt idx="1268">
                  <c:v>-131.5</c:v>
                </c:pt>
                <c:pt idx="1269">
                  <c:v>-132.1</c:v>
                </c:pt>
                <c:pt idx="1270">
                  <c:v>-125.9</c:v>
                </c:pt>
                <c:pt idx="1271">
                  <c:v>-115.7</c:v>
                </c:pt>
                <c:pt idx="1272">
                  <c:v>-116.9</c:v>
                </c:pt>
                <c:pt idx="1273">
                  <c:v>-122.6</c:v>
                </c:pt>
                <c:pt idx="1274">
                  <c:v>-125.6</c:v>
                </c:pt>
                <c:pt idx="1275">
                  <c:v>-126.5</c:v>
                </c:pt>
                <c:pt idx="1276">
                  <c:v>-127.5</c:v>
                </c:pt>
                <c:pt idx="1277">
                  <c:v>-129.9</c:v>
                </c:pt>
                <c:pt idx="1278">
                  <c:v>-132.1</c:v>
                </c:pt>
                <c:pt idx="1279">
                  <c:v>-133.80000000000001</c:v>
                </c:pt>
                <c:pt idx="1280">
                  <c:v>-135.69999999999999</c:v>
                </c:pt>
                <c:pt idx="1281">
                  <c:v>-137.30000000000001</c:v>
                </c:pt>
                <c:pt idx="1282">
                  <c:v>-137.9</c:v>
                </c:pt>
                <c:pt idx="1283">
                  <c:v>-137.6</c:v>
                </c:pt>
                <c:pt idx="1284">
                  <c:v>-138.5</c:v>
                </c:pt>
                <c:pt idx="1285">
                  <c:v>-138.9</c:v>
                </c:pt>
                <c:pt idx="1286">
                  <c:v>-138.30000000000001</c:v>
                </c:pt>
                <c:pt idx="1287">
                  <c:v>-138.6</c:v>
                </c:pt>
                <c:pt idx="1288">
                  <c:v>-138.5</c:v>
                </c:pt>
                <c:pt idx="1289">
                  <c:v>-138.69999999999999</c:v>
                </c:pt>
                <c:pt idx="1290">
                  <c:v>-135</c:v>
                </c:pt>
                <c:pt idx="1291">
                  <c:v>-138.5</c:v>
                </c:pt>
                <c:pt idx="1292">
                  <c:v>-141.1</c:v>
                </c:pt>
                <c:pt idx="1293">
                  <c:v>-138.9</c:v>
                </c:pt>
                <c:pt idx="1294">
                  <c:v>-137.4</c:v>
                </c:pt>
                <c:pt idx="1295">
                  <c:v>-140</c:v>
                </c:pt>
                <c:pt idx="1296">
                  <c:v>-141.9</c:v>
                </c:pt>
                <c:pt idx="1297">
                  <c:v>-140.69999999999999</c:v>
                </c:pt>
                <c:pt idx="1298">
                  <c:v>-141.6</c:v>
                </c:pt>
                <c:pt idx="1299">
                  <c:v>-142.80000000000001</c:v>
                </c:pt>
                <c:pt idx="1300">
                  <c:v>-142.5</c:v>
                </c:pt>
                <c:pt idx="1301">
                  <c:v>-141.9</c:v>
                </c:pt>
                <c:pt idx="1302">
                  <c:v>-142.4</c:v>
                </c:pt>
                <c:pt idx="1303">
                  <c:v>-142.80000000000001</c:v>
                </c:pt>
                <c:pt idx="1304">
                  <c:v>-142.80000000000001</c:v>
                </c:pt>
                <c:pt idx="1305">
                  <c:v>-120.1</c:v>
                </c:pt>
                <c:pt idx="1306">
                  <c:v>-126.2</c:v>
                </c:pt>
                <c:pt idx="1307">
                  <c:v>-126.3</c:v>
                </c:pt>
                <c:pt idx="1308">
                  <c:v>-126.2</c:v>
                </c:pt>
                <c:pt idx="1309">
                  <c:v>-125</c:v>
                </c:pt>
                <c:pt idx="1310">
                  <c:v>-125.7</c:v>
                </c:pt>
                <c:pt idx="1311">
                  <c:v>-121.6</c:v>
                </c:pt>
                <c:pt idx="1312">
                  <c:v>-119.7</c:v>
                </c:pt>
                <c:pt idx="1313">
                  <c:v>-120.2</c:v>
                </c:pt>
                <c:pt idx="1314">
                  <c:v>-121.4</c:v>
                </c:pt>
                <c:pt idx="1315">
                  <c:v>-122.3</c:v>
                </c:pt>
                <c:pt idx="1316">
                  <c:v>-122.9</c:v>
                </c:pt>
                <c:pt idx="1317">
                  <c:v>-124.1</c:v>
                </c:pt>
                <c:pt idx="1318">
                  <c:v>-125.8</c:v>
                </c:pt>
                <c:pt idx="1319">
                  <c:v>-127.5</c:v>
                </c:pt>
                <c:pt idx="1320">
                  <c:v>-129.1</c:v>
                </c:pt>
                <c:pt idx="1321">
                  <c:v>-129.9</c:v>
                </c:pt>
                <c:pt idx="1322">
                  <c:v>-122.8</c:v>
                </c:pt>
                <c:pt idx="1323">
                  <c:v>-104</c:v>
                </c:pt>
                <c:pt idx="1324">
                  <c:v>-133</c:v>
                </c:pt>
                <c:pt idx="1325">
                  <c:v>-134.19999999999999</c:v>
                </c:pt>
                <c:pt idx="1326">
                  <c:v>-127.6</c:v>
                </c:pt>
                <c:pt idx="1327">
                  <c:v>-129.4</c:v>
                </c:pt>
                <c:pt idx="1328">
                  <c:v>-96.5</c:v>
                </c:pt>
                <c:pt idx="1329">
                  <c:v>-100</c:v>
                </c:pt>
                <c:pt idx="1330">
                  <c:v>-98.5</c:v>
                </c:pt>
                <c:pt idx="1331">
                  <c:v>-98.5</c:v>
                </c:pt>
                <c:pt idx="1332">
                  <c:v>-125</c:v>
                </c:pt>
                <c:pt idx="1333">
                  <c:v>-97.5</c:v>
                </c:pt>
                <c:pt idx="1334">
                  <c:v>-100.7</c:v>
                </c:pt>
                <c:pt idx="1335">
                  <c:v>-107</c:v>
                </c:pt>
                <c:pt idx="1336">
                  <c:v>-106.7</c:v>
                </c:pt>
                <c:pt idx="1337">
                  <c:v>-108.8</c:v>
                </c:pt>
                <c:pt idx="1338">
                  <c:v>-108.3</c:v>
                </c:pt>
                <c:pt idx="1339">
                  <c:v>-119.7</c:v>
                </c:pt>
                <c:pt idx="1340">
                  <c:v>-120.1</c:v>
                </c:pt>
                <c:pt idx="1341">
                  <c:v>-120.7</c:v>
                </c:pt>
                <c:pt idx="1342">
                  <c:v>-121.4</c:v>
                </c:pt>
                <c:pt idx="1343">
                  <c:v>-121.2</c:v>
                </c:pt>
                <c:pt idx="1344">
                  <c:v>-118.6</c:v>
                </c:pt>
                <c:pt idx="1345">
                  <c:v>-120.4</c:v>
                </c:pt>
                <c:pt idx="1346">
                  <c:v>-117.9</c:v>
                </c:pt>
                <c:pt idx="1347">
                  <c:v>-110.2</c:v>
                </c:pt>
                <c:pt idx="1348">
                  <c:v>-106.1</c:v>
                </c:pt>
                <c:pt idx="1349">
                  <c:v>-104</c:v>
                </c:pt>
                <c:pt idx="1350">
                  <c:v>-107.4</c:v>
                </c:pt>
                <c:pt idx="1351">
                  <c:v>-111.9</c:v>
                </c:pt>
                <c:pt idx="1352">
                  <c:v>-114.6</c:v>
                </c:pt>
                <c:pt idx="1353">
                  <c:v>-106.5</c:v>
                </c:pt>
                <c:pt idx="1354">
                  <c:v>-109.8</c:v>
                </c:pt>
                <c:pt idx="1355">
                  <c:v>-107.7</c:v>
                </c:pt>
                <c:pt idx="1356">
                  <c:v>-109.5</c:v>
                </c:pt>
                <c:pt idx="1357">
                  <c:v>-101.6</c:v>
                </c:pt>
                <c:pt idx="1358">
                  <c:v>-101.3</c:v>
                </c:pt>
                <c:pt idx="1359">
                  <c:v>-101.1</c:v>
                </c:pt>
                <c:pt idx="1360">
                  <c:v>-100.9</c:v>
                </c:pt>
                <c:pt idx="1361">
                  <c:v>-100.9</c:v>
                </c:pt>
                <c:pt idx="1362">
                  <c:v>-100.4</c:v>
                </c:pt>
                <c:pt idx="1363">
                  <c:v>-100.8</c:v>
                </c:pt>
                <c:pt idx="1364">
                  <c:v>-101.8</c:v>
                </c:pt>
                <c:pt idx="1365">
                  <c:v>-105.5</c:v>
                </c:pt>
                <c:pt idx="1366">
                  <c:v>-111.1</c:v>
                </c:pt>
                <c:pt idx="1367">
                  <c:v>-110.3</c:v>
                </c:pt>
                <c:pt idx="1368">
                  <c:v>-103.5</c:v>
                </c:pt>
                <c:pt idx="1369">
                  <c:v>-104.5</c:v>
                </c:pt>
                <c:pt idx="1370">
                  <c:v>-105.2</c:v>
                </c:pt>
                <c:pt idx="1371">
                  <c:v>-105.3</c:v>
                </c:pt>
                <c:pt idx="1372">
                  <c:v>-105.6</c:v>
                </c:pt>
                <c:pt idx="1373">
                  <c:v>-104.7</c:v>
                </c:pt>
                <c:pt idx="1374">
                  <c:v>-111.8</c:v>
                </c:pt>
                <c:pt idx="1375">
                  <c:v>-116.5</c:v>
                </c:pt>
                <c:pt idx="1376">
                  <c:v>-116.2</c:v>
                </c:pt>
                <c:pt idx="1377">
                  <c:v>-109.8</c:v>
                </c:pt>
                <c:pt idx="1378">
                  <c:v>-107.9</c:v>
                </c:pt>
                <c:pt idx="1379">
                  <c:v>-112.3</c:v>
                </c:pt>
                <c:pt idx="1380">
                  <c:v>-107.6</c:v>
                </c:pt>
                <c:pt idx="1381">
                  <c:v>-104.9</c:v>
                </c:pt>
                <c:pt idx="1382">
                  <c:v>-105.8</c:v>
                </c:pt>
                <c:pt idx="1383">
                  <c:v>-108</c:v>
                </c:pt>
                <c:pt idx="1384">
                  <c:v>-111.3</c:v>
                </c:pt>
                <c:pt idx="1385">
                  <c:v>-103.8</c:v>
                </c:pt>
                <c:pt idx="1386">
                  <c:v>-91.3</c:v>
                </c:pt>
                <c:pt idx="1387">
                  <c:v>-90</c:v>
                </c:pt>
                <c:pt idx="1388">
                  <c:v>-91.4</c:v>
                </c:pt>
                <c:pt idx="1389">
                  <c:v>-95.9</c:v>
                </c:pt>
                <c:pt idx="1390">
                  <c:v>-97.8</c:v>
                </c:pt>
                <c:pt idx="1391">
                  <c:v>-100.4</c:v>
                </c:pt>
                <c:pt idx="1392">
                  <c:v>-102.2</c:v>
                </c:pt>
                <c:pt idx="1393">
                  <c:v>-103.1</c:v>
                </c:pt>
                <c:pt idx="1394">
                  <c:v>-103.2</c:v>
                </c:pt>
                <c:pt idx="1395">
                  <c:v>-102.2</c:v>
                </c:pt>
                <c:pt idx="1396">
                  <c:v>-103.6</c:v>
                </c:pt>
                <c:pt idx="1397">
                  <c:v>-106.1</c:v>
                </c:pt>
                <c:pt idx="1398">
                  <c:v>-110</c:v>
                </c:pt>
                <c:pt idx="1399">
                  <c:v>-109.4</c:v>
                </c:pt>
                <c:pt idx="1400">
                  <c:v>-115.5</c:v>
                </c:pt>
                <c:pt idx="1445">
                  <c:v>-135.1</c:v>
                </c:pt>
                <c:pt idx="1446">
                  <c:v>-135.5</c:v>
                </c:pt>
                <c:pt idx="1447">
                  <c:v>-135.4</c:v>
                </c:pt>
                <c:pt idx="1448">
                  <c:v>-134.69999999999999</c:v>
                </c:pt>
                <c:pt idx="1449">
                  <c:v>-132.80000000000001</c:v>
                </c:pt>
                <c:pt idx="1450">
                  <c:v>-131.4</c:v>
                </c:pt>
                <c:pt idx="1451">
                  <c:v>-126.7</c:v>
                </c:pt>
                <c:pt idx="1452">
                  <c:v>-107</c:v>
                </c:pt>
                <c:pt idx="1453">
                  <c:v>-94.3</c:v>
                </c:pt>
                <c:pt idx="1454">
                  <c:v>-71.2</c:v>
                </c:pt>
                <c:pt idx="1455">
                  <c:v>-25.5</c:v>
                </c:pt>
                <c:pt idx="1456">
                  <c:v>-9.6999999999999993</c:v>
                </c:pt>
                <c:pt idx="1457">
                  <c:v>-2</c:v>
                </c:pt>
                <c:pt idx="1458">
                  <c:v>-1.5</c:v>
                </c:pt>
                <c:pt idx="1459">
                  <c:v>-2.6</c:v>
                </c:pt>
                <c:pt idx="1460">
                  <c:v>-10.9</c:v>
                </c:pt>
                <c:pt idx="1461">
                  <c:v>-22.4</c:v>
                </c:pt>
                <c:pt idx="1462">
                  <c:v>-33.700000000000003</c:v>
                </c:pt>
                <c:pt idx="1463">
                  <c:v>-49.3</c:v>
                </c:pt>
                <c:pt idx="1464">
                  <c:v>-62.2</c:v>
                </c:pt>
                <c:pt idx="1465">
                  <c:v>-71.599999999999994</c:v>
                </c:pt>
                <c:pt idx="1466">
                  <c:v>-78</c:v>
                </c:pt>
                <c:pt idx="1467">
                  <c:v>-71</c:v>
                </c:pt>
                <c:pt idx="1468">
                  <c:v>-80.3</c:v>
                </c:pt>
                <c:pt idx="1469">
                  <c:v>-82.9</c:v>
                </c:pt>
                <c:pt idx="1470">
                  <c:v>-84.1</c:v>
                </c:pt>
                <c:pt idx="1471">
                  <c:v>-86.3</c:v>
                </c:pt>
                <c:pt idx="1472">
                  <c:v>-88.3</c:v>
                </c:pt>
                <c:pt idx="1473">
                  <c:v>-91.7</c:v>
                </c:pt>
                <c:pt idx="1474">
                  <c:v>-92.2</c:v>
                </c:pt>
                <c:pt idx="1475">
                  <c:v>-95.8</c:v>
                </c:pt>
                <c:pt idx="1476">
                  <c:v>-94</c:v>
                </c:pt>
                <c:pt idx="1477">
                  <c:v>-94</c:v>
                </c:pt>
                <c:pt idx="1478">
                  <c:v>-93.9</c:v>
                </c:pt>
                <c:pt idx="1479">
                  <c:v>-86.4</c:v>
                </c:pt>
                <c:pt idx="1480">
                  <c:v>-81.3</c:v>
                </c:pt>
                <c:pt idx="1481">
                  <c:v>-45.1</c:v>
                </c:pt>
                <c:pt idx="1482">
                  <c:v>-43</c:v>
                </c:pt>
                <c:pt idx="1483">
                  <c:v>-50.8</c:v>
                </c:pt>
                <c:pt idx="1484">
                  <c:v>-57.1</c:v>
                </c:pt>
                <c:pt idx="1485">
                  <c:v>-50.6</c:v>
                </c:pt>
                <c:pt idx="1486">
                  <c:v>-59.8</c:v>
                </c:pt>
                <c:pt idx="1487">
                  <c:v>-68.900000000000006</c:v>
                </c:pt>
                <c:pt idx="1488">
                  <c:v>-74.8</c:v>
                </c:pt>
                <c:pt idx="1489">
                  <c:v>-79.7</c:v>
                </c:pt>
                <c:pt idx="1490">
                  <c:v>-83.8</c:v>
                </c:pt>
                <c:pt idx="1491">
                  <c:v>-83.9</c:v>
                </c:pt>
                <c:pt idx="1492">
                  <c:v>-85.3</c:v>
                </c:pt>
                <c:pt idx="1493">
                  <c:v>-87.5</c:v>
                </c:pt>
                <c:pt idx="1494">
                  <c:v>-87.4</c:v>
                </c:pt>
                <c:pt idx="1495">
                  <c:v>-89.7</c:v>
                </c:pt>
                <c:pt idx="1496">
                  <c:v>-91.7</c:v>
                </c:pt>
                <c:pt idx="1497">
                  <c:v>-93</c:v>
                </c:pt>
                <c:pt idx="1498">
                  <c:v>-95.3</c:v>
                </c:pt>
                <c:pt idx="1499">
                  <c:v>-93.7</c:v>
                </c:pt>
                <c:pt idx="1500">
                  <c:v>-97.1</c:v>
                </c:pt>
                <c:pt idx="1501">
                  <c:v>-101</c:v>
                </c:pt>
                <c:pt idx="1502">
                  <c:v>-108.9</c:v>
                </c:pt>
                <c:pt idx="1503">
                  <c:v>-114.7</c:v>
                </c:pt>
                <c:pt idx="1504">
                  <c:v>-121.3</c:v>
                </c:pt>
                <c:pt idx="1505">
                  <c:v>-124</c:v>
                </c:pt>
                <c:pt idx="1506">
                  <c:v>-125.2</c:v>
                </c:pt>
                <c:pt idx="1507">
                  <c:v>-126.2</c:v>
                </c:pt>
                <c:pt idx="1508">
                  <c:v>-128</c:v>
                </c:pt>
                <c:pt idx="1509">
                  <c:v>-130.4</c:v>
                </c:pt>
                <c:pt idx="1510">
                  <c:v>-131.69999999999999</c:v>
                </c:pt>
                <c:pt idx="1511">
                  <c:v>-132.80000000000001</c:v>
                </c:pt>
                <c:pt idx="1512">
                  <c:v>-133.30000000000001</c:v>
                </c:pt>
                <c:pt idx="1513">
                  <c:v>-133</c:v>
                </c:pt>
                <c:pt idx="1514">
                  <c:v>-132.69999999999999</c:v>
                </c:pt>
                <c:pt idx="1515">
                  <c:v>-132.19999999999999</c:v>
                </c:pt>
                <c:pt idx="1516">
                  <c:v>-137</c:v>
                </c:pt>
                <c:pt idx="1517">
                  <c:v>-136.69999999999999</c:v>
                </c:pt>
                <c:pt idx="1518">
                  <c:v>-136.6</c:v>
                </c:pt>
                <c:pt idx="1519">
                  <c:v>-137.80000000000001</c:v>
                </c:pt>
                <c:pt idx="1520">
                  <c:v>-137.30000000000001</c:v>
                </c:pt>
                <c:pt idx="1521">
                  <c:v>-137.4</c:v>
                </c:pt>
                <c:pt idx="1522">
                  <c:v>-139</c:v>
                </c:pt>
                <c:pt idx="1523">
                  <c:v>-139.9</c:v>
                </c:pt>
                <c:pt idx="1524">
                  <c:v>-140.69999999999999</c:v>
                </c:pt>
                <c:pt idx="1525">
                  <c:v>-142.6</c:v>
                </c:pt>
                <c:pt idx="1526">
                  <c:v>-143.9</c:v>
                </c:pt>
                <c:pt idx="1527">
                  <c:v>-144.1</c:v>
                </c:pt>
                <c:pt idx="1528">
                  <c:v>-142.4</c:v>
                </c:pt>
                <c:pt idx="1529">
                  <c:v>-132.9</c:v>
                </c:pt>
                <c:pt idx="1530">
                  <c:v>-121</c:v>
                </c:pt>
                <c:pt idx="1531">
                  <c:v>-122.1</c:v>
                </c:pt>
                <c:pt idx="1532">
                  <c:v>-106.8</c:v>
                </c:pt>
                <c:pt idx="1533">
                  <c:v>-4.0999999999999996</c:v>
                </c:pt>
                <c:pt idx="1534">
                  <c:v>-54.8</c:v>
                </c:pt>
                <c:pt idx="1535">
                  <c:v>-71.7</c:v>
                </c:pt>
                <c:pt idx="1536">
                  <c:v>-77.099999999999994</c:v>
                </c:pt>
                <c:pt idx="1537">
                  <c:v>-80.8</c:v>
                </c:pt>
                <c:pt idx="1538">
                  <c:v>-85.2</c:v>
                </c:pt>
                <c:pt idx="1539">
                  <c:v>-93.5</c:v>
                </c:pt>
                <c:pt idx="1540">
                  <c:v>-101</c:v>
                </c:pt>
                <c:pt idx="1541">
                  <c:v>-106.2</c:v>
                </c:pt>
                <c:pt idx="1542">
                  <c:v>-111.5</c:v>
                </c:pt>
                <c:pt idx="1543">
                  <c:v>-117.3</c:v>
                </c:pt>
                <c:pt idx="1544">
                  <c:v>-120.3</c:v>
                </c:pt>
                <c:pt idx="1545">
                  <c:v>-120</c:v>
                </c:pt>
                <c:pt idx="1546">
                  <c:v>-123.3</c:v>
                </c:pt>
                <c:pt idx="1547">
                  <c:v>-111.8</c:v>
                </c:pt>
                <c:pt idx="1548">
                  <c:v>-102.6</c:v>
                </c:pt>
                <c:pt idx="1549">
                  <c:v>-77.7</c:v>
                </c:pt>
                <c:pt idx="1550">
                  <c:v>-74</c:v>
                </c:pt>
                <c:pt idx="1551">
                  <c:v>4.2</c:v>
                </c:pt>
                <c:pt idx="1552">
                  <c:v>4.8</c:v>
                </c:pt>
                <c:pt idx="1553">
                  <c:v>-25.6</c:v>
                </c:pt>
                <c:pt idx="1554">
                  <c:v>-46.6</c:v>
                </c:pt>
                <c:pt idx="1555">
                  <c:v>-62.5</c:v>
                </c:pt>
                <c:pt idx="1556">
                  <c:v>-70.3</c:v>
                </c:pt>
                <c:pt idx="1557">
                  <c:v>-78.099999999999994</c:v>
                </c:pt>
                <c:pt idx="1558">
                  <c:v>-82.9</c:v>
                </c:pt>
                <c:pt idx="1559">
                  <c:v>-88.6</c:v>
                </c:pt>
                <c:pt idx="1560">
                  <c:v>0.1</c:v>
                </c:pt>
                <c:pt idx="1561">
                  <c:v>7.8</c:v>
                </c:pt>
                <c:pt idx="1562">
                  <c:v>5.3</c:v>
                </c:pt>
                <c:pt idx="1563">
                  <c:v>0.4</c:v>
                </c:pt>
                <c:pt idx="1564">
                  <c:v>-12.6</c:v>
                </c:pt>
                <c:pt idx="1565">
                  <c:v>-24.9</c:v>
                </c:pt>
                <c:pt idx="1566">
                  <c:v>-39.4</c:v>
                </c:pt>
                <c:pt idx="1567">
                  <c:v>-54.9</c:v>
                </c:pt>
                <c:pt idx="1568">
                  <c:v>-66.900000000000006</c:v>
                </c:pt>
                <c:pt idx="1569">
                  <c:v>-76</c:v>
                </c:pt>
                <c:pt idx="1570">
                  <c:v>-65.7</c:v>
                </c:pt>
                <c:pt idx="1571">
                  <c:v>-81.5</c:v>
                </c:pt>
                <c:pt idx="1572">
                  <c:v>-84.5</c:v>
                </c:pt>
                <c:pt idx="1573">
                  <c:v>-90.6</c:v>
                </c:pt>
                <c:pt idx="1574">
                  <c:v>-96.8</c:v>
                </c:pt>
                <c:pt idx="1575">
                  <c:v>-99.3</c:v>
                </c:pt>
                <c:pt idx="1576">
                  <c:v>-103.9</c:v>
                </c:pt>
                <c:pt idx="1577">
                  <c:v>-75.2</c:v>
                </c:pt>
                <c:pt idx="1578">
                  <c:v>-88.5</c:v>
                </c:pt>
                <c:pt idx="1579">
                  <c:v>-96.3</c:v>
                </c:pt>
                <c:pt idx="1580">
                  <c:v>-99.3</c:v>
                </c:pt>
                <c:pt idx="1581">
                  <c:v>-103</c:v>
                </c:pt>
                <c:pt idx="1582">
                  <c:v>-105.1</c:v>
                </c:pt>
                <c:pt idx="1583">
                  <c:v>-108.2</c:v>
                </c:pt>
                <c:pt idx="1584">
                  <c:v>-111.2</c:v>
                </c:pt>
                <c:pt idx="1585">
                  <c:v>-115.8</c:v>
                </c:pt>
                <c:pt idx="1586">
                  <c:v>-119.4</c:v>
                </c:pt>
                <c:pt idx="1587">
                  <c:v>-124.3</c:v>
                </c:pt>
                <c:pt idx="1588">
                  <c:v>-128</c:v>
                </c:pt>
                <c:pt idx="1589">
                  <c:v>-129.19999999999999</c:v>
                </c:pt>
                <c:pt idx="1590">
                  <c:v>-131.69999999999999</c:v>
                </c:pt>
                <c:pt idx="1591">
                  <c:v>-133.1</c:v>
                </c:pt>
                <c:pt idx="1592">
                  <c:v>-134.1</c:v>
                </c:pt>
                <c:pt idx="1593">
                  <c:v>-136.6</c:v>
                </c:pt>
                <c:pt idx="1594">
                  <c:v>-138.4</c:v>
                </c:pt>
                <c:pt idx="1595">
                  <c:v>-140.19999999999999</c:v>
                </c:pt>
                <c:pt idx="1596">
                  <c:v>-141.9</c:v>
                </c:pt>
                <c:pt idx="1597">
                  <c:v>-143.19999999999999</c:v>
                </c:pt>
                <c:pt idx="1598">
                  <c:v>-143.9</c:v>
                </c:pt>
                <c:pt idx="1599">
                  <c:v>-145.1</c:v>
                </c:pt>
                <c:pt idx="1600">
                  <c:v>-146.30000000000001</c:v>
                </c:pt>
                <c:pt idx="1601">
                  <c:v>-147.5</c:v>
                </c:pt>
                <c:pt idx="1602">
                  <c:v>-147.9</c:v>
                </c:pt>
                <c:pt idx="1603">
                  <c:v>-148.4</c:v>
                </c:pt>
                <c:pt idx="1604">
                  <c:v>-146.5</c:v>
                </c:pt>
                <c:pt idx="1605">
                  <c:v>-144.5</c:v>
                </c:pt>
                <c:pt idx="1606">
                  <c:v>-143.5</c:v>
                </c:pt>
                <c:pt idx="1607">
                  <c:v>-145.4</c:v>
                </c:pt>
                <c:pt idx="1608">
                  <c:v>-146.80000000000001</c:v>
                </c:pt>
                <c:pt idx="1609">
                  <c:v>-147.30000000000001</c:v>
                </c:pt>
                <c:pt idx="1610">
                  <c:v>-147.9</c:v>
                </c:pt>
                <c:pt idx="1611">
                  <c:v>-145</c:v>
                </c:pt>
                <c:pt idx="1612">
                  <c:v>-146.69999999999999</c:v>
                </c:pt>
                <c:pt idx="1613">
                  <c:v>-147.30000000000001</c:v>
                </c:pt>
                <c:pt idx="1614">
                  <c:v>-148.4</c:v>
                </c:pt>
                <c:pt idx="1615">
                  <c:v>-149.19999999999999</c:v>
                </c:pt>
                <c:pt idx="1616">
                  <c:v>-151</c:v>
                </c:pt>
                <c:pt idx="1617">
                  <c:v>-151.69999999999999</c:v>
                </c:pt>
                <c:pt idx="1618">
                  <c:v>-152.30000000000001</c:v>
                </c:pt>
                <c:pt idx="1619">
                  <c:v>-152.69999999999999</c:v>
                </c:pt>
                <c:pt idx="1620">
                  <c:v>-153.1</c:v>
                </c:pt>
                <c:pt idx="1621">
                  <c:v>-153.5</c:v>
                </c:pt>
                <c:pt idx="1622">
                  <c:v>-154.6</c:v>
                </c:pt>
                <c:pt idx="1623">
                  <c:v>-155.4</c:v>
                </c:pt>
                <c:pt idx="1624">
                  <c:v>-152.5</c:v>
                </c:pt>
                <c:pt idx="1625">
                  <c:v>-154.69999999999999</c:v>
                </c:pt>
                <c:pt idx="1626">
                  <c:v>-155.30000000000001</c:v>
                </c:pt>
                <c:pt idx="1627">
                  <c:v>-155.5</c:v>
                </c:pt>
                <c:pt idx="1628">
                  <c:v>-148.80000000000001</c:v>
                </c:pt>
                <c:pt idx="1629">
                  <c:v>-146.4</c:v>
                </c:pt>
                <c:pt idx="1630">
                  <c:v>-150.19999999999999</c:v>
                </c:pt>
                <c:pt idx="1631">
                  <c:v>-153</c:v>
                </c:pt>
                <c:pt idx="1632">
                  <c:v>-154.80000000000001</c:v>
                </c:pt>
                <c:pt idx="1633">
                  <c:v>-155.80000000000001</c:v>
                </c:pt>
                <c:pt idx="1634">
                  <c:v>-156.30000000000001</c:v>
                </c:pt>
                <c:pt idx="1635">
                  <c:v>-156.5</c:v>
                </c:pt>
                <c:pt idx="1636">
                  <c:v>-153.1</c:v>
                </c:pt>
                <c:pt idx="1637">
                  <c:v>-131.69999999999999</c:v>
                </c:pt>
                <c:pt idx="1638">
                  <c:v>-131.19999999999999</c:v>
                </c:pt>
                <c:pt idx="1639">
                  <c:v>-137</c:v>
                </c:pt>
                <c:pt idx="1640">
                  <c:v>-140.80000000000001</c:v>
                </c:pt>
                <c:pt idx="1641">
                  <c:v>-143.80000000000001</c:v>
                </c:pt>
                <c:pt idx="1642">
                  <c:v>-145.80000000000001</c:v>
                </c:pt>
                <c:pt idx="1643">
                  <c:v>-147.1</c:v>
                </c:pt>
                <c:pt idx="1644">
                  <c:v>-147.6</c:v>
                </c:pt>
                <c:pt idx="1645">
                  <c:v>-148</c:v>
                </c:pt>
                <c:pt idx="1646">
                  <c:v>-149.19999999999999</c:v>
                </c:pt>
                <c:pt idx="1647">
                  <c:v>-150.5</c:v>
                </c:pt>
                <c:pt idx="1648">
                  <c:v>-151.19999999999999</c:v>
                </c:pt>
                <c:pt idx="1649">
                  <c:v>-142.80000000000001</c:v>
                </c:pt>
                <c:pt idx="1650">
                  <c:v>-140.6</c:v>
                </c:pt>
                <c:pt idx="1651">
                  <c:v>-146.6</c:v>
                </c:pt>
                <c:pt idx="1652">
                  <c:v>-150.30000000000001</c:v>
                </c:pt>
                <c:pt idx="1653">
                  <c:v>-151.69999999999999</c:v>
                </c:pt>
                <c:pt idx="1654">
                  <c:v>-146.69999999999999</c:v>
                </c:pt>
                <c:pt idx="1655">
                  <c:v>-146.1</c:v>
                </c:pt>
                <c:pt idx="1656">
                  <c:v>-149.5</c:v>
                </c:pt>
                <c:pt idx="1657">
                  <c:v>-151.80000000000001</c:v>
                </c:pt>
                <c:pt idx="1658">
                  <c:v>-148.69999999999999</c:v>
                </c:pt>
                <c:pt idx="1659">
                  <c:v>-149.6</c:v>
                </c:pt>
                <c:pt idx="1660">
                  <c:v>-151.1</c:v>
                </c:pt>
                <c:pt idx="1661">
                  <c:v>-152</c:v>
                </c:pt>
                <c:pt idx="1662">
                  <c:v>-152.9</c:v>
                </c:pt>
                <c:pt idx="1663">
                  <c:v>-153.19999999999999</c:v>
                </c:pt>
                <c:pt idx="1664">
                  <c:v>-153.69999999999999</c:v>
                </c:pt>
                <c:pt idx="1665">
                  <c:v>-153.9</c:v>
                </c:pt>
                <c:pt idx="1666">
                  <c:v>-154.30000000000001</c:v>
                </c:pt>
                <c:pt idx="1667">
                  <c:v>-154.80000000000001</c:v>
                </c:pt>
                <c:pt idx="1668">
                  <c:v>-155.30000000000001</c:v>
                </c:pt>
                <c:pt idx="1669">
                  <c:v>-155.30000000000001</c:v>
                </c:pt>
                <c:pt idx="1670">
                  <c:v>-155.1</c:v>
                </c:pt>
                <c:pt idx="1671">
                  <c:v>-153</c:v>
                </c:pt>
                <c:pt idx="1672">
                  <c:v>-153.5</c:v>
                </c:pt>
                <c:pt idx="1673">
                  <c:v>-154.30000000000001</c:v>
                </c:pt>
                <c:pt idx="1674">
                  <c:v>-154.9</c:v>
                </c:pt>
                <c:pt idx="1675">
                  <c:v>-155.4</c:v>
                </c:pt>
                <c:pt idx="1676">
                  <c:v>-155.80000000000001</c:v>
                </c:pt>
                <c:pt idx="1677">
                  <c:v>-155.9</c:v>
                </c:pt>
                <c:pt idx="1678">
                  <c:v>-155.80000000000001</c:v>
                </c:pt>
                <c:pt idx="1679">
                  <c:v>-152.1</c:v>
                </c:pt>
                <c:pt idx="1680">
                  <c:v>-147.69999999999999</c:v>
                </c:pt>
                <c:pt idx="1681">
                  <c:v>-148.30000000000001</c:v>
                </c:pt>
                <c:pt idx="1682">
                  <c:v>-148.80000000000001</c:v>
                </c:pt>
                <c:pt idx="1683">
                  <c:v>-135.6</c:v>
                </c:pt>
                <c:pt idx="1684">
                  <c:v>-132.4</c:v>
                </c:pt>
                <c:pt idx="1685">
                  <c:v>-132.80000000000001</c:v>
                </c:pt>
                <c:pt idx="1686">
                  <c:v>-133.4</c:v>
                </c:pt>
                <c:pt idx="1687">
                  <c:v>-133.9</c:v>
                </c:pt>
                <c:pt idx="1688">
                  <c:v>-135.19999999999999</c:v>
                </c:pt>
                <c:pt idx="1689">
                  <c:v>-137.1</c:v>
                </c:pt>
                <c:pt idx="1690">
                  <c:v>-139.1</c:v>
                </c:pt>
                <c:pt idx="1691">
                  <c:v>-140.6</c:v>
                </c:pt>
                <c:pt idx="1692">
                  <c:v>-140</c:v>
                </c:pt>
                <c:pt idx="1693">
                  <c:v>-141</c:v>
                </c:pt>
                <c:pt idx="1694">
                  <c:v>-142.1</c:v>
                </c:pt>
                <c:pt idx="1695">
                  <c:v>-143.6</c:v>
                </c:pt>
                <c:pt idx="1696">
                  <c:v>-139.4</c:v>
                </c:pt>
                <c:pt idx="1697">
                  <c:v>-138.19999999999999</c:v>
                </c:pt>
                <c:pt idx="1698">
                  <c:v>-136.80000000000001</c:v>
                </c:pt>
                <c:pt idx="1699">
                  <c:v>-136.80000000000001</c:v>
                </c:pt>
                <c:pt idx="1700">
                  <c:v>-137.9</c:v>
                </c:pt>
                <c:pt idx="1701">
                  <c:v>-139.30000000000001</c:v>
                </c:pt>
                <c:pt idx="1702">
                  <c:v>-140.1</c:v>
                </c:pt>
                <c:pt idx="1703">
                  <c:v>-141.19999999999999</c:v>
                </c:pt>
                <c:pt idx="1704">
                  <c:v>-141.9</c:v>
                </c:pt>
                <c:pt idx="1705">
                  <c:v>-142</c:v>
                </c:pt>
                <c:pt idx="1706">
                  <c:v>-142.69999999999999</c:v>
                </c:pt>
                <c:pt idx="1707">
                  <c:v>-143.80000000000001</c:v>
                </c:pt>
                <c:pt idx="1708">
                  <c:v>-140.4</c:v>
                </c:pt>
                <c:pt idx="1709">
                  <c:v>-140.1</c:v>
                </c:pt>
                <c:pt idx="1710">
                  <c:v>-140.69999999999999</c:v>
                </c:pt>
                <c:pt idx="1711">
                  <c:v>-141.4</c:v>
                </c:pt>
                <c:pt idx="1712">
                  <c:v>-147.1</c:v>
                </c:pt>
                <c:pt idx="1713">
                  <c:v>-146.1</c:v>
                </c:pt>
                <c:pt idx="1714">
                  <c:v>-141.1</c:v>
                </c:pt>
                <c:pt idx="1715">
                  <c:v>-134.5</c:v>
                </c:pt>
                <c:pt idx="1716">
                  <c:v>-139.19999999999999</c:v>
                </c:pt>
                <c:pt idx="1717">
                  <c:v>-138.5</c:v>
                </c:pt>
                <c:pt idx="1718">
                  <c:v>-132.5</c:v>
                </c:pt>
                <c:pt idx="1719">
                  <c:v>-133.19999999999999</c:v>
                </c:pt>
                <c:pt idx="1720">
                  <c:v>-132.69999999999999</c:v>
                </c:pt>
                <c:pt idx="1721">
                  <c:v>-133.6</c:v>
                </c:pt>
                <c:pt idx="1722">
                  <c:v>-133.6</c:v>
                </c:pt>
                <c:pt idx="1723">
                  <c:v>-134.1</c:v>
                </c:pt>
                <c:pt idx="1724">
                  <c:v>-134.5</c:v>
                </c:pt>
                <c:pt idx="1725">
                  <c:v>-139</c:v>
                </c:pt>
                <c:pt idx="1726">
                  <c:v>-132.80000000000001</c:v>
                </c:pt>
                <c:pt idx="1727">
                  <c:v>-142.80000000000001</c:v>
                </c:pt>
                <c:pt idx="1728">
                  <c:v>-144.1</c:v>
                </c:pt>
                <c:pt idx="1729">
                  <c:v>-143.5</c:v>
                </c:pt>
                <c:pt idx="1730">
                  <c:v>-142.80000000000001</c:v>
                </c:pt>
                <c:pt idx="1731">
                  <c:v>-141.9</c:v>
                </c:pt>
                <c:pt idx="1732">
                  <c:v>-142.80000000000001</c:v>
                </c:pt>
                <c:pt idx="1733">
                  <c:v>-138.69999999999999</c:v>
                </c:pt>
                <c:pt idx="1734">
                  <c:v>-132.4</c:v>
                </c:pt>
                <c:pt idx="1735">
                  <c:v>-135</c:v>
                </c:pt>
                <c:pt idx="1736">
                  <c:v>-135.6</c:v>
                </c:pt>
                <c:pt idx="1737">
                  <c:v>-133.80000000000001</c:v>
                </c:pt>
                <c:pt idx="1738">
                  <c:v>-115.3</c:v>
                </c:pt>
                <c:pt idx="1739">
                  <c:v>-109.9</c:v>
                </c:pt>
                <c:pt idx="1740">
                  <c:v>-106.9</c:v>
                </c:pt>
                <c:pt idx="1741">
                  <c:v>-105.4</c:v>
                </c:pt>
                <c:pt idx="1742">
                  <c:v>-100.9</c:v>
                </c:pt>
                <c:pt idx="1743">
                  <c:v>8.3000000000000007</c:v>
                </c:pt>
                <c:pt idx="1744">
                  <c:v>-18.8</c:v>
                </c:pt>
                <c:pt idx="1745">
                  <c:v>-32.799999999999997</c:v>
                </c:pt>
                <c:pt idx="1746">
                  <c:v>-44.6</c:v>
                </c:pt>
                <c:pt idx="1747">
                  <c:v>-54.7</c:v>
                </c:pt>
                <c:pt idx="1748">
                  <c:v>-63.1</c:v>
                </c:pt>
                <c:pt idx="1749">
                  <c:v>-71.599999999999994</c:v>
                </c:pt>
                <c:pt idx="1750">
                  <c:v>-81.7</c:v>
                </c:pt>
                <c:pt idx="1751">
                  <c:v>-90.6</c:v>
                </c:pt>
                <c:pt idx="1752">
                  <c:v>-97.5</c:v>
                </c:pt>
                <c:pt idx="1753">
                  <c:v>-99.1</c:v>
                </c:pt>
                <c:pt idx="1754">
                  <c:v>-99.9</c:v>
                </c:pt>
                <c:pt idx="1755">
                  <c:v>-100.3</c:v>
                </c:pt>
                <c:pt idx="1756">
                  <c:v>-103.2</c:v>
                </c:pt>
                <c:pt idx="1757">
                  <c:v>-106.7</c:v>
                </c:pt>
                <c:pt idx="1758">
                  <c:v>-102.1</c:v>
                </c:pt>
                <c:pt idx="1759">
                  <c:v>-102.7</c:v>
                </c:pt>
                <c:pt idx="1760">
                  <c:v>-103.2</c:v>
                </c:pt>
                <c:pt idx="1761">
                  <c:v>-102.9</c:v>
                </c:pt>
                <c:pt idx="1762">
                  <c:v>-102.9</c:v>
                </c:pt>
                <c:pt idx="1763">
                  <c:v>-106.2</c:v>
                </c:pt>
                <c:pt idx="1764">
                  <c:v>-105.5</c:v>
                </c:pt>
                <c:pt idx="1765">
                  <c:v>-108.2</c:v>
                </c:pt>
                <c:pt idx="1766">
                  <c:v>-111.4</c:v>
                </c:pt>
                <c:pt idx="1767">
                  <c:v>-112.2</c:v>
                </c:pt>
                <c:pt idx="1768">
                  <c:v>-113.4</c:v>
                </c:pt>
                <c:pt idx="1769">
                  <c:v>-115.5</c:v>
                </c:pt>
                <c:pt idx="1770">
                  <c:v>-115.9</c:v>
                </c:pt>
                <c:pt idx="1771">
                  <c:v>-116.2</c:v>
                </c:pt>
                <c:pt idx="1772">
                  <c:v>-115.8</c:v>
                </c:pt>
                <c:pt idx="1773">
                  <c:v>-122</c:v>
                </c:pt>
                <c:pt idx="1774">
                  <c:v>-125.4</c:v>
                </c:pt>
                <c:pt idx="1775">
                  <c:v>-121.4</c:v>
                </c:pt>
                <c:pt idx="1776">
                  <c:v>-123.1</c:v>
                </c:pt>
                <c:pt idx="1777">
                  <c:v>-119.9</c:v>
                </c:pt>
                <c:pt idx="1778">
                  <c:v>-122.1</c:v>
                </c:pt>
                <c:pt idx="1779">
                  <c:v>-127.2</c:v>
                </c:pt>
                <c:pt idx="1780">
                  <c:v>-118.3</c:v>
                </c:pt>
                <c:pt idx="1781">
                  <c:v>-102.9</c:v>
                </c:pt>
                <c:pt idx="1782">
                  <c:v>-102.9</c:v>
                </c:pt>
                <c:pt idx="1783">
                  <c:v>-101.9</c:v>
                </c:pt>
                <c:pt idx="1784">
                  <c:v>-101.5</c:v>
                </c:pt>
                <c:pt idx="1785">
                  <c:v>-100.7</c:v>
                </c:pt>
                <c:pt idx="1786">
                  <c:v>-100.5</c:v>
                </c:pt>
                <c:pt idx="1787">
                  <c:v>-100.9</c:v>
                </c:pt>
                <c:pt idx="1788">
                  <c:v>-100.9</c:v>
                </c:pt>
                <c:pt idx="1789">
                  <c:v>-101.7</c:v>
                </c:pt>
                <c:pt idx="1790">
                  <c:v>-103.4</c:v>
                </c:pt>
                <c:pt idx="1791">
                  <c:v>-106.1</c:v>
                </c:pt>
                <c:pt idx="1792">
                  <c:v>-108.6</c:v>
                </c:pt>
                <c:pt idx="1793">
                  <c:v>-108.1</c:v>
                </c:pt>
                <c:pt idx="1794">
                  <c:v>-111.6</c:v>
                </c:pt>
                <c:pt idx="1795">
                  <c:v>-113.4</c:v>
                </c:pt>
                <c:pt idx="1796">
                  <c:v>-112.5</c:v>
                </c:pt>
                <c:pt idx="1797">
                  <c:v>-109.1</c:v>
                </c:pt>
                <c:pt idx="1798">
                  <c:v>-107.7</c:v>
                </c:pt>
                <c:pt idx="1799">
                  <c:v>-105.3</c:v>
                </c:pt>
                <c:pt idx="1800">
                  <c:v>-102.8</c:v>
                </c:pt>
                <c:pt idx="1801">
                  <c:v>-100.3</c:v>
                </c:pt>
                <c:pt idx="1802">
                  <c:v>-53.1</c:v>
                </c:pt>
                <c:pt idx="1803">
                  <c:v>-52.7</c:v>
                </c:pt>
                <c:pt idx="1804">
                  <c:v>-52.9</c:v>
                </c:pt>
                <c:pt idx="1805">
                  <c:v>-52.9</c:v>
                </c:pt>
                <c:pt idx="1806">
                  <c:v>-54.3</c:v>
                </c:pt>
                <c:pt idx="1807">
                  <c:v>-60.7</c:v>
                </c:pt>
                <c:pt idx="1808">
                  <c:v>-63.9</c:v>
                </c:pt>
                <c:pt idx="1809">
                  <c:v>-69.400000000000006</c:v>
                </c:pt>
                <c:pt idx="1810">
                  <c:v>-75.900000000000006</c:v>
                </c:pt>
                <c:pt idx="1811">
                  <c:v>-81.8</c:v>
                </c:pt>
                <c:pt idx="1812">
                  <c:v>-85</c:v>
                </c:pt>
                <c:pt idx="1813">
                  <c:v>-88.6</c:v>
                </c:pt>
                <c:pt idx="1814">
                  <c:v>-93.5</c:v>
                </c:pt>
                <c:pt idx="1815">
                  <c:v>-94.5</c:v>
                </c:pt>
                <c:pt idx="1816">
                  <c:v>-95</c:v>
                </c:pt>
                <c:pt idx="1817">
                  <c:v>-91.5</c:v>
                </c:pt>
                <c:pt idx="1818">
                  <c:v>-85</c:v>
                </c:pt>
                <c:pt idx="1819">
                  <c:v>-81.900000000000006</c:v>
                </c:pt>
                <c:pt idx="1820">
                  <c:v>-80.599999999999994</c:v>
                </c:pt>
                <c:pt idx="1821">
                  <c:v>-69</c:v>
                </c:pt>
                <c:pt idx="1822">
                  <c:v>-62.6</c:v>
                </c:pt>
                <c:pt idx="1823">
                  <c:v>-65.3</c:v>
                </c:pt>
                <c:pt idx="1824">
                  <c:v>-68.099999999999994</c:v>
                </c:pt>
                <c:pt idx="1825">
                  <c:v>-73.900000000000006</c:v>
                </c:pt>
                <c:pt idx="1826">
                  <c:v>-78.8</c:v>
                </c:pt>
                <c:pt idx="1827">
                  <c:v>-80.900000000000006</c:v>
                </c:pt>
                <c:pt idx="1828">
                  <c:v>-83.4</c:v>
                </c:pt>
                <c:pt idx="1829">
                  <c:v>-83.6</c:v>
                </c:pt>
                <c:pt idx="1830">
                  <c:v>-85</c:v>
                </c:pt>
                <c:pt idx="1831">
                  <c:v>-97.3</c:v>
                </c:pt>
                <c:pt idx="1832">
                  <c:v>-97.9</c:v>
                </c:pt>
                <c:pt idx="1833">
                  <c:v>-98.7</c:v>
                </c:pt>
                <c:pt idx="1834">
                  <c:v>-98.8</c:v>
                </c:pt>
                <c:pt idx="1835">
                  <c:v>-82.1</c:v>
                </c:pt>
                <c:pt idx="1836">
                  <c:v>-82</c:v>
                </c:pt>
                <c:pt idx="1837">
                  <c:v>-81.8</c:v>
                </c:pt>
                <c:pt idx="1838">
                  <c:v>-81.400000000000006</c:v>
                </c:pt>
                <c:pt idx="1839">
                  <c:v>-81.8</c:v>
                </c:pt>
                <c:pt idx="1840">
                  <c:v>-81.5</c:v>
                </c:pt>
                <c:pt idx="1841">
                  <c:v>-81.2</c:v>
                </c:pt>
                <c:pt idx="1842">
                  <c:v>-83.3</c:v>
                </c:pt>
                <c:pt idx="1843">
                  <c:v>-83.5</c:v>
                </c:pt>
                <c:pt idx="1844">
                  <c:v>-82.6</c:v>
                </c:pt>
                <c:pt idx="1845">
                  <c:v>-82.9</c:v>
                </c:pt>
                <c:pt idx="1846">
                  <c:v>-82.2</c:v>
                </c:pt>
                <c:pt idx="1847">
                  <c:v>-82.2</c:v>
                </c:pt>
                <c:pt idx="1848">
                  <c:v>-81</c:v>
                </c:pt>
                <c:pt idx="1849">
                  <c:v>-55.4</c:v>
                </c:pt>
                <c:pt idx="1850">
                  <c:v>-55.5</c:v>
                </c:pt>
                <c:pt idx="1851">
                  <c:v>-56.3</c:v>
                </c:pt>
                <c:pt idx="1852">
                  <c:v>-59</c:v>
                </c:pt>
                <c:pt idx="1853">
                  <c:v>-64.2</c:v>
                </c:pt>
                <c:pt idx="1854">
                  <c:v>-71.599999999999994</c:v>
                </c:pt>
                <c:pt idx="1855">
                  <c:v>-77</c:v>
                </c:pt>
                <c:pt idx="1856">
                  <c:v>-78.900000000000006</c:v>
                </c:pt>
                <c:pt idx="1857">
                  <c:v>-82.4</c:v>
                </c:pt>
                <c:pt idx="1858">
                  <c:v>-89.8</c:v>
                </c:pt>
                <c:pt idx="1859">
                  <c:v>-95</c:v>
                </c:pt>
                <c:pt idx="1860">
                  <c:v>-78</c:v>
                </c:pt>
                <c:pt idx="1861">
                  <c:v>-79.400000000000006</c:v>
                </c:pt>
                <c:pt idx="1862">
                  <c:v>-81.599999999999994</c:v>
                </c:pt>
                <c:pt idx="1863">
                  <c:v>-109.3</c:v>
                </c:pt>
                <c:pt idx="1864">
                  <c:v>-105.6</c:v>
                </c:pt>
                <c:pt idx="1865">
                  <c:v>-100.8</c:v>
                </c:pt>
                <c:pt idx="1866">
                  <c:v>-103.2</c:v>
                </c:pt>
                <c:pt idx="1867">
                  <c:v>-104.5</c:v>
                </c:pt>
                <c:pt idx="1868">
                  <c:v>-105.4</c:v>
                </c:pt>
                <c:pt idx="1869">
                  <c:v>-108.2</c:v>
                </c:pt>
                <c:pt idx="1870">
                  <c:v>-98.3</c:v>
                </c:pt>
                <c:pt idx="1871">
                  <c:v>-98.4</c:v>
                </c:pt>
                <c:pt idx="1872">
                  <c:v>-98.9</c:v>
                </c:pt>
                <c:pt idx="1873">
                  <c:v>-99.1</c:v>
                </c:pt>
                <c:pt idx="1874">
                  <c:v>-100.1</c:v>
                </c:pt>
                <c:pt idx="1875">
                  <c:v>-108</c:v>
                </c:pt>
                <c:pt idx="1876">
                  <c:v>-106.5</c:v>
                </c:pt>
                <c:pt idx="1877">
                  <c:v>-106.7</c:v>
                </c:pt>
                <c:pt idx="1878">
                  <c:v>-111</c:v>
                </c:pt>
                <c:pt idx="1879">
                  <c:v>-112.3</c:v>
                </c:pt>
                <c:pt idx="1880">
                  <c:v>-114.4</c:v>
                </c:pt>
                <c:pt idx="1881">
                  <c:v>-117.3</c:v>
                </c:pt>
                <c:pt idx="1882">
                  <c:v>-108.2</c:v>
                </c:pt>
                <c:pt idx="1883">
                  <c:v>-107.3</c:v>
                </c:pt>
                <c:pt idx="1884">
                  <c:v>-126.1</c:v>
                </c:pt>
                <c:pt idx="1885">
                  <c:v>-127.8</c:v>
                </c:pt>
                <c:pt idx="1886">
                  <c:v>-128.80000000000001</c:v>
                </c:pt>
                <c:pt idx="1887">
                  <c:v>-127.8</c:v>
                </c:pt>
                <c:pt idx="1888">
                  <c:v>-128.6</c:v>
                </c:pt>
                <c:pt idx="1889">
                  <c:v>-123</c:v>
                </c:pt>
                <c:pt idx="1890">
                  <c:v>-124</c:v>
                </c:pt>
                <c:pt idx="1891">
                  <c:v>-126.2</c:v>
                </c:pt>
                <c:pt idx="1892">
                  <c:v>-128.19999999999999</c:v>
                </c:pt>
                <c:pt idx="1893">
                  <c:v>-130</c:v>
                </c:pt>
                <c:pt idx="1894">
                  <c:v>-131.80000000000001</c:v>
                </c:pt>
                <c:pt idx="1895">
                  <c:v>-133.4</c:v>
                </c:pt>
                <c:pt idx="1896">
                  <c:v>-135</c:v>
                </c:pt>
                <c:pt idx="1897">
                  <c:v>-136.1</c:v>
                </c:pt>
                <c:pt idx="1898">
                  <c:v>-137.4</c:v>
                </c:pt>
                <c:pt idx="1899">
                  <c:v>-138.69999999999999</c:v>
                </c:pt>
                <c:pt idx="1900">
                  <c:v>-140.1</c:v>
                </c:pt>
                <c:pt idx="1901">
                  <c:v>-141.19999999999999</c:v>
                </c:pt>
                <c:pt idx="1902">
                  <c:v>-141.9</c:v>
                </c:pt>
                <c:pt idx="1903">
                  <c:v>-141.30000000000001</c:v>
                </c:pt>
                <c:pt idx="1904">
                  <c:v>-138.80000000000001</c:v>
                </c:pt>
                <c:pt idx="1905">
                  <c:v>-139.6</c:v>
                </c:pt>
                <c:pt idx="1906">
                  <c:v>-137.9</c:v>
                </c:pt>
                <c:pt idx="1907">
                  <c:v>-137.1</c:v>
                </c:pt>
                <c:pt idx="1908">
                  <c:v>-139.19999999999999</c:v>
                </c:pt>
                <c:pt idx="1909">
                  <c:v>-141.1</c:v>
                </c:pt>
                <c:pt idx="1910">
                  <c:v>-141.9</c:v>
                </c:pt>
                <c:pt idx="1911">
                  <c:v>-142.19999999999999</c:v>
                </c:pt>
                <c:pt idx="1912">
                  <c:v>-143.5</c:v>
                </c:pt>
                <c:pt idx="1913">
                  <c:v>-143.9</c:v>
                </c:pt>
                <c:pt idx="1914">
                  <c:v>-144.69999999999999</c:v>
                </c:pt>
                <c:pt idx="1915">
                  <c:v>-131.1</c:v>
                </c:pt>
                <c:pt idx="1916">
                  <c:v>-133.80000000000001</c:v>
                </c:pt>
                <c:pt idx="1917">
                  <c:v>-138.1</c:v>
                </c:pt>
                <c:pt idx="1918">
                  <c:v>-140.80000000000001</c:v>
                </c:pt>
                <c:pt idx="1919">
                  <c:v>-143.30000000000001</c:v>
                </c:pt>
                <c:pt idx="1920">
                  <c:v>-145.1</c:v>
                </c:pt>
                <c:pt idx="1921">
                  <c:v>-146.4</c:v>
                </c:pt>
                <c:pt idx="1922">
                  <c:v>-141.5</c:v>
                </c:pt>
                <c:pt idx="1923">
                  <c:v>-144.80000000000001</c:v>
                </c:pt>
                <c:pt idx="1924">
                  <c:v>-146.9</c:v>
                </c:pt>
                <c:pt idx="1925">
                  <c:v>-147.6</c:v>
                </c:pt>
                <c:pt idx="1926">
                  <c:v>-148</c:v>
                </c:pt>
                <c:pt idx="1927">
                  <c:v>-148.69999999999999</c:v>
                </c:pt>
                <c:pt idx="1928">
                  <c:v>-150.1</c:v>
                </c:pt>
                <c:pt idx="1929">
                  <c:v>-151.9</c:v>
                </c:pt>
                <c:pt idx="1930">
                  <c:v>-152.19999999999999</c:v>
                </c:pt>
                <c:pt idx="1931">
                  <c:v>-153.1</c:v>
                </c:pt>
                <c:pt idx="1932">
                  <c:v>-153.80000000000001</c:v>
                </c:pt>
                <c:pt idx="1933">
                  <c:v>-153.69999999999999</c:v>
                </c:pt>
                <c:pt idx="1934">
                  <c:v>-153.30000000000001</c:v>
                </c:pt>
                <c:pt idx="1935">
                  <c:v>-152.80000000000001</c:v>
                </c:pt>
                <c:pt idx="1936">
                  <c:v>-151.30000000000001</c:v>
                </c:pt>
                <c:pt idx="1937">
                  <c:v>-151.9</c:v>
                </c:pt>
                <c:pt idx="1938">
                  <c:v>-150.4</c:v>
                </c:pt>
                <c:pt idx="1939">
                  <c:v>-151.9</c:v>
                </c:pt>
                <c:pt idx="1940">
                  <c:v>-153.1</c:v>
                </c:pt>
                <c:pt idx="1941">
                  <c:v>-153.19999999999999</c:v>
                </c:pt>
                <c:pt idx="1942">
                  <c:v>-153</c:v>
                </c:pt>
                <c:pt idx="1943">
                  <c:v>-149.6</c:v>
                </c:pt>
                <c:pt idx="1944">
                  <c:v>-151.9</c:v>
                </c:pt>
                <c:pt idx="1945">
                  <c:v>-152.5</c:v>
                </c:pt>
                <c:pt idx="1946">
                  <c:v>-153.80000000000001</c:v>
                </c:pt>
                <c:pt idx="1947">
                  <c:v>-152</c:v>
                </c:pt>
                <c:pt idx="1948">
                  <c:v>-153.4</c:v>
                </c:pt>
                <c:pt idx="1949">
                  <c:v>-154.30000000000001</c:v>
                </c:pt>
                <c:pt idx="1950">
                  <c:v>-155</c:v>
                </c:pt>
                <c:pt idx="1951">
                  <c:v>-155.1</c:v>
                </c:pt>
                <c:pt idx="1952">
                  <c:v>-154.6</c:v>
                </c:pt>
                <c:pt idx="1953">
                  <c:v>-134.19999999999999</c:v>
                </c:pt>
                <c:pt idx="1954">
                  <c:v>-137.9</c:v>
                </c:pt>
                <c:pt idx="1955">
                  <c:v>-141.9</c:v>
                </c:pt>
                <c:pt idx="1956">
                  <c:v>-146.4</c:v>
                </c:pt>
                <c:pt idx="1957">
                  <c:v>-148.69999999999999</c:v>
                </c:pt>
                <c:pt idx="1958">
                  <c:v>-144.6</c:v>
                </c:pt>
                <c:pt idx="1959">
                  <c:v>-146.30000000000001</c:v>
                </c:pt>
                <c:pt idx="1960">
                  <c:v>-144.5</c:v>
                </c:pt>
                <c:pt idx="1961">
                  <c:v>-146.19999999999999</c:v>
                </c:pt>
                <c:pt idx="1962">
                  <c:v>-150.80000000000001</c:v>
                </c:pt>
                <c:pt idx="1963">
                  <c:v>-152.80000000000001</c:v>
                </c:pt>
                <c:pt idx="1964">
                  <c:v>-154</c:v>
                </c:pt>
                <c:pt idx="1965">
                  <c:v>-154</c:v>
                </c:pt>
                <c:pt idx="1966">
                  <c:v>-154.19999999999999</c:v>
                </c:pt>
                <c:pt idx="1967">
                  <c:v>-155.80000000000001</c:v>
                </c:pt>
                <c:pt idx="1968">
                  <c:v>-157.9</c:v>
                </c:pt>
                <c:pt idx="1969">
                  <c:v>-158.80000000000001</c:v>
                </c:pt>
                <c:pt idx="1970">
                  <c:v>-45.3</c:v>
                </c:pt>
                <c:pt idx="1971">
                  <c:v>-77.099999999999994</c:v>
                </c:pt>
                <c:pt idx="1972">
                  <c:v>-125.8</c:v>
                </c:pt>
                <c:pt idx="1973">
                  <c:v>-124.4</c:v>
                </c:pt>
                <c:pt idx="1974">
                  <c:v>-125.8</c:v>
                </c:pt>
                <c:pt idx="1975">
                  <c:v>-128.1</c:v>
                </c:pt>
                <c:pt idx="1976">
                  <c:v>-133.1</c:v>
                </c:pt>
                <c:pt idx="1977">
                  <c:v>-134.80000000000001</c:v>
                </c:pt>
                <c:pt idx="1978">
                  <c:v>-137.80000000000001</c:v>
                </c:pt>
                <c:pt idx="1979">
                  <c:v>-137.80000000000001</c:v>
                </c:pt>
                <c:pt idx="1980">
                  <c:v>-141.30000000000001</c:v>
                </c:pt>
                <c:pt idx="1981">
                  <c:v>-142.6</c:v>
                </c:pt>
                <c:pt idx="1982">
                  <c:v>-144</c:v>
                </c:pt>
                <c:pt idx="1983">
                  <c:v>-146</c:v>
                </c:pt>
                <c:pt idx="1984">
                  <c:v>-147.1</c:v>
                </c:pt>
                <c:pt idx="1985">
                  <c:v>-147.19999999999999</c:v>
                </c:pt>
                <c:pt idx="1986">
                  <c:v>-147.4</c:v>
                </c:pt>
                <c:pt idx="1987">
                  <c:v>-146.4</c:v>
                </c:pt>
                <c:pt idx="1988">
                  <c:v>-144.80000000000001</c:v>
                </c:pt>
                <c:pt idx="1989">
                  <c:v>-146.19999999999999</c:v>
                </c:pt>
                <c:pt idx="1990">
                  <c:v>-149.69999999999999</c:v>
                </c:pt>
                <c:pt idx="1991">
                  <c:v>-150.4</c:v>
                </c:pt>
                <c:pt idx="1992">
                  <c:v>-151.4</c:v>
                </c:pt>
                <c:pt idx="1993">
                  <c:v>-153.19999999999999</c:v>
                </c:pt>
                <c:pt idx="1994">
                  <c:v>-154.19999999999999</c:v>
                </c:pt>
                <c:pt idx="1995">
                  <c:v>-155.5</c:v>
                </c:pt>
                <c:pt idx="1996">
                  <c:v>-156.19999999999999</c:v>
                </c:pt>
                <c:pt idx="1997">
                  <c:v>-156.4</c:v>
                </c:pt>
                <c:pt idx="1998">
                  <c:v>-156.6</c:v>
                </c:pt>
                <c:pt idx="1999">
                  <c:v>-151.9</c:v>
                </c:pt>
                <c:pt idx="2000">
                  <c:v>-148.1</c:v>
                </c:pt>
                <c:pt idx="2001">
                  <c:v>-146.4</c:v>
                </c:pt>
                <c:pt idx="2002">
                  <c:v>-145.6</c:v>
                </c:pt>
                <c:pt idx="2003">
                  <c:v>-148.6</c:v>
                </c:pt>
                <c:pt idx="2004">
                  <c:v>-152.1</c:v>
                </c:pt>
                <c:pt idx="2005">
                  <c:v>-152.4</c:v>
                </c:pt>
                <c:pt idx="2006">
                  <c:v>-153.4</c:v>
                </c:pt>
                <c:pt idx="2007">
                  <c:v>-154.19999999999999</c:v>
                </c:pt>
                <c:pt idx="2008">
                  <c:v>-148</c:v>
                </c:pt>
                <c:pt idx="2009">
                  <c:v>-145.6</c:v>
                </c:pt>
                <c:pt idx="2010">
                  <c:v>-146.5</c:v>
                </c:pt>
                <c:pt idx="2011">
                  <c:v>-150</c:v>
                </c:pt>
                <c:pt idx="2012">
                  <c:v>-152.1</c:v>
                </c:pt>
                <c:pt idx="2013">
                  <c:v>-153.19999999999999</c:v>
                </c:pt>
                <c:pt idx="2014">
                  <c:v>-153.5</c:v>
                </c:pt>
                <c:pt idx="2015">
                  <c:v>-153.9</c:v>
                </c:pt>
                <c:pt idx="2016">
                  <c:v>-156.19999999999999</c:v>
                </c:pt>
                <c:pt idx="2017">
                  <c:v>-154.5</c:v>
                </c:pt>
                <c:pt idx="2018">
                  <c:v>-156</c:v>
                </c:pt>
                <c:pt idx="2019">
                  <c:v>-156.6</c:v>
                </c:pt>
                <c:pt idx="2020">
                  <c:v>-141.30000000000001</c:v>
                </c:pt>
                <c:pt idx="2021">
                  <c:v>-124.4</c:v>
                </c:pt>
                <c:pt idx="2022">
                  <c:v>-122.2</c:v>
                </c:pt>
                <c:pt idx="2023">
                  <c:v>-121.7</c:v>
                </c:pt>
                <c:pt idx="2024">
                  <c:v>-126</c:v>
                </c:pt>
                <c:pt idx="2025">
                  <c:v>-131.69999999999999</c:v>
                </c:pt>
                <c:pt idx="2026">
                  <c:v>-135.9</c:v>
                </c:pt>
                <c:pt idx="2027">
                  <c:v>-137.30000000000001</c:v>
                </c:pt>
                <c:pt idx="2028">
                  <c:v>-139.6</c:v>
                </c:pt>
                <c:pt idx="2029">
                  <c:v>-140.4</c:v>
                </c:pt>
                <c:pt idx="2030">
                  <c:v>-142</c:v>
                </c:pt>
                <c:pt idx="2031">
                  <c:v>-142.9</c:v>
                </c:pt>
                <c:pt idx="2032">
                  <c:v>-143.69999999999999</c:v>
                </c:pt>
                <c:pt idx="2033">
                  <c:v>-143.69999999999999</c:v>
                </c:pt>
                <c:pt idx="2034">
                  <c:v>-142.80000000000001</c:v>
                </c:pt>
                <c:pt idx="2035">
                  <c:v>-143.4</c:v>
                </c:pt>
                <c:pt idx="2036">
                  <c:v>-143.80000000000001</c:v>
                </c:pt>
                <c:pt idx="2037">
                  <c:v>-143</c:v>
                </c:pt>
                <c:pt idx="2038">
                  <c:v>-142.30000000000001</c:v>
                </c:pt>
                <c:pt idx="2039">
                  <c:v>-141.5</c:v>
                </c:pt>
                <c:pt idx="2040">
                  <c:v>-141.6</c:v>
                </c:pt>
                <c:pt idx="2041">
                  <c:v>-135</c:v>
                </c:pt>
                <c:pt idx="2042">
                  <c:v>-110</c:v>
                </c:pt>
                <c:pt idx="2043">
                  <c:v>-111.3</c:v>
                </c:pt>
                <c:pt idx="2044">
                  <c:v>-113.7</c:v>
                </c:pt>
                <c:pt idx="2045">
                  <c:v>-116.6</c:v>
                </c:pt>
                <c:pt idx="2046">
                  <c:v>-118.9</c:v>
                </c:pt>
                <c:pt idx="2047">
                  <c:v>-120.9</c:v>
                </c:pt>
                <c:pt idx="2048">
                  <c:v>-119.7</c:v>
                </c:pt>
                <c:pt idx="2049">
                  <c:v>-121.5</c:v>
                </c:pt>
                <c:pt idx="2050">
                  <c:v>-125.6</c:v>
                </c:pt>
                <c:pt idx="2051">
                  <c:v>-127.1</c:v>
                </c:pt>
                <c:pt idx="2052">
                  <c:v>-129.30000000000001</c:v>
                </c:pt>
                <c:pt idx="2053">
                  <c:v>-131.6</c:v>
                </c:pt>
                <c:pt idx="2054">
                  <c:v>-132.6</c:v>
                </c:pt>
                <c:pt idx="2055">
                  <c:v>-133.5</c:v>
                </c:pt>
                <c:pt idx="2056">
                  <c:v>-135.5</c:v>
                </c:pt>
                <c:pt idx="2057">
                  <c:v>-137.5</c:v>
                </c:pt>
                <c:pt idx="2058">
                  <c:v>-138.9</c:v>
                </c:pt>
                <c:pt idx="2059">
                  <c:v>-140.19999999999999</c:v>
                </c:pt>
                <c:pt idx="2060">
                  <c:v>-140.9</c:v>
                </c:pt>
                <c:pt idx="2061">
                  <c:v>-132.4</c:v>
                </c:pt>
                <c:pt idx="2062">
                  <c:v>-132.6</c:v>
                </c:pt>
                <c:pt idx="2063">
                  <c:v>-133.80000000000001</c:v>
                </c:pt>
                <c:pt idx="2064">
                  <c:v>-135.4</c:v>
                </c:pt>
                <c:pt idx="2065">
                  <c:v>-137.1</c:v>
                </c:pt>
                <c:pt idx="2066">
                  <c:v>-138.1</c:v>
                </c:pt>
                <c:pt idx="2067">
                  <c:v>-139.5</c:v>
                </c:pt>
                <c:pt idx="2068">
                  <c:v>-141.19999999999999</c:v>
                </c:pt>
                <c:pt idx="2069">
                  <c:v>-142.80000000000001</c:v>
                </c:pt>
                <c:pt idx="2070">
                  <c:v>-143.69999999999999</c:v>
                </c:pt>
                <c:pt idx="2071">
                  <c:v>-141.19999999999999</c:v>
                </c:pt>
                <c:pt idx="2072">
                  <c:v>-141.30000000000001</c:v>
                </c:pt>
                <c:pt idx="2073">
                  <c:v>-141.9</c:v>
                </c:pt>
                <c:pt idx="2074">
                  <c:v>-142.6</c:v>
                </c:pt>
                <c:pt idx="2075">
                  <c:v>-142.5</c:v>
                </c:pt>
                <c:pt idx="2076">
                  <c:v>-141</c:v>
                </c:pt>
                <c:pt idx="2077">
                  <c:v>-141.30000000000001</c:v>
                </c:pt>
                <c:pt idx="2078">
                  <c:v>-141.19999999999999</c:v>
                </c:pt>
                <c:pt idx="2079">
                  <c:v>-139.80000000000001</c:v>
                </c:pt>
                <c:pt idx="2080">
                  <c:v>-139.19999999999999</c:v>
                </c:pt>
                <c:pt idx="2081">
                  <c:v>-138.80000000000001</c:v>
                </c:pt>
                <c:pt idx="2082">
                  <c:v>-137.69999999999999</c:v>
                </c:pt>
                <c:pt idx="2083">
                  <c:v>-136.9</c:v>
                </c:pt>
                <c:pt idx="2084">
                  <c:v>-137.5</c:v>
                </c:pt>
                <c:pt idx="2085">
                  <c:v>-137.9</c:v>
                </c:pt>
                <c:pt idx="2086">
                  <c:v>-137.9</c:v>
                </c:pt>
                <c:pt idx="2087">
                  <c:v>-137</c:v>
                </c:pt>
                <c:pt idx="2088">
                  <c:v>-132.5</c:v>
                </c:pt>
                <c:pt idx="2089">
                  <c:v>-132</c:v>
                </c:pt>
                <c:pt idx="2090">
                  <c:v>-127</c:v>
                </c:pt>
                <c:pt idx="2091">
                  <c:v>-127.1</c:v>
                </c:pt>
                <c:pt idx="2092">
                  <c:v>-126</c:v>
                </c:pt>
                <c:pt idx="2093">
                  <c:v>-125.6</c:v>
                </c:pt>
                <c:pt idx="2094">
                  <c:v>-126</c:v>
                </c:pt>
                <c:pt idx="2095">
                  <c:v>-125.9</c:v>
                </c:pt>
                <c:pt idx="2096">
                  <c:v>-128.4</c:v>
                </c:pt>
                <c:pt idx="2097">
                  <c:v>-129.69999999999999</c:v>
                </c:pt>
                <c:pt idx="2098">
                  <c:v>-127.2</c:v>
                </c:pt>
                <c:pt idx="2099">
                  <c:v>-109.3</c:v>
                </c:pt>
                <c:pt idx="2100">
                  <c:v>-90.1</c:v>
                </c:pt>
                <c:pt idx="2101">
                  <c:v>-92.1</c:v>
                </c:pt>
                <c:pt idx="2102">
                  <c:v>-96.2</c:v>
                </c:pt>
                <c:pt idx="2103">
                  <c:v>-97.6</c:v>
                </c:pt>
                <c:pt idx="2104">
                  <c:v>-102.4</c:v>
                </c:pt>
                <c:pt idx="2105">
                  <c:v>-106.7</c:v>
                </c:pt>
                <c:pt idx="2106">
                  <c:v>-107</c:v>
                </c:pt>
                <c:pt idx="2107">
                  <c:v>-107.2</c:v>
                </c:pt>
                <c:pt idx="2108">
                  <c:v>-96.3</c:v>
                </c:pt>
                <c:pt idx="2109">
                  <c:v>-96.1</c:v>
                </c:pt>
                <c:pt idx="2110">
                  <c:v>-94.1</c:v>
                </c:pt>
                <c:pt idx="2111">
                  <c:v>-93</c:v>
                </c:pt>
                <c:pt idx="2112">
                  <c:v>-91.9</c:v>
                </c:pt>
                <c:pt idx="2113">
                  <c:v>-89.9</c:v>
                </c:pt>
                <c:pt idx="2114">
                  <c:v>-90.4</c:v>
                </c:pt>
                <c:pt idx="2115">
                  <c:v>-89.5</c:v>
                </c:pt>
                <c:pt idx="2116">
                  <c:v>-85.2</c:v>
                </c:pt>
                <c:pt idx="2117">
                  <c:v>-87.2</c:v>
                </c:pt>
                <c:pt idx="2118">
                  <c:v>-87.5</c:v>
                </c:pt>
                <c:pt idx="2119">
                  <c:v>-88.4</c:v>
                </c:pt>
                <c:pt idx="2120">
                  <c:v>-89</c:v>
                </c:pt>
                <c:pt idx="2121">
                  <c:v>-90.4</c:v>
                </c:pt>
                <c:pt idx="2122">
                  <c:v>-90</c:v>
                </c:pt>
                <c:pt idx="2123">
                  <c:v>-90.3</c:v>
                </c:pt>
                <c:pt idx="2124">
                  <c:v>-89.9</c:v>
                </c:pt>
                <c:pt idx="2125">
                  <c:v>3.3</c:v>
                </c:pt>
                <c:pt idx="2126">
                  <c:v>15.2</c:v>
                </c:pt>
                <c:pt idx="2127">
                  <c:v>8.5</c:v>
                </c:pt>
                <c:pt idx="2128">
                  <c:v>-0.4</c:v>
                </c:pt>
                <c:pt idx="2129">
                  <c:v>-12.6</c:v>
                </c:pt>
                <c:pt idx="2130">
                  <c:v>-18.899999999999999</c:v>
                </c:pt>
                <c:pt idx="2131">
                  <c:v>-31.2</c:v>
                </c:pt>
                <c:pt idx="2132">
                  <c:v>-41.5</c:v>
                </c:pt>
                <c:pt idx="2133">
                  <c:v>-48.6</c:v>
                </c:pt>
                <c:pt idx="2134">
                  <c:v>-56.3</c:v>
                </c:pt>
                <c:pt idx="2135">
                  <c:v>-54.5</c:v>
                </c:pt>
                <c:pt idx="2136">
                  <c:v>-51.6</c:v>
                </c:pt>
                <c:pt idx="2137">
                  <c:v>-57.8</c:v>
                </c:pt>
                <c:pt idx="2138">
                  <c:v>-62.8</c:v>
                </c:pt>
                <c:pt idx="2139">
                  <c:v>-69.400000000000006</c:v>
                </c:pt>
                <c:pt idx="2140">
                  <c:v>-72</c:v>
                </c:pt>
                <c:pt idx="2141">
                  <c:v>-76.7</c:v>
                </c:pt>
                <c:pt idx="2142">
                  <c:v>-78.8</c:v>
                </c:pt>
                <c:pt idx="2143">
                  <c:v>-77.2</c:v>
                </c:pt>
                <c:pt idx="2144">
                  <c:v>-80.8</c:v>
                </c:pt>
                <c:pt idx="2145">
                  <c:v>-82.3</c:v>
                </c:pt>
                <c:pt idx="2146">
                  <c:v>-87.8</c:v>
                </c:pt>
                <c:pt idx="2147">
                  <c:v>-92.2</c:v>
                </c:pt>
                <c:pt idx="2148">
                  <c:v>-81.400000000000006</c:v>
                </c:pt>
                <c:pt idx="2149">
                  <c:v>-98.5</c:v>
                </c:pt>
                <c:pt idx="2150">
                  <c:v>-98.8</c:v>
                </c:pt>
                <c:pt idx="2151">
                  <c:v>-76.900000000000006</c:v>
                </c:pt>
                <c:pt idx="2152">
                  <c:v>-73.400000000000006</c:v>
                </c:pt>
                <c:pt idx="2153">
                  <c:v>-71.900000000000006</c:v>
                </c:pt>
                <c:pt idx="2154">
                  <c:v>-62.5</c:v>
                </c:pt>
                <c:pt idx="2155">
                  <c:v>-60</c:v>
                </c:pt>
                <c:pt idx="2156">
                  <c:v>-52.8</c:v>
                </c:pt>
                <c:pt idx="2157">
                  <c:v>-58.2</c:v>
                </c:pt>
                <c:pt idx="2158">
                  <c:v>-65.099999999999994</c:v>
                </c:pt>
                <c:pt idx="2159">
                  <c:v>-73.400000000000006</c:v>
                </c:pt>
                <c:pt idx="2160">
                  <c:v>-79.7</c:v>
                </c:pt>
                <c:pt idx="2161">
                  <c:v>-79.900000000000006</c:v>
                </c:pt>
                <c:pt idx="2162">
                  <c:v>-81.3</c:v>
                </c:pt>
                <c:pt idx="2163">
                  <c:v>-83</c:v>
                </c:pt>
                <c:pt idx="2164">
                  <c:v>-80.5</c:v>
                </c:pt>
                <c:pt idx="2165">
                  <c:v>-92.9</c:v>
                </c:pt>
                <c:pt idx="2166">
                  <c:v>-89.4</c:v>
                </c:pt>
                <c:pt idx="2167">
                  <c:v>-92.8</c:v>
                </c:pt>
                <c:pt idx="2168">
                  <c:v>-106.2</c:v>
                </c:pt>
                <c:pt idx="2169">
                  <c:v>-94.8</c:v>
                </c:pt>
                <c:pt idx="2170">
                  <c:v>-79.3</c:v>
                </c:pt>
                <c:pt idx="2171">
                  <c:v>-79.3</c:v>
                </c:pt>
                <c:pt idx="2172">
                  <c:v>-76.900000000000006</c:v>
                </c:pt>
                <c:pt idx="2173">
                  <c:v>-80.3</c:v>
                </c:pt>
                <c:pt idx="2174">
                  <c:v>-77.400000000000006</c:v>
                </c:pt>
                <c:pt idx="2175">
                  <c:v>-81.3</c:v>
                </c:pt>
                <c:pt idx="2176">
                  <c:v>-82.5</c:v>
                </c:pt>
                <c:pt idx="2177">
                  <c:v>-82.7</c:v>
                </c:pt>
                <c:pt idx="2178">
                  <c:v>-84.2</c:v>
                </c:pt>
                <c:pt idx="2179">
                  <c:v>-70.8</c:v>
                </c:pt>
                <c:pt idx="2180">
                  <c:v>-64.599999999999994</c:v>
                </c:pt>
                <c:pt idx="2181">
                  <c:v>-65</c:v>
                </c:pt>
                <c:pt idx="2182">
                  <c:v>-66</c:v>
                </c:pt>
                <c:pt idx="2183">
                  <c:v>-69.7</c:v>
                </c:pt>
                <c:pt idx="2184">
                  <c:v>-75</c:v>
                </c:pt>
                <c:pt idx="2185">
                  <c:v>-78.8</c:v>
                </c:pt>
                <c:pt idx="2186">
                  <c:v>-81.599999999999994</c:v>
                </c:pt>
                <c:pt idx="2187">
                  <c:v>-83.1</c:v>
                </c:pt>
                <c:pt idx="2188">
                  <c:v>-83.5</c:v>
                </c:pt>
                <c:pt idx="2189">
                  <c:v>-84.8</c:v>
                </c:pt>
                <c:pt idx="2190">
                  <c:v>-95.8</c:v>
                </c:pt>
                <c:pt idx="2191">
                  <c:v>-95.8</c:v>
                </c:pt>
                <c:pt idx="2192">
                  <c:v>-94.8</c:v>
                </c:pt>
                <c:pt idx="2193">
                  <c:v>-94.9</c:v>
                </c:pt>
                <c:pt idx="2194">
                  <c:v>-95.7</c:v>
                </c:pt>
                <c:pt idx="2195">
                  <c:v>-86.6</c:v>
                </c:pt>
                <c:pt idx="2196">
                  <c:v>-81.900000000000006</c:v>
                </c:pt>
                <c:pt idx="2197">
                  <c:v>-93.5</c:v>
                </c:pt>
                <c:pt idx="2198">
                  <c:v>-93.3</c:v>
                </c:pt>
                <c:pt idx="2199">
                  <c:v>-85.3</c:v>
                </c:pt>
                <c:pt idx="2200">
                  <c:v>-84.2</c:v>
                </c:pt>
                <c:pt idx="2201">
                  <c:v>-79.599999999999994</c:v>
                </c:pt>
                <c:pt idx="2202">
                  <c:v>-84.9</c:v>
                </c:pt>
                <c:pt idx="2203">
                  <c:v>-48.2</c:v>
                </c:pt>
                <c:pt idx="2204">
                  <c:v>-49.4</c:v>
                </c:pt>
                <c:pt idx="2205">
                  <c:v>-50.7</c:v>
                </c:pt>
                <c:pt idx="2206">
                  <c:v>-45.5</c:v>
                </c:pt>
                <c:pt idx="2207">
                  <c:v>-41.5</c:v>
                </c:pt>
                <c:pt idx="2208">
                  <c:v>-44.1</c:v>
                </c:pt>
                <c:pt idx="2209">
                  <c:v>-47.3</c:v>
                </c:pt>
                <c:pt idx="2210">
                  <c:v>-40.5</c:v>
                </c:pt>
                <c:pt idx="2211">
                  <c:v>-44.7</c:v>
                </c:pt>
                <c:pt idx="2212">
                  <c:v>-52.1</c:v>
                </c:pt>
                <c:pt idx="2213">
                  <c:v>-61.2</c:v>
                </c:pt>
                <c:pt idx="2214">
                  <c:v>-51.9</c:v>
                </c:pt>
                <c:pt idx="2215">
                  <c:v>-63</c:v>
                </c:pt>
                <c:pt idx="2216">
                  <c:v>-69.7</c:v>
                </c:pt>
                <c:pt idx="2217">
                  <c:v>-75.2</c:v>
                </c:pt>
                <c:pt idx="2218">
                  <c:v>-80.400000000000006</c:v>
                </c:pt>
                <c:pt idx="2219">
                  <c:v>-85.3</c:v>
                </c:pt>
                <c:pt idx="2220">
                  <c:v>-91.5</c:v>
                </c:pt>
                <c:pt idx="2221">
                  <c:v>-97</c:v>
                </c:pt>
                <c:pt idx="2222">
                  <c:v>-74.7</c:v>
                </c:pt>
                <c:pt idx="2223">
                  <c:v>-80.400000000000006</c:v>
                </c:pt>
                <c:pt idx="2224">
                  <c:v>-78.2</c:v>
                </c:pt>
                <c:pt idx="2225">
                  <c:v>-84.5</c:v>
                </c:pt>
                <c:pt idx="2226">
                  <c:v>-89.4</c:v>
                </c:pt>
                <c:pt idx="2227">
                  <c:v>-91.2</c:v>
                </c:pt>
                <c:pt idx="2228">
                  <c:v>-92.5</c:v>
                </c:pt>
                <c:pt idx="2229">
                  <c:v>-94.7</c:v>
                </c:pt>
                <c:pt idx="2230">
                  <c:v>-98.7</c:v>
                </c:pt>
                <c:pt idx="2231">
                  <c:v>-99.2</c:v>
                </c:pt>
                <c:pt idx="2232">
                  <c:v>-75.099999999999994</c:v>
                </c:pt>
                <c:pt idx="2233">
                  <c:v>-82.2</c:v>
                </c:pt>
                <c:pt idx="2234">
                  <c:v>-42.9</c:v>
                </c:pt>
                <c:pt idx="2235">
                  <c:v>-59.1</c:v>
                </c:pt>
                <c:pt idx="2236">
                  <c:v>-67.3</c:v>
                </c:pt>
                <c:pt idx="2237">
                  <c:v>-67</c:v>
                </c:pt>
                <c:pt idx="2238">
                  <c:v>-35.200000000000003</c:v>
                </c:pt>
                <c:pt idx="2239">
                  <c:v>-34.4</c:v>
                </c:pt>
                <c:pt idx="2240">
                  <c:v>-35</c:v>
                </c:pt>
                <c:pt idx="2241">
                  <c:v>-39.700000000000003</c:v>
                </c:pt>
                <c:pt idx="2242">
                  <c:v>-43.5</c:v>
                </c:pt>
                <c:pt idx="2243">
                  <c:v>-48.2</c:v>
                </c:pt>
                <c:pt idx="2244">
                  <c:v>-49.8</c:v>
                </c:pt>
                <c:pt idx="2245">
                  <c:v>-60.6</c:v>
                </c:pt>
                <c:pt idx="2246">
                  <c:v>-68.2</c:v>
                </c:pt>
                <c:pt idx="2247">
                  <c:v>-75.900000000000006</c:v>
                </c:pt>
                <c:pt idx="2248">
                  <c:v>-84.5</c:v>
                </c:pt>
                <c:pt idx="2249">
                  <c:v>-92.4</c:v>
                </c:pt>
                <c:pt idx="2250">
                  <c:v>-97.2</c:v>
                </c:pt>
                <c:pt idx="2251">
                  <c:v>-100.9</c:v>
                </c:pt>
                <c:pt idx="2252">
                  <c:v>-101.2</c:v>
                </c:pt>
                <c:pt idx="2253">
                  <c:v>-108.9</c:v>
                </c:pt>
                <c:pt idx="2254">
                  <c:v>-38.5</c:v>
                </c:pt>
                <c:pt idx="2255">
                  <c:v>-87.9</c:v>
                </c:pt>
                <c:pt idx="2256">
                  <c:v>-98.1</c:v>
                </c:pt>
                <c:pt idx="2257">
                  <c:v>-98.6</c:v>
                </c:pt>
                <c:pt idx="2258">
                  <c:v>-79</c:v>
                </c:pt>
                <c:pt idx="2259">
                  <c:v>-74.7</c:v>
                </c:pt>
                <c:pt idx="2260">
                  <c:v>-77.099999999999994</c:v>
                </c:pt>
                <c:pt idx="2261">
                  <c:v>-43.7</c:v>
                </c:pt>
                <c:pt idx="2262">
                  <c:v>-56.9</c:v>
                </c:pt>
                <c:pt idx="2263">
                  <c:v>-60.9</c:v>
                </c:pt>
                <c:pt idx="2264">
                  <c:v>-66</c:v>
                </c:pt>
                <c:pt idx="2265">
                  <c:v>-69</c:v>
                </c:pt>
                <c:pt idx="2266">
                  <c:v>-76.5</c:v>
                </c:pt>
                <c:pt idx="2267">
                  <c:v>-83.8</c:v>
                </c:pt>
                <c:pt idx="2268">
                  <c:v>-89.6</c:v>
                </c:pt>
                <c:pt idx="2269">
                  <c:v>-93.2</c:v>
                </c:pt>
                <c:pt idx="2270">
                  <c:v>-98.8</c:v>
                </c:pt>
                <c:pt idx="2271">
                  <c:v>-104.2</c:v>
                </c:pt>
                <c:pt idx="2272">
                  <c:v>-109.8</c:v>
                </c:pt>
                <c:pt idx="2273">
                  <c:v>-112.8</c:v>
                </c:pt>
                <c:pt idx="2274">
                  <c:v>-116.4</c:v>
                </c:pt>
                <c:pt idx="2275">
                  <c:v>-120.9</c:v>
                </c:pt>
                <c:pt idx="2276">
                  <c:v>-124.7</c:v>
                </c:pt>
                <c:pt idx="2277">
                  <c:v>-127.3</c:v>
                </c:pt>
                <c:pt idx="2278">
                  <c:v>-76.8</c:v>
                </c:pt>
                <c:pt idx="2279">
                  <c:v>-123.8</c:v>
                </c:pt>
                <c:pt idx="2280">
                  <c:v>-128.5</c:v>
                </c:pt>
                <c:pt idx="2281">
                  <c:v>-130.6</c:v>
                </c:pt>
                <c:pt idx="2282">
                  <c:v>-131.6</c:v>
                </c:pt>
                <c:pt idx="2283">
                  <c:v>-132.30000000000001</c:v>
                </c:pt>
                <c:pt idx="2284">
                  <c:v>-134.6</c:v>
                </c:pt>
                <c:pt idx="2285">
                  <c:v>-135</c:v>
                </c:pt>
                <c:pt idx="2286">
                  <c:v>-135</c:v>
                </c:pt>
                <c:pt idx="2287">
                  <c:v>-121.4</c:v>
                </c:pt>
                <c:pt idx="2288">
                  <c:v>-126.3</c:v>
                </c:pt>
                <c:pt idx="2289">
                  <c:v>-128.69999999999999</c:v>
                </c:pt>
                <c:pt idx="2290">
                  <c:v>-129.69999999999999</c:v>
                </c:pt>
                <c:pt idx="2291">
                  <c:v>-131.9</c:v>
                </c:pt>
                <c:pt idx="2292">
                  <c:v>-134.5</c:v>
                </c:pt>
                <c:pt idx="2293">
                  <c:v>-135.6</c:v>
                </c:pt>
                <c:pt idx="2294">
                  <c:v>-69.900000000000006</c:v>
                </c:pt>
                <c:pt idx="2295">
                  <c:v>-106.9</c:v>
                </c:pt>
                <c:pt idx="2296">
                  <c:v>-112.3</c:v>
                </c:pt>
                <c:pt idx="2297">
                  <c:v>-114.8</c:v>
                </c:pt>
                <c:pt idx="2298">
                  <c:v>-117.3</c:v>
                </c:pt>
                <c:pt idx="2299">
                  <c:v>-120.8</c:v>
                </c:pt>
                <c:pt idx="2300">
                  <c:v>-122</c:v>
                </c:pt>
                <c:pt idx="2301">
                  <c:v>-121.1</c:v>
                </c:pt>
                <c:pt idx="2302">
                  <c:v>-125.9</c:v>
                </c:pt>
                <c:pt idx="2303">
                  <c:v>-129</c:v>
                </c:pt>
                <c:pt idx="2304">
                  <c:v>-115.6</c:v>
                </c:pt>
                <c:pt idx="2305">
                  <c:v>-111.8</c:v>
                </c:pt>
                <c:pt idx="2306">
                  <c:v>-113.4</c:v>
                </c:pt>
                <c:pt idx="2307">
                  <c:v>-103.4</c:v>
                </c:pt>
                <c:pt idx="2308">
                  <c:v>-109.2</c:v>
                </c:pt>
                <c:pt idx="2309">
                  <c:v>-112.4</c:v>
                </c:pt>
                <c:pt idx="2310">
                  <c:v>-117.1</c:v>
                </c:pt>
                <c:pt idx="2311">
                  <c:v>-119.8</c:v>
                </c:pt>
                <c:pt idx="2312">
                  <c:v>-123.6</c:v>
                </c:pt>
                <c:pt idx="2313">
                  <c:v>-126</c:v>
                </c:pt>
                <c:pt idx="2314">
                  <c:v>-128</c:v>
                </c:pt>
                <c:pt idx="2315">
                  <c:v>-129.80000000000001</c:v>
                </c:pt>
                <c:pt idx="2316">
                  <c:v>-128.5</c:v>
                </c:pt>
                <c:pt idx="2317">
                  <c:v>-131</c:v>
                </c:pt>
                <c:pt idx="2318">
                  <c:v>-132.6</c:v>
                </c:pt>
                <c:pt idx="2319">
                  <c:v>-135.69999999999999</c:v>
                </c:pt>
                <c:pt idx="2320">
                  <c:v>-137.69999999999999</c:v>
                </c:pt>
                <c:pt idx="2321">
                  <c:v>-139.1</c:v>
                </c:pt>
                <c:pt idx="2322">
                  <c:v>-139.4</c:v>
                </c:pt>
                <c:pt idx="2323">
                  <c:v>-139.80000000000001</c:v>
                </c:pt>
                <c:pt idx="2324">
                  <c:v>-142</c:v>
                </c:pt>
                <c:pt idx="2325">
                  <c:v>-143.4</c:v>
                </c:pt>
                <c:pt idx="2326">
                  <c:v>-144.5</c:v>
                </c:pt>
                <c:pt idx="2327">
                  <c:v>-145.19999999999999</c:v>
                </c:pt>
                <c:pt idx="2328">
                  <c:v>-145.69999999999999</c:v>
                </c:pt>
                <c:pt idx="2329">
                  <c:v>-141.5</c:v>
                </c:pt>
                <c:pt idx="2330">
                  <c:v>-142.30000000000001</c:v>
                </c:pt>
                <c:pt idx="2331">
                  <c:v>-144.9</c:v>
                </c:pt>
                <c:pt idx="2332">
                  <c:v>-145.1</c:v>
                </c:pt>
                <c:pt idx="2333">
                  <c:v>-147.30000000000001</c:v>
                </c:pt>
                <c:pt idx="2334">
                  <c:v>-147.80000000000001</c:v>
                </c:pt>
                <c:pt idx="2335">
                  <c:v>-146.69999999999999</c:v>
                </c:pt>
                <c:pt idx="2336">
                  <c:v>-145.19999999999999</c:v>
                </c:pt>
                <c:pt idx="2337">
                  <c:v>-144.4</c:v>
                </c:pt>
                <c:pt idx="2338">
                  <c:v>-144.5</c:v>
                </c:pt>
                <c:pt idx="2339">
                  <c:v>-145.6</c:v>
                </c:pt>
                <c:pt idx="2340">
                  <c:v>-147</c:v>
                </c:pt>
                <c:pt idx="2341">
                  <c:v>-148.19999999999999</c:v>
                </c:pt>
                <c:pt idx="2342">
                  <c:v>-144.6</c:v>
                </c:pt>
                <c:pt idx="2343">
                  <c:v>-143.69999999999999</c:v>
                </c:pt>
                <c:pt idx="2344">
                  <c:v>-144.1</c:v>
                </c:pt>
                <c:pt idx="2345">
                  <c:v>-146.6</c:v>
                </c:pt>
                <c:pt idx="2346">
                  <c:v>-147.30000000000001</c:v>
                </c:pt>
                <c:pt idx="2347">
                  <c:v>-146.4</c:v>
                </c:pt>
                <c:pt idx="2348">
                  <c:v>-145.5</c:v>
                </c:pt>
                <c:pt idx="2349">
                  <c:v>-146.80000000000001</c:v>
                </c:pt>
                <c:pt idx="2350">
                  <c:v>-148.80000000000001</c:v>
                </c:pt>
                <c:pt idx="2351">
                  <c:v>-150.9</c:v>
                </c:pt>
                <c:pt idx="2352">
                  <c:v>-151.4</c:v>
                </c:pt>
                <c:pt idx="2353">
                  <c:v>-152</c:v>
                </c:pt>
                <c:pt idx="2354">
                  <c:v>-151.9</c:v>
                </c:pt>
                <c:pt idx="2355">
                  <c:v>-152.1</c:v>
                </c:pt>
                <c:pt idx="2356">
                  <c:v>-152.5</c:v>
                </c:pt>
                <c:pt idx="2357">
                  <c:v>-153.1</c:v>
                </c:pt>
                <c:pt idx="2358">
                  <c:v>-151.6</c:v>
                </c:pt>
                <c:pt idx="2359">
                  <c:v>-153.1</c:v>
                </c:pt>
                <c:pt idx="2360">
                  <c:v>-153.30000000000001</c:v>
                </c:pt>
                <c:pt idx="2361">
                  <c:v>-146.4</c:v>
                </c:pt>
                <c:pt idx="2362">
                  <c:v>-149</c:v>
                </c:pt>
                <c:pt idx="2363">
                  <c:v>-149.6</c:v>
                </c:pt>
                <c:pt idx="2364">
                  <c:v>-151</c:v>
                </c:pt>
                <c:pt idx="2365">
                  <c:v>-152.80000000000001</c:v>
                </c:pt>
                <c:pt idx="2366">
                  <c:v>-153.9</c:v>
                </c:pt>
                <c:pt idx="2367">
                  <c:v>-154.5</c:v>
                </c:pt>
                <c:pt idx="2368">
                  <c:v>-154.9</c:v>
                </c:pt>
                <c:pt idx="2369">
                  <c:v>-154.5</c:v>
                </c:pt>
                <c:pt idx="2370">
                  <c:v>-154.4</c:v>
                </c:pt>
                <c:pt idx="2371">
                  <c:v>-155.1</c:v>
                </c:pt>
                <c:pt idx="2372">
                  <c:v>-155.19999999999999</c:v>
                </c:pt>
                <c:pt idx="2373">
                  <c:v>-155.30000000000001</c:v>
                </c:pt>
                <c:pt idx="2374">
                  <c:v>-155.4</c:v>
                </c:pt>
                <c:pt idx="2375">
                  <c:v>-153.5</c:v>
                </c:pt>
                <c:pt idx="2376">
                  <c:v>-152.69999999999999</c:v>
                </c:pt>
                <c:pt idx="2377">
                  <c:v>-151.9</c:v>
                </c:pt>
                <c:pt idx="2378">
                  <c:v>-151.4</c:v>
                </c:pt>
                <c:pt idx="2379">
                  <c:v>-151.30000000000001</c:v>
                </c:pt>
                <c:pt idx="2380">
                  <c:v>-151.30000000000001</c:v>
                </c:pt>
                <c:pt idx="2381">
                  <c:v>-151.6</c:v>
                </c:pt>
                <c:pt idx="2382">
                  <c:v>-151.30000000000001</c:v>
                </c:pt>
                <c:pt idx="2383">
                  <c:v>-151.19999999999999</c:v>
                </c:pt>
                <c:pt idx="2384">
                  <c:v>-151.30000000000001</c:v>
                </c:pt>
                <c:pt idx="2385">
                  <c:v>-151.30000000000001</c:v>
                </c:pt>
                <c:pt idx="2386">
                  <c:v>-152.9</c:v>
                </c:pt>
                <c:pt idx="2387">
                  <c:v>-153.69999999999999</c:v>
                </c:pt>
                <c:pt idx="2388">
                  <c:v>-154.19999999999999</c:v>
                </c:pt>
                <c:pt idx="2389">
                  <c:v>-153.69999999999999</c:v>
                </c:pt>
                <c:pt idx="2390">
                  <c:v>-153.5</c:v>
                </c:pt>
                <c:pt idx="2391">
                  <c:v>-152.1</c:v>
                </c:pt>
                <c:pt idx="2392">
                  <c:v>-151.4</c:v>
                </c:pt>
                <c:pt idx="2393">
                  <c:v>-151.19999999999999</c:v>
                </c:pt>
                <c:pt idx="2394">
                  <c:v>-146.4</c:v>
                </c:pt>
                <c:pt idx="2395">
                  <c:v>-138.9</c:v>
                </c:pt>
                <c:pt idx="2396">
                  <c:v>-141.80000000000001</c:v>
                </c:pt>
                <c:pt idx="2397">
                  <c:v>-142.5</c:v>
                </c:pt>
                <c:pt idx="2398">
                  <c:v>-144.5</c:v>
                </c:pt>
                <c:pt idx="2399">
                  <c:v>-145.4</c:v>
                </c:pt>
                <c:pt idx="2400">
                  <c:v>-146.6</c:v>
                </c:pt>
                <c:pt idx="2401">
                  <c:v>-147.4</c:v>
                </c:pt>
                <c:pt idx="2402">
                  <c:v>-148.6</c:v>
                </c:pt>
                <c:pt idx="2403">
                  <c:v>-150.69999999999999</c:v>
                </c:pt>
                <c:pt idx="2404">
                  <c:v>-151.6</c:v>
                </c:pt>
                <c:pt idx="2405">
                  <c:v>-152.19999999999999</c:v>
                </c:pt>
                <c:pt idx="2406">
                  <c:v>-151.30000000000001</c:v>
                </c:pt>
                <c:pt idx="2407">
                  <c:v>-152</c:v>
                </c:pt>
                <c:pt idx="2408">
                  <c:v>-152.4</c:v>
                </c:pt>
                <c:pt idx="2409">
                  <c:v>-148.1</c:v>
                </c:pt>
                <c:pt idx="2410">
                  <c:v>-147.5</c:v>
                </c:pt>
                <c:pt idx="2411">
                  <c:v>-149</c:v>
                </c:pt>
                <c:pt idx="2412">
                  <c:v>-150.4</c:v>
                </c:pt>
                <c:pt idx="2413">
                  <c:v>-151.5</c:v>
                </c:pt>
                <c:pt idx="2414">
                  <c:v>-149.69999999999999</c:v>
                </c:pt>
                <c:pt idx="2415">
                  <c:v>-150.5</c:v>
                </c:pt>
                <c:pt idx="2416">
                  <c:v>-149.1</c:v>
                </c:pt>
                <c:pt idx="2417">
                  <c:v>-149.69999999999999</c:v>
                </c:pt>
                <c:pt idx="2418">
                  <c:v>-148</c:v>
                </c:pt>
                <c:pt idx="2419">
                  <c:v>-143.4</c:v>
                </c:pt>
                <c:pt idx="2420">
                  <c:v>-137.6</c:v>
                </c:pt>
                <c:pt idx="2421">
                  <c:v>-138.5</c:v>
                </c:pt>
                <c:pt idx="2422">
                  <c:v>-131.80000000000001</c:v>
                </c:pt>
                <c:pt idx="2423">
                  <c:v>-126.1</c:v>
                </c:pt>
                <c:pt idx="2424">
                  <c:v>-126.8</c:v>
                </c:pt>
                <c:pt idx="2425">
                  <c:v>-128.30000000000001</c:v>
                </c:pt>
                <c:pt idx="2426">
                  <c:v>-129.9</c:v>
                </c:pt>
                <c:pt idx="2427">
                  <c:v>-130.5</c:v>
                </c:pt>
                <c:pt idx="2428">
                  <c:v>-131.80000000000001</c:v>
                </c:pt>
                <c:pt idx="2429">
                  <c:v>-133.19999999999999</c:v>
                </c:pt>
                <c:pt idx="2430">
                  <c:v>-135</c:v>
                </c:pt>
                <c:pt idx="2431">
                  <c:v>-136.69999999999999</c:v>
                </c:pt>
                <c:pt idx="2432">
                  <c:v>-138</c:v>
                </c:pt>
                <c:pt idx="2433">
                  <c:v>-139.5</c:v>
                </c:pt>
                <c:pt idx="2434">
                  <c:v>-140.30000000000001</c:v>
                </c:pt>
                <c:pt idx="2435">
                  <c:v>-73.8</c:v>
                </c:pt>
                <c:pt idx="2436">
                  <c:v>-78.7</c:v>
                </c:pt>
                <c:pt idx="2437">
                  <c:v>-85.5</c:v>
                </c:pt>
                <c:pt idx="2438">
                  <c:v>-95.1</c:v>
                </c:pt>
                <c:pt idx="2439">
                  <c:v>-93.7</c:v>
                </c:pt>
                <c:pt idx="2440">
                  <c:v>-94</c:v>
                </c:pt>
                <c:pt idx="2441">
                  <c:v>-91.7</c:v>
                </c:pt>
                <c:pt idx="2442">
                  <c:v>-92.6</c:v>
                </c:pt>
                <c:pt idx="2443">
                  <c:v>-90</c:v>
                </c:pt>
                <c:pt idx="2444">
                  <c:v>-89.6</c:v>
                </c:pt>
                <c:pt idx="2445">
                  <c:v>-92</c:v>
                </c:pt>
                <c:pt idx="2446">
                  <c:v>-95.8</c:v>
                </c:pt>
                <c:pt idx="2447">
                  <c:v>-93.5</c:v>
                </c:pt>
                <c:pt idx="2448">
                  <c:v>-94.5</c:v>
                </c:pt>
                <c:pt idx="2449">
                  <c:v>-97.4</c:v>
                </c:pt>
                <c:pt idx="2450">
                  <c:v>-100.8</c:v>
                </c:pt>
                <c:pt idx="2451">
                  <c:v>-107.5</c:v>
                </c:pt>
                <c:pt idx="2452">
                  <c:v>-107.8</c:v>
                </c:pt>
                <c:pt idx="2453">
                  <c:v>-104.6</c:v>
                </c:pt>
                <c:pt idx="2454">
                  <c:v>-108.1</c:v>
                </c:pt>
                <c:pt idx="2455">
                  <c:v>-114.7</c:v>
                </c:pt>
                <c:pt idx="2456">
                  <c:v>-118.3</c:v>
                </c:pt>
                <c:pt idx="2457">
                  <c:v>-119.8</c:v>
                </c:pt>
                <c:pt idx="2458">
                  <c:v>-119.3</c:v>
                </c:pt>
                <c:pt idx="2459">
                  <c:v>-122.4</c:v>
                </c:pt>
                <c:pt idx="2460">
                  <c:v>-123.6</c:v>
                </c:pt>
                <c:pt idx="2461">
                  <c:v>-124.5</c:v>
                </c:pt>
                <c:pt idx="2462">
                  <c:v>-125.4</c:v>
                </c:pt>
                <c:pt idx="2463">
                  <c:v>-124.2</c:v>
                </c:pt>
                <c:pt idx="2464">
                  <c:v>-124.5</c:v>
                </c:pt>
                <c:pt idx="2465">
                  <c:v>-124.7</c:v>
                </c:pt>
                <c:pt idx="2466">
                  <c:v>-126.8</c:v>
                </c:pt>
                <c:pt idx="2467">
                  <c:v>-124.4</c:v>
                </c:pt>
                <c:pt idx="2468">
                  <c:v>-123.3</c:v>
                </c:pt>
                <c:pt idx="2469">
                  <c:v>-122.5</c:v>
                </c:pt>
                <c:pt idx="2470">
                  <c:v>-115.8</c:v>
                </c:pt>
                <c:pt idx="2471">
                  <c:v>-108.8</c:v>
                </c:pt>
                <c:pt idx="2472">
                  <c:v>-106.9</c:v>
                </c:pt>
                <c:pt idx="2473">
                  <c:v>-109.5</c:v>
                </c:pt>
                <c:pt idx="2474">
                  <c:v>-113</c:v>
                </c:pt>
                <c:pt idx="2475">
                  <c:v>-113.2</c:v>
                </c:pt>
                <c:pt idx="2476">
                  <c:v>-114.9</c:v>
                </c:pt>
                <c:pt idx="2477">
                  <c:v>-117</c:v>
                </c:pt>
                <c:pt idx="2478">
                  <c:v>-118.6</c:v>
                </c:pt>
                <c:pt idx="2479">
                  <c:v>-121.3</c:v>
                </c:pt>
                <c:pt idx="2480">
                  <c:v>-122.9</c:v>
                </c:pt>
                <c:pt idx="2481">
                  <c:v>-124.6</c:v>
                </c:pt>
                <c:pt idx="2482">
                  <c:v>-126.6</c:v>
                </c:pt>
                <c:pt idx="2483">
                  <c:v>-128.5</c:v>
                </c:pt>
                <c:pt idx="2484">
                  <c:v>-129.6</c:v>
                </c:pt>
                <c:pt idx="2485">
                  <c:v>-124.9</c:v>
                </c:pt>
                <c:pt idx="2486">
                  <c:v>-126.9</c:v>
                </c:pt>
                <c:pt idx="2487">
                  <c:v>-126</c:v>
                </c:pt>
                <c:pt idx="2488">
                  <c:v>-125.5</c:v>
                </c:pt>
                <c:pt idx="2489">
                  <c:v>-123.7</c:v>
                </c:pt>
                <c:pt idx="2490">
                  <c:v>-110.2</c:v>
                </c:pt>
                <c:pt idx="2491">
                  <c:v>-104.3</c:v>
                </c:pt>
                <c:pt idx="2492">
                  <c:v>-104.5</c:v>
                </c:pt>
                <c:pt idx="2493">
                  <c:v>-104.1</c:v>
                </c:pt>
                <c:pt idx="2494">
                  <c:v>-103.2</c:v>
                </c:pt>
                <c:pt idx="2495">
                  <c:v>-103</c:v>
                </c:pt>
                <c:pt idx="2496">
                  <c:v>-103.2</c:v>
                </c:pt>
                <c:pt idx="2497">
                  <c:v>-102.4</c:v>
                </c:pt>
                <c:pt idx="2498">
                  <c:v>-103.8</c:v>
                </c:pt>
                <c:pt idx="2499">
                  <c:v>-106</c:v>
                </c:pt>
                <c:pt idx="2500">
                  <c:v>-103.3</c:v>
                </c:pt>
                <c:pt idx="2501">
                  <c:v>-96.7</c:v>
                </c:pt>
                <c:pt idx="2502">
                  <c:v>-96.1</c:v>
                </c:pt>
                <c:pt idx="2503">
                  <c:v>-95.7</c:v>
                </c:pt>
                <c:pt idx="2504">
                  <c:v>-95.2</c:v>
                </c:pt>
                <c:pt idx="2505">
                  <c:v>-94.8</c:v>
                </c:pt>
                <c:pt idx="2506">
                  <c:v>-95.1</c:v>
                </c:pt>
                <c:pt idx="2507">
                  <c:v>-95.3</c:v>
                </c:pt>
                <c:pt idx="2508">
                  <c:v>-96.1</c:v>
                </c:pt>
                <c:pt idx="2509">
                  <c:v>-97.1</c:v>
                </c:pt>
                <c:pt idx="2510">
                  <c:v>-98.1</c:v>
                </c:pt>
                <c:pt idx="2511">
                  <c:v>-98.8</c:v>
                </c:pt>
                <c:pt idx="2512">
                  <c:v>-99.6</c:v>
                </c:pt>
                <c:pt idx="2513">
                  <c:v>-99.6</c:v>
                </c:pt>
                <c:pt idx="2514">
                  <c:v>-100.2</c:v>
                </c:pt>
                <c:pt idx="2515">
                  <c:v>-101.2</c:v>
                </c:pt>
                <c:pt idx="2516">
                  <c:v>-102.2</c:v>
                </c:pt>
                <c:pt idx="2517">
                  <c:v>-101.3</c:v>
                </c:pt>
                <c:pt idx="2518">
                  <c:v>-102.7</c:v>
                </c:pt>
                <c:pt idx="2519">
                  <c:v>-104.5</c:v>
                </c:pt>
                <c:pt idx="2520">
                  <c:v>-111</c:v>
                </c:pt>
                <c:pt idx="2521">
                  <c:v>-114.4</c:v>
                </c:pt>
                <c:pt idx="2522">
                  <c:v>-102.7</c:v>
                </c:pt>
                <c:pt idx="2523">
                  <c:v>-101.2</c:v>
                </c:pt>
                <c:pt idx="2524">
                  <c:v>-80.099999999999994</c:v>
                </c:pt>
                <c:pt idx="2525">
                  <c:v>-67.7</c:v>
                </c:pt>
                <c:pt idx="2526">
                  <c:v>-64.599999999999994</c:v>
                </c:pt>
                <c:pt idx="2527">
                  <c:v>-64</c:v>
                </c:pt>
                <c:pt idx="2528">
                  <c:v>-33</c:v>
                </c:pt>
                <c:pt idx="2529">
                  <c:v>-32.299999999999997</c:v>
                </c:pt>
                <c:pt idx="2530">
                  <c:v>-37.700000000000003</c:v>
                </c:pt>
                <c:pt idx="2531">
                  <c:v>-26</c:v>
                </c:pt>
                <c:pt idx="2532">
                  <c:v>-31</c:v>
                </c:pt>
                <c:pt idx="2533">
                  <c:v>-0.3</c:v>
                </c:pt>
                <c:pt idx="2534">
                  <c:v>1.9</c:v>
                </c:pt>
                <c:pt idx="2535">
                  <c:v>9.1999999999999993</c:v>
                </c:pt>
                <c:pt idx="2536">
                  <c:v>-0.8</c:v>
                </c:pt>
                <c:pt idx="2537">
                  <c:v>-17.5</c:v>
                </c:pt>
                <c:pt idx="2538">
                  <c:v>5.5</c:v>
                </c:pt>
                <c:pt idx="2539">
                  <c:v>2.4</c:v>
                </c:pt>
                <c:pt idx="2540">
                  <c:v>12.3</c:v>
                </c:pt>
                <c:pt idx="2541">
                  <c:v>7.5</c:v>
                </c:pt>
                <c:pt idx="2542">
                  <c:v>-3.5</c:v>
                </c:pt>
                <c:pt idx="2543">
                  <c:v>-23</c:v>
                </c:pt>
                <c:pt idx="2544">
                  <c:v>-36.6</c:v>
                </c:pt>
                <c:pt idx="2545">
                  <c:v>-48.7</c:v>
                </c:pt>
                <c:pt idx="2546">
                  <c:v>-58.8</c:v>
                </c:pt>
                <c:pt idx="2547">
                  <c:v>-67.7</c:v>
                </c:pt>
                <c:pt idx="2548">
                  <c:v>-73.3</c:v>
                </c:pt>
                <c:pt idx="2549">
                  <c:v>-77.7</c:v>
                </c:pt>
                <c:pt idx="2550">
                  <c:v>-81.599999999999994</c:v>
                </c:pt>
                <c:pt idx="2551">
                  <c:v>-84</c:v>
                </c:pt>
                <c:pt idx="2552">
                  <c:v>-89.8</c:v>
                </c:pt>
                <c:pt idx="2553">
                  <c:v>-93.6</c:v>
                </c:pt>
                <c:pt idx="2554">
                  <c:v>-93.6</c:v>
                </c:pt>
                <c:pt idx="2555">
                  <c:v>-93.8</c:v>
                </c:pt>
                <c:pt idx="2556">
                  <c:v>-96.6</c:v>
                </c:pt>
                <c:pt idx="2557">
                  <c:v>-97</c:v>
                </c:pt>
                <c:pt idx="2558">
                  <c:v>-97.7</c:v>
                </c:pt>
                <c:pt idx="2559">
                  <c:v>-97.9</c:v>
                </c:pt>
                <c:pt idx="2560">
                  <c:v>-98.2</c:v>
                </c:pt>
                <c:pt idx="2561">
                  <c:v>-97</c:v>
                </c:pt>
                <c:pt idx="2562">
                  <c:v>-97.5</c:v>
                </c:pt>
                <c:pt idx="2563">
                  <c:v>-96</c:v>
                </c:pt>
                <c:pt idx="2564">
                  <c:v>-94.1</c:v>
                </c:pt>
                <c:pt idx="2565">
                  <c:v>-92.5</c:v>
                </c:pt>
                <c:pt idx="2566">
                  <c:v>-72.5</c:v>
                </c:pt>
                <c:pt idx="2567">
                  <c:v>-56.8</c:v>
                </c:pt>
                <c:pt idx="2568">
                  <c:v>-53</c:v>
                </c:pt>
                <c:pt idx="2569">
                  <c:v>-53.2</c:v>
                </c:pt>
                <c:pt idx="2570">
                  <c:v>-55.9</c:v>
                </c:pt>
                <c:pt idx="2571">
                  <c:v>10.8</c:v>
                </c:pt>
                <c:pt idx="2572">
                  <c:v>11</c:v>
                </c:pt>
                <c:pt idx="2573">
                  <c:v>3</c:v>
                </c:pt>
                <c:pt idx="2574">
                  <c:v>-8.4</c:v>
                </c:pt>
                <c:pt idx="2575">
                  <c:v>-25.3</c:v>
                </c:pt>
                <c:pt idx="2576">
                  <c:v>-39</c:v>
                </c:pt>
                <c:pt idx="2577">
                  <c:v>-52.7</c:v>
                </c:pt>
                <c:pt idx="2578">
                  <c:v>-64.400000000000006</c:v>
                </c:pt>
                <c:pt idx="2579">
                  <c:v>-72.400000000000006</c:v>
                </c:pt>
                <c:pt idx="2580">
                  <c:v>-75.3</c:v>
                </c:pt>
                <c:pt idx="2581">
                  <c:v>-77.099999999999994</c:v>
                </c:pt>
                <c:pt idx="2582">
                  <c:v>-79.599999999999994</c:v>
                </c:pt>
                <c:pt idx="2583">
                  <c:v>5.5</c:v>
                </c:pt>
                <c:pt idx="2584">
                  <c:v>5.2</c:v>
                </c:pt>
                <c:pt idx="2585">
                  <c:v>2.6</c:v>
                </c:pt>
                <c:pt idx="2586">
                  <c:v>17.100000000000001</c:v>
                </c:pt>
                <c:pt idx="2587">
                  <c:v>12.7</c:v>
                </c:pt>
                <c:pt idx="2588">
                  <c:v>6.3</c:v>
                </c:pt>
                <c:pt idx="2589">
                  <c:v>-3</c:v>
                </c:pt>
                <c:pt idx="2590">
                  <c:v>-33.5</c:v>
                </c:pt>
                <c:pt idx="2591">
                  <c:v>-50.8</c:v>
                </c:pt>
                <c:pt idx="2592">
                  <c:v>-59.3</c:v>
                </c:pt>
                <c:pt idx="2593">
                  <c:v>-67</c:v>
                </c:pt>
                <c:pt idx="2594">
                  <c:v>-73.2</c:v>
                </c:pt>
                <c:pt idx="2595">
                  <c:v>-74.8</c:v>
                </c:pt>
                <c:pt idx="2596">
                  <c:v>-75.599999999999994</c:v>
                </c:pt>
                <c:pt idx="2597">
                  <c:v>-77</c:v>
                </c:pt>
                <c:pt idx="2598">
                  <c:v>-77.900000000000006</c:v>
                </c:pt>
                <c:pt idx="2599">
                  <c:v>-95.2</c:v>
                </c:pt>
                <c:pt idx="2600">
                  <c:v>-104.7</c:v>
                </c:pt>
                <c:pt idx="2601">
                  <c:v>-101.7</c:v>
                </c:pt>
                <c:pt idx="2602">
                  <c:v>-103.1</c:v>
                </c:pt>
                <c:pt idx="2603">
                  <c:v>-105.4</c:v>
                </c:pt>
                <c:pt idx="2604">
                  <c:v>-106.5</c:v>
                </c:pt>
                <c:pt idx="2605">
                  <c:v>-107.5</c:v>
                </c:pt>
                <c:pt idx="2606">
                  <c:v>-109.3</c:v>
                </c:pt>
                <c:pt idx="2607">
                  <c:v>-111.3</c:v>
                </c:pt>
                <c:pt idx="2608">
                  <c:v>-111.8</c:v>
                </c:pt>
                <c:pt idx="2609">
                  <c:v>-113.4</c:v>
                </c:pt>
                <c:pt idx="2610">
                  <c:v>-113.1</c:v>
                </c:pt>
                <c:pt idx="2611">
                  <c:v>-95.8</c:v>
                </c:pt>
                <c:pt idx="2612">
                  <c:v>-94.5</c:v>
                </c:pt>
                <c:pt idx="2613">
                  <c:v>-95.2</c:v>
                </c:pt>
                <c:pt idx="2614">
                  <c:v>-96.1</c:v>
                </c:pt>
                <c:pt idx="2615">
                  <c:v>-99.4</c:v>
                </c:pt>
                <c:pt idx="2616">
                  <c:v>-103.4</c:v>
                </c:pt>
                <c:pt idx="2617">
                  <c:v>-95.2</c:v>
                </c:pt>
                <c:pt idx="2618">
                  <c:v>-102.1</c:v>
                </c:pt>
                <c:pt idx="2619">
                  <c:v>-96.2</c:v>
                </c:pt>
                <c:pt idx="2620">
                  <c:v>-91.6</c:v>
                </c:pt>
                <c:pt idx="2621">
                  <c:v>-91.9</c:v>
                </c:pt>
                <c:pt idx="2622">
                  <c:v>-93.4</c:v>
                </c:pt>
                <c:pt idx="2623">
                  <c:v>-96.3</c:v>
                </c:pt>
                <c:pt idx="2624">
                  <c:v>-97.4</c:v>
                </c:pt>
                <c:pt idx="2625">
                  <c:v>-104.2</c:v>
                </c:pt>
                <c:pt idx="2626">
                  <c:v>-108</c:v>
                </c:pt>
                <c:pt idx="2627">
                  <c:v>-112.2</c:v>
                </c:pt>
                <c:pt idx="2628">
                  <c:v>-115.6</c:v>
                </c:pt>
                <c:pt idx="2629">
                  <c:v>-119.1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19-4BB5-BD90-249377BC514A}"/>
            </c:ext>
          </c:extLst>
        </c:ser>
        <c:ser>
          <c:idx val="2"/>
          <c:order val="2"/>
          <c:tx>
            <c:strRef>
              <c:f>CUVA_corr_depths!$D$1</c:f>
              <c:strCache>
                <c:ptCount val="1"/>
                <c:pt idx="0">
                  <c:v>241VKLake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CUVA_corr_depths!$A$2:$A$2635</c:f>
              <c:numCache>
                <c:formatCode>m/d/yyyy</c:formatCode>
                <c:ptCount val="2634"/>
                <c:pt idx="0">
                  <c:v>40491</c:v>
                </c:pt>
                <c:pt idx="1">
                  <c:v>40492</c:v>
                </c:pt>
                <c:pt idx="2">
                  <c:v>40493</c:v>
                </c:pt>
                <c:pt idx="3">
                  <c:v>40494</c:v>
                </c:pt>
                <c:pt idx="4">
                  <c:v>40495</c:v>
                </c:pt>
                <c:pt idx="5">
                  <c:v>40496</c:v>
                </c:pt>
                <c:pt idx="6">
                  <c:v>40497</c:v>
                </c:pt>
                <c:pt idx="7">
                  <c:v>40498</c:v>
                </c:pt>
                <c:pt idx="8">
                  <c:v>40499</c:v>
                </c:pt>
                <c:pt idx="9">
                  <c:v>40500</c:v>
                </c:pt>
                <c:pt idx="10">
                  <c:v>40501</c:v>
                </c:pt>
                <c:pt idx="11">
                  <c:v>40502</c:v>
                </c:pt>
                <c:pt idx="12">
                  <c:v>40503</c:v>
                </c:pt>
                <c:pt idx="13">
                  <c:v>40504</c:v>
                </c:pt>
                <c:pt idx="14">
                  <c:v>40505</c:v>
                </c:pt>
                <c:pt idx="15">
                  <c:v>40506</c:v>
                </c:pt>
                <c:pt idx="16">
                  <c:v>40507</c:v>
                </c:pt>
                <c:pt idx="17">
                  <c:v>40508</c:v>
                </c:pt>
                <c:pt idx="18">
                  <c:v>40509</c:v>
                </c:pt>
                <c:pt idx="19">
                  <c:v>40510</c:v>
                </c:pt>
                <c:pt idx="20">
                  <c:v>40511</c:v>
                </c:pt>
                <c:pt idx="21">
                  <c:v>40512</c:v>
                </c:pt>
                <c:pt idx="22">
                  <c:v>40513</c:v>
                </c:pt>
                <c:pt idx="23">
                  <c:v>40514</c:v>
                </c:pt>
                <c:pt idx="24">
                  <c:v>40515</c:v>
                </c:pt>
                <c:pt idx="25">
                  <c:v>40516</c:v>
                </c:pt>
                <c:pt idx="26">
                  <c:v>40517</c:v>
                </c:pt>
                <c:pt idx="27">
                  <c:v>40518</c:v>
                </c:pt>
                <c:pt idx="28">
                  <c:v>40519</c:v>
                </c:pt>
                <c:pt idx="29">
                  <c:v>40520</c:v>
                </c:pt>
                <c:pt idx="30">
                  <c:v>40521</c:v>
                </c:pt>
                <c:pt idx="31">
                  <c:v>40522</c:v>
                </c:pt>
                <c:pt idx="32">
                  <c:v>40523</c:v>
                </c:pt>
                <c:pt idx="33">
                  <c:v>40524</c:v>
                </c:pt>
                <c:pt idx="34">
                  <c:v>40525</c:v>
                </c:pt>
                <c:pt idx="35">
                  <c:v>40526</c:v>
                </c:pt>
                <c:pt idx="36">
                  <c:v>40527</c:v>
                </c:pt>
                <c:pt idx="37">
                  <c:v>40528</c:v>
                </c:pt>
                <c:pt idx="38">
                  <c:v>40529</c:v>
                </c:pt>
                <c:pt idx="39">
                  <c:v>40530</c:v>
                </c:pt>
                <c:pt idx="40">
                  <c:v>40531</c:v>
                </c:pt>
                <c:pt idx="41">
                  <c:v>40532</c:v>
                </c:pt>
                <c:pt idx="42">
                  <c:v>40533</c:v>
                </c:pt>
                <c:pt idx="43">
                  <c:v>40534</c:v>
                </c:pt>
                <c:pt idx="44">
                  <c:v>40535</c:v>
                </c:pt>
                <c:pt idx="45">
                  <c:v>40536</c:v>
                </c:pt>
                <c:pt idx="46">
                  <c:v>40537</c:v>
                </c:pt>
                <c:pt idx="47">
                  <c:v>40538</c:v>
                </c:pt>
                <c:pt idx="48">
                  <c:v>40539</c:v>
                </c:pt>
                <c:pt idx="49">
                  <c:v>40540</c:v>
                </c:pt>
                <c:pt idx="50">
                  <c:v>40541</c:v>
                </c:pt>
                <c:pt idx="51">
                  <c:v>40542</c:v>
                </c:pt>
                <c:pt idx="52">
                  <c:v>40543</c:v>
                </c:pt>
                <c:pt idx="53">
                  <c:v>40544</c:v>
                </c:pt>
                <c:pt idx="54">
                  <c:v>40545</c:v>
                </c:pt>
                <c:pt idx="55">
                  <c:v>40546</c:v>
                </c:pt>
                <c:pt idx="56">
                  <c:v>40547</c:v>
                </c:pt>
                <c:pt idx="57">
                  <c:v>40548</c:v>
                </c:pt>
                <c:pt idx="58">
                  <c:v>40549</c:v>
                </c:pt>
                <c:pt idx="59">
                  <c:v>40550</c:v>
                </c:pt>
                <c:pt idx="60">
                  <c:v>40551</c:v>
                </c:pt>
                <c:pt idx="61">
                  <c:v>40552</c:v>
                </c:pt>
                <c:pt idx="62">
                  <c:v>40553</c:v>
                </c:pt>
                <c:pt idx="63">
                  <c:v>40554</c:v>
                </c:pt>
                <c:pt idx="64">
                  <c:v>40555</c:v>
                </c:pt>
                <c:pt idx="65">
                  <c:v>40556</c:v>
                </c:pt>
                <c:pt idx="66">
                  <c:v>40557</c:v>
                </c:pt>
                <c:pt idx="67">
                  <c:v>40558</c:v>
                </c:pt>
                <c:pt idx="68">
                  <c:v>40559</c:v>
                </c:pt>
                <c:pt idx="69">
                  <c:v>40560</c:v>
                </c:pt>
                <c:pt idx="70">
                  <c:v>40561</c:v>
                </c:pt>
                <c:pt idx="71">
                  <c:v>40562</c:v>
                </c:pt>
                <c:pt idx="72">
                  <c:v>40563</c:v>
                </c:pt>
                <c:pt idx="73">
                  <c:v>40564</c:v>
                </c:pt>
                <c:pt idx="74">
                  <c:v>40565</c:v>
                </c:pt>
                <c:pt idx="75">
                  <c:v>40566</c:v>
                </c:pt>
                <c:pt idx="76">
                  <c:v>40567</c:v>
                </c:pt>
                <c:pt idx="77">
                  <c:v>40568</c:v>
                </c:pt>
                <c:pt idx="78">
                  <c:v>40569</c:v>
                </c:pt>
                <c:pt idx="79">
                  <c:v>40570</c:v>
                </c:pt>
                <c:pt idx="80">
                  <c:v>40571</c:v>
                </c:pt>
                <c:pt idx="81">
                  <c:v>40572</c:v>
                </c:pt>
                <c:pt idx="82">
                  <c:v>40573</c:v>
                </c:pt>
                <c:pt idx="83">
                  <c:v>40574</c:v>
                </c:pt>
                <c:pt idx="84">
                  <c:v>40575</c:v>
                </c:pt>
                <c:pt idx="85">
                  <c:v>40576</c:v>
                </c:pt>
                <c:pt idx="86">
                  <c:v>40577</c:v>
                </c:pt>
                <c:pt idx="87">
                  <c:v>40578</c:v>
                </c:pt>
                <c:pt idx="88">
                  <c:v>40579</c:v>
                </c:pt>
                <c:pt idx="89">
                  <c:v>40580</c:v>
                </c:pt>
                <c:pt idx="90">
                  <c:v>40581</c:v>
                </c:pt>
                <c:pt idx="91">
                  <c:v>40582</c:v>
                </c:pt>
                <c:pt idx="92">
                  <c:v>40583</c:v>
                </c:pt>
                <c:pt idx="93">
                  <c:v>40584</c:v>
                </c:pt>
                <c:pt idx="94">
                  <c:v>40585</c:v>
                </c:pt>
                <c:pt idx="95">
                  <c:v>40586</c:v>
                </c:pt>
                <c:pt idx="96">
                  <c:v>40587</c:v>
                </c:pt>
                <c:pt idx="97">
                  <c:v>40588</c:v>
                </c:pt>
                <c:pt idx="98">
                  <c:v>40589</c:v>
                </c:pt>
                <c:pt idx="99">
                  <c:v>40590</c:v>
                </c:pt>
                <c:pt idx="100">
                  <c:v>40591</c:v>
                </c:pt>
                <c:pt idx="101">
                  <c:v>40592</c:v>
                </c:pt>
                <c:pt idx="102">
                  <c:v>40593</c:v>
                </c:pt>
                <c:pt idx="103">
                  <c:v>40594</c:v>
                </c:pt>
                <c:pt idx="104">
                  <c:v>40595</c:v>
                </c:pt>
                <c:pt idx="105">
                  <c:v>40596</c:v>
                </c:pt>
                <c:pt idx="106">
                  <c:v>40597</c:v>
                </c:pt>
                <c:pt idx="107">
                  <c:v>40598</c:v>
                </c:pt>
                <c:pt idx="108">
                  <c:v>40599</c:v>
                </c:pt>
                <c:pt idx="109">
                  <c:v>40600</c:v>
                </c:pt>
                <c:pt idx="110">
                  <c:v>40601</c:v>
                </c:pt>
                <c:pt idx="111">
                  <c:v>40602</c:v>
                </c:pt>
                <c:pt idx="112">
                  <c:v>40603</c:v>
                </c:pt>
                <c:pt idx="113">
                  <c:v>40604</c:v>
                </c:pt>
                <c:pt idx="114">
                  <c:v>40605</c:v>
                </c:pt>
                <c:pt idx="115">
                  <c:v>40606</c:v>
                </c:pt>
                <c:pt idx="116">
                  <c:v>40607</c:v>
                </c:pt>
                <c:pt idx="117">
                  <c:v>40608</c:v>
                </c:pt>
                <c:pt idx="118">
                  <c:v>40609</c:v>
                </c:pt>
                <c:pt idx="119">
                  <c:v>40610</c:v>
                </c:pt>
                <c:pt idx="120">
                  <c:v>40611</c:v>
                </c:pt>
                <c:pt idx="121">
                  <c:v>40612</c:v>
                </c:pt>
                <c:pt idx="122">
                  <c:v>40613</c:v>
                </c:pt>
                <c:pt idx="123">
                  <c:v>40614</c:v>
                </c:pt>
                <c:pt idx="124">
                  <c:v>40615</c:v>
                </c:pt>
                <c:pt idx="125">
                  <c:v>40616</c:v>
                </c:pt>
                <c:pt idx="126">
                  <c:v>40617</c:v>
                </c:pt>
                <c:pt idx="127">
                  <c:v>40618</c:v>
                </c:pt>
                <c:pt idx="128">
                  <c:v>40619</c:v>
                </c:pt>
                <c:pt idx="129">
                  <c:v>40620</c:v>
                </c:pt>
                <c:pt idx="130">
                  <c:v>40621</c:v>
                </c:pt>
                <c:pt idx="131">
                  <c:v>40622</c:v>
                </c:pt>
                <c:pt idx="132">
                  <c:v>40623</c:v>
                </c:pt>
                <c:pt idx="133">
                  <c:v>40624</c:v>
                </c:pt>
                <c:pt idx="134">
                  <c:v>40625</c:v>
                </c:pt>
                <c:pt idx="135">
                  <c:v>40626</c:v>
                </c:pt>
                <c:pt idx="136">
                  <c:v>40627</c:v>
                </c:pt>
                <c:pt idx="137">
                  <c:v>40628</c:v>
                </c:pt>
                <c:pt idx="138">
                  <c:v>40629</c:v>
                </c:pt>
                <c:pt idx="139">
                  <c:v>40630</c:v>
                </c:pt>
                <c:pt idx="140">
                  <c:v>40631</c:v>
                </c:pt>
                <c:pt idx="141">
                  <c:v>40632</c:v>
                </c:pt>
                <c:pt idx="142">
                  <c:v>40633</c:v>
                </c:pt>
                <c:pt idx="143">
                  <c:v>40634</c:v>
                </c:pt>
                <c:pt idx="144">
                  <c:v>40635</c:v>
                </c:pt>
                <c:pt idx="145">
                  <c:v>40636</c:v>
                </c:pt>
                <c:pt idx="146">
                  <c:v>40637</c:v>
                </c:pt>
                <c:pt idx="147">
                  <c:v>40638</c:v>
                </c:pt>
                <c:pt idx="148">
                  <c:v>40639</c:v>
                </c:pt>
                <c:pt idx="149">
                  <c:v>40640</c:v>
                </c:pt>
                <c:pt idx="150">
                  <c:v>40641</c:v>
                </c:pt>
                <c:pt idx="151">
                  <c:v>40642</c:v>
                </c:pt>
                <c:pt idx="152">
                  <c:v>40643</c:v>
                </c:pt>
                <c:pt idx="153">
                  <c:v>40644</c:v>
                </c:pt>
                <c:pt idx="154">
                  <c:v>40645</c:v>
                </c:pt>
                <c:pt idx="155">
                  <c:v>40646</c:v>
                </c:pt>
                <c:pt idx="156">
                  <c:v>40647</c:v>
                </c:pt>
                <c:pt idx="157">
                  <c:v>40648</c:v>
                </c:pt>
                <c:pt idx="158">
                  <c:v>40649</c:v>
                </c:pt>
                <c:pt idx="159">
                  <c:v>40650</c:v>
                </c:pt>
                <c:pt idx="160">
                  <c:v>40651</c:v>
                </c:pt>
                <c:pt idx="161">
                  <c:v>40652</c:v>
                </c:pt>
                <c:pt idx="162">
                  <c:v>40653</c:v>
                </c:pt>
                <c:pt idx="163">
                  <c:v>40654</c:v>
                </c:pt>
                <c:pt idx="164">
                  <c:v>40655</c:v>
                </c:pt>
                <c:pt idx="165">
                  <c:v>40656</c:v>
                </c:pt>
                <c:pt idx="166">
                  <c:v>40657</c:v>
                </c:pt>
                <c:pt idx="167">
                  <c:v>40658</c:v>
                </c:pt>
                <c:pt idx="168">
                  <c:v>40659</c:v>
                </c:pt>
                <c:pt idx="169">
                  <c:v>40660</c:v>
                </c:pt>
                <c:pt idx="170">
                  <c:v>40661</c:v>
                </c:pt>
                <c:pt idx="171">
                  <c:v>40662</c:v>
                </c:pt>
                <c:pt idx="172">
                  <c:v>40663</c:v>
                </c:pt>
                <c:pt idx="173">
                  <c:v>40664</c:v>
                </c:pt>
                <c:pt idx="174">
                  <c:v>40665</c:v>
                </c:pt>
                <c:pt idx="175">
                  <c:v>40666</c:v>
                </c:pt>
                <c:pt idx="176">
                  <c:v>40667</c:v>
                </c:pt>
                <c:pt idx="177">
                  <c:v>40668</c:v>
                </c:pt>
                <c:pt idx="178">
                  <c:v>40669</c:v>
                </c:pt>
                <c:pt idx="179">
                  <c:v>40670</c:v>
                </c:pt>
                <c:pt idx="180">
                  <c:v>40671</c:v>
                </c:pt>
                <c:pt idx="181">
                  <c:v>40672</c:v>
                </c:pt>
                <c:pt idx="182">
                  <c:v>40673</c:v>
                </c:pt>
                <c:pt idx="183">
                  <c:v>40674</c:v>
                </c:pt>
                <c:pt idx="184">
                  <c:v>40675</c:v>
                </c:pt>
                <c:pt idx="185">
                  <c:v>40676</c:v>
                </c:pt>
                <c:pt idx="186">
                  <c:v>40677</c:v>
                </c:pt>
                <c:pt idx="187">
                  <c:v>40678</c:v>
                </c:pt>
                <c:pt idx="188">
                  <c:v>40679</c:v>
                </c:pt>
                <c:pt idx="189">
                  <c:v>40680</c:v>
                </c:pt>
                <c:pt idx="190">
                  <c:v>40681</c:v>
                </c:pt>
                <c:pt idx="191">
                  <c:v>40682</c:v>
                </c:pt>
                <c:pt idx="192">
                  <c:v>40683</c:v>
                </c:pt>
                <c:pt idx="193">
                  <c:v>40684</c:v>
                </c:pt>
                <c:pt idx="194">
                  <c:v>40685</c:v>
                </c:pt>
                <c:pt idx="195">
                  <c:v>40686</c:v>
                </c:pt>
                <c:pt idx="196">
                  <c:v>40687</c:v>
                </c:pt>
                <c:pt idx="197">
                  <c:v>40688</c:v>
                </c:pt>
                <c:pt idx="198">
                  <c:v>40689</c:v>
                </c:pt>
                <c:pt idx="199">
                  <c:v>40690</c:v>
                </c:pt>
                <c:pt idx="200">
                  <c:v>40691</c:v>
                </c:pt>
                <c:pt idx="201">
                  <c:v>40692</c:v>
                </c:pt>
                <c:pt idx="202">
                  <c:v>40693</c:v>
                </c:pt>
                <c:pt idx="203">
                  <c:v>40694</c:v>
                </c:pt>
                <c:pt idx="204">
                  <c:v>40695</c:v>
                </c:pt>
                <c:pt idx="205">
                  <c:v>40696</c:v>
                </c:pt>
                <c:pt idx="206">
                  <c:v>40697</c:v>
                </c:pt>
                <c:pt idx="207">
                  <c:v>40698</c:v>
                </c:pt>
                <c:pt idx="208">
                  <c:v>40699</c:v>
                </c:pt>
                <c:pt idx="209">
                  <c:v>40700</c:v>
                </c:pt>
                <c:pt idx="210">
                  <c:v>40701</c:v>
                </c:pt>
                <c:pt idx="211">
                  <c:v>40702</c:v>
                </c:pt>
                <c:pt idx="212">
                  <c:v>40703</c:v>
                </c:pt>
                <c:pt idx="213">
                  <c:v>40704</c:v>
                </c:pt>
                <c:pt idx="214">
                  <c:v>40705</c:v>
                </c:pt>
                <c:pt idx="215">
                  <c:v>40706</c:v>
                </c:pt>
                <c:pt idx="216">
                  <c:v>40707</c:v>
                </c:pt>
                <c:pt idx="217">
                  <c:v>40708</c:v>
                </c:pt>
                <c:pt idx="218">
                  <c:v>40709</c:v>
                </c:pt>
                <c:pt idx="219">
                  <c:v>40710</c:v>
                </c:pt>
                <c:pt idx="220">
                  <c:v>40711</c:v>
                </c:pt>
                <c:pt idx="221">
                  <c:v>40712</c:v>
                </c:pt>
                <c:pt idx="222">
                  <c:v>40713</c:v>
                </c:pt>
                <c:pt idx="223">
                  <c:v>40714</c:v>
                </c:pt>
                <c:pt idx="224">
                  <c:v>40715</c:v>
                </c:pt>
                <c:pt idx="225">
                  <c:v>40716</c:v>
                </c:pt>
                <c:pt idx="226">
                  <c:v>40717</c:v>
                </c:pt>
                <c:pt idx="227">
                  <c:v>40718</c:v>
                </c:pt>
                <c:pt idx="228">
                  <c:v>40719</c:v>
                </c:pt>
                <c:pt idx="229">
                  <c:v>40720</c:v>
                </c:pt>
                <c:pt idx="230">
                  <c:v>40721</c:v>
                </c:pt>
                <c:pt idx="231">
                  <c:v>40722</c:v>
                </c:pt>
                <c:pt idx="232">
                  <c:v>40723</c:v>
                </c:pt>
                <c:pt idx="233">
                  <c:v>40724</c:v>
                </c:pt>
                <c:pt idx="234">
                  <c:v>40725</c:v>
                </c:pt>
                <c:pt idx="235">
                  <c:v>40726</c:v>
                </c:pt>
                <c:pt idx="236">
                  <c:v>40727</c:v>
                </c:pt>
                <c:pt idx="237">
                  <c:v>40728</c:v>
                </c:pt>
                <c:pt idx="238">
                  <c:v>40729</c:v>
                </c:pt>
                <c:pt idx="239">
                  <c:v>40730</c:v>
                </c:pt>
                <c:pt idx="240">
                  <c:v>40731</c:v>
                </c:pt>
                <c:pt idx="241">
                  <c:v>40732</c:v>
                </c:pt>
                <c:pt idx="242">
                  <c:v>40733</c:v>
                </c:pt>
                <c:pt idx="243">
                  <c:v>40734</c:v>
                </c:pt>
                <c:pt idx="244">
                  <c:v>40735</c:v>
                </c:pt>
                <c:pt idx="245">
                  <c:v>40736</c:v>
                </c:pt>
                <c:pt idx="246">
                  <c:v>40737</c:v>
                </c:pt>
                <c:pt idx="247">
                  <c:v>40738</c:v>
                </c:pt>
                <c:pt idx="248">
                  <c:v>40739</c:v>
                </c:pt>
                <c:pt idx="249">
                  <c:v>40740</c:v>
                </c:pt>
                <c:pt idx="250">
                  <c:v>40741</c:v>
                </c:pt>
                <c:pt idx="251">
                  <c:v>40742</c:v>
                </c:pt>
                <c:pt idx="252">
                  <c:v>40743</c:v>
                </c:pt>
                <c:pt idx="253">
                  <c:v>40744</c:v>
                </c:pt>
                <c:pt idx="254">
                  <c:v>40745</c:v>
                </c:pt>
                <c:pt idx="255">
                  <c:v>40746</c:v>
                </c:pt>
                <c:pt idx="256">
                  <c:v>40747</c:v>
                </c:pt>
                <c:pt idx="257">
                  <c:v>40748</c:v>
                </c:pt>
                <c:pt idx="258">
                  <c:v>40749</c:v>
                </c:pt>
                <c:pt idx="259">
                  <c:v>40750</c:v>
                </c:pt>
                <c:pt idx="260">
                  <c:v>40751</c:v>
                </c:pt>
                <c:pt idx="261">
                  <c:v>40752</c:v>
                </c:pt>
                <c:pt idx="262">
                  <c:v>40753</c:v>
                </c:pt>
                <c:pt idx="263">
                  <c:v>40754</c:v>
                </c:pt>
                <c:pt idx="264">
                  <c:v>40755</c:v>
                </c:pt>
                <c:pt idx="265">
                  <c:v>40756</c:v>
                </c:pt>
                <c:pt idx="266">
                  <c:v>40757</c:v>
                </c:pt>
                <c:pt idx="267">
                  <c:v>40758</c:v>
                </c:pt>
                <c:pt idx="268">
                  <c:v>40759</c:v>
                </c:pt>
                <c:pt idx="269">
                  <c:v>40760</c:v>
                </c:pt>
                <c:pt idx="270">
                  <c:v>40761</c:v>
                </c:pt>
                <c:pt idx="271">
                  <c:v>40762</c:v>
                </c:pt>
                <c:pt idx="272">
                  <c:v>40763</c:v>
                </c:pt>
                <c:pt idx="273">
                  <c:v>40764</c:v>
                </c:pt>
                <c:pt idx="274">
                  <c:v>40765</c:v>
                </c:pt>
                <c:pt idx="275">
                  <c:v>40766</c:v>
                </c:pt>
                <c:pt idx="276">
                  <c:v>40767</c:v>
                </c:pt>
                <c:pt idx="277">
                  <c:v>40768</c:v>
                </c:pt>
                <c:pt idx="278">
                  <c:v>40769</c:v>
                </c:pt>
                <c:pt idx="279">
                  <c:v>40770</c:v>
                </c:pt>
                <c:pt idx="280">
                  <c:v>40771</c:v>
                </c:pt>
                <c:pt idx="281">
                  <c:v>40870</c:v>
                </c:pt>
                <c:pt idx="282">
                  <c:v>40871</c:v>
                </c:pt>
                <c:pt idx="283">
                  <c:v>40872</c:v>
                </c:pt>
                <c:pt idx="284">
                  <c:v>40873</c:v>
                </c:pt>
                <c:pt idx="285">
                  <c:v>40874</c:v>
                </c:pt>
                <c:pt idx="286">
                  <c:v>40875</c:v>
                </c:pt>
                <c:pt idx="287">
                  <c:v>40876</c:v>
                </c:pt>
                <c:pt idx="288">
                  <c:v>40877</c:v>
                </c:pt>
                <c:pt idx="289">
                  <c:v>40878</c:v>
                </c:pt>
                <c:pt idx="290">
                  <c:v>40879</c:v>
                </c:pt>
                <c:pt idx="291">
                  <c:v>40880</c:v>
                </c:pt>
                <c:pt idx="292">
                  <c:v>40881</c:v>
                </c:pt>
                <c:pt idx="293">
                  <c:v>40882</c:v>
                </c:pt>
                <c:pt idx="294">
                  <c:v>40883</c:v>
                </c:pt>
                <c:pt idx="295">
                  <c:v>40884</c:v>
                </c:pt>
                <c:pt idx="296">
                  <c:v>40885</c:v>
                </c:pt>
                <c:pt idx="297">
                  <c:v>40886</c:v>
                </c:pt>
                <c:pt idx="298">
                  <c:v>40887</c:v>
                </c:pt>
                <c:pt idx="299">
                  <c:v>40888</c:v>
                </c:pt>
                <c:pt idx="300">
                  <c:v>40889</c:v>
                </c:pt>
                <c:pt idx="301">
                  <c:v>40890</c:v>
                </c:pt>
                <c:pt idx="302">
                  <c:v>40891</c:v>
                </c:pt>
                <c:pt idx="303">
                  <c:v>40892</c:v>
                </c:pt>
                <c:pt idx="304">
                  <c:v>40893</c:v>
                </c:pt>
                <c:pt idx="305">
                  <c:v>40894</c:v>
                </c:pt>
                <c:pt idx="306">
                  <c:v>40895</c:v>
                </c:pt>
                <c:pt idx="307">
                  <c:v>40896</c:v>
                </c:pt>
                <c:pt idx="308">
                  <c:v>40897</c:v>
                </c:pt>
                <c:pt idx="309">
                  <c:v>40898</c:v>
                </c:pt>
                <c:pt idx="310">
                  <c:v>40899</c:v>
                </c:pt>
                <c:pt idx="311">
                  <c:v>40900</c:v>
                </c:pt>
                <c:pt idx="312">
                  <c:v>40901</c:v>
                </c:pt>
                <c:pt idx="313">
                  <c:v>40902</c:v>
                </c:pt>
                <c:pt idx="314">
                  <c:v>40903</c:v>
                </c:pt>
                <c:pt idx="315">
                  <c:v>40904</c:v>
                </c:pt>
                <c:pt idx="316">
                  <c:v>40905</c:v>
                </c:pt>
                <c:pt idx="317">
                  <c:v>40906</c:v>
                </c:pt>
                <c:pt idx="318">
                  <c:v>40907</c:v>
                </c:pt>
                <c:pt idx="319">
                  <c:v>40908</c:v>
                </c:pt>
                <c:pt idx="320">
                  <c:v>40909</c:v>
                </c:pt>
                <c:pt idx="321">
                  <c:v>40910</c:v>
                </c:pt>
                <c:pt idx="322">
                  <c:v>40911</c:v>
                </c:pt>
                <c:pt idx="323">
                  <c:v>40912</c:v>
                </c:pt>
                <c:pt idx="324">
                  <c:v>40913</c:v>
                </c:pt>
                <c:pt idx="325">
                  <c:v>40914</c:v>
                </c:pt>
                <c:pt idx="326">
                  <c:v>40915</c:v>
                </c:pt>
                <c:pt idx="327">
                  <c:v>40916</c:v>
                </c:pt>
                <c:pt idx="328">
                  <c:v>40917</c:v>
                </c:pt>
                <c:pt idx="329">
                  <c:v>40918</c:v>
                </c:pt>
                <c:pt idx="330">
                  <c:v>40919</c:v>
                </c:pt>
                <c:pt idx="331">
                  <c:v>40920</c:v>
                </c:pt>
                <c:pt idx="332">
                  <c:v>40921</c:v>
                </c:pt>
                <c:pt idx="333">
                  <c:v>40922</c:v>
                </c:pt>
                <c:pt idx="334">
                  <c:v>40923</c:v>
                </c:pt>
                <c:pt idx="335">
                  <c:v>40924</c:v>
                </c:pt>
                <c:pt idx="336">
                  <c:v>40925</c:v>
                </c:pt>
                <c:pt idx="337">
                  <c:v>40926</c:v>
                </c:pt>
                <c:pt idx="338">
                  <c:v>40927</c:v>
                </c:pt>
                <c:pt idx="339">
                  <c:v>40928</c:v>
                </c:pt>
                <c:pt idx="340">
                  <c:v>40929</c:v>
                </c:pt>
                <c:pt idx="341">
                  <c:v>40930</c:v>
                </c:pt>
                <c:pt idx="342">
                  <c:v>40931</c:v>
                </c:pt>
                <c:pt idx="343">
                  <c:v>40932</c:v>
                </c:pt>
                <c:pt idx="344">
                  <c:v>40933</c:v>
                </c:pt>
                <c:pt idx="345">
                  <c:v>40934</c:v>
                </c:pt>
                <c:pt idx="346">
                  <c:v>40935</c:v>
                </c:pt>
                <c:pt idx="347">
                  <c:v>40936</c:v>
                </c:pt>
                <c:pt idx="348">
                  <c:v>40937</c:v>
                </c:pt>
                <c:pt idx="349">
                  <c:v>40938</c:v>
                </c:pt>
                <c:pt idx="350">
                  <c:v>40939</c:v>
                </c:pt>
                <c:pt idx="351">
                  <c:v>40940</c:v>
                </c:pt>
                <c:pt idx="352">
                  <c:v>40941</c:v>
                </c:pt>
                <c:pt idx="353">
                  <c:v>40942</c:v>
                </c:pt>
                <c:pt idx="354">
                  <c:v>40943</c:v>
                </c:pt>
                <c:pt idx="355">
                  <c:v>40944</c:v>
                </c:pt>
                <c:pt idx="356">
                  <c:v>40945</c:v>
                </c:pt>
                <c:pt idx="357">
                  <c:v>40946</c:v>
                </c:pt>
                <c:pt idx="358">
                  <c:v>40947</c:v>
                </c:pt>
                <c:pt idx="359">
                  <c:v>40948</c:v>
                </c:pt>
                <c:pt idx="360">
                  <c:v>40949</c:v>
                </c:pt>
                <c:pt idx="361">
                  <c:v>40950</c:v>
                </c:pt>
                <c:pt idx="362">
                  <c:v>40951</c:v>
                </c:pt>
                <c:pt idx="363">
                  <c:v>40952</c:v>
                </c:pt>
                <c:pt idx="364">
                  <c:v>40953</c:v>
                </c:pt>
                <c:pt idx="365">
                  <c:v>40954</c:v>
                </c:pt>
                <c:pt idx="366">
                  <c:v>40955</c:v>
                </c:pt>
                <c:pt idx="367">
                  <c:v>40956</c:v>
                </c:pt>
                <c:pt idx="368">
                  <c:v>40957</c:v>
                </c:pt>
                <c:pt idx="369">
                  <c:v>40958</c:v>
                </c:pt>
                <c:pt idx="370">
                  <c:v>40959</c:v>
                </c:pt>
                <c:pt idx="371">
                  <c:v>40960</c:v>
                </c:pt>
                <c:pt idx="372">
                  <c:v>40961</c:v>
                </c:pt>
                <c:pt idx="373">
                  <c:v>40962</c:v>
                </c:pt>
                <c:pt idx="374">
                  <c:v>40963</c:v>
                </c:pt>
                <c:pt idx="375">
                  <c:v>40964</c:v>
                </c:pt>
                <c:pt idx="376">
                  <c:v>40965</c:v>
                </c:pt>
                <c:pt idx="377">
                  <c:v>40966</c:v>
                </c:pt>
                <c:pt idx="378">
                  <c:v>40967</c:v>
                </c:pt>
                <c:pt idx="379">
                  <c:v>40968</c:v>
                </c:pt>
                <c:pt idx="380">
                  <c:v>40969</c:v>
                </c:pt>
                <c:pt idx="381">
                  <c:v>40970</c:v>
                </c:pt>
                <c:pt idx="382">
                  <c:v>40971</c:v>
                </c:pt>
                <c:pt idx="383">
                  <c:v>40972</c:v>
                </c:pt>
                <c:pt idx="384">
                  <c:v>40973</c:v>
                </c:pt>
                <c:pt idx="385">
                  <c:v>40974</c:v>
                </c:pt>
                <c:pt idx="386">
                  <c:v>40975</c:v>
                </c:pt>
                <c:pt idx="387">
                  <c:v>40976</c:v>
                </c:pt>
                <c:pt idx="388">
                  <c:v>40977</c:v>
                </c:pt>
                <c:pt idx="389">
                  <c:v>40978</c:v>
                </c:pt>
                <c:pt idx="390">
                  <c:v>40979</c:v>
                </c:pt>
                <c:pt idx="391">
                  <c:v>40980</c:v>
                </c:pt>
                <c:pt idx="392">
                  <c:v>40981</c:v>
                </c:pt>
                <c:pt idx="393">
                  <c:v>40982</c:v>
                </c:pt>
                <c:pt idx="394">
                  <c:v>40983</c:v>
                </c:pt>
                <c:pt idx="395">
                  <c:v>40984</c:v>
                </c:pt>
                <c:pt idx="396">
                  <c:v>40985</c:v>
                </c:pt>
                <c:pt idx="397">
                  <c:v>40986</c:v>
                </c:pt>
                <c:pt idx="398">
                  <c:v>40987</c:v>
                </c:pt>
                <c:pt idx="399">
                  <c:v>40988</c:v>
                </c:pt>
                <c:pt idx="400">
                  <c:v>40989</c:v>
                </c:pt>
                <c:pt idx="401">
                  <c:v>40990</c:v>
                </c:pt>
                <c:pt idx="402">
                  <c:v>40991</c:v>
                </c:pt>
                <c:pt idx="403">
                  <c:v>40992</c:v>
                </c:pt>
                <c:pt idx="404">
                  <c:v>40993</c:v>
                </c:pt>
                <c:pt idx="405">
                  <c:v>40994</c:v>
                </c:pt>
                <c:pt idx="406">
                  <c:v>40995</c:v>
                </c:pt>
                <c:pt idx="407">
                  <c:v>40996</c:v>
                </c:pt>
                <c:pt idx="408">
                  <c:v>40997</c:v>
                </c:pt>
                <c:pt idx="409">
                  <c:v>40998</c:v>
                </c:pt>
                <c:pt idx="410">
                  <c:v>40999</c:v>
                </c:pt>
                <c:pt idx="411">
                  <c:v>41000</c:v>
                </c:pt>
                <c:pt idx="412">
                  <c:v>41001</c:v>
                </c:pt>
                <c:pt idx="413">
                  <c:v>41002</c:v>
                </c:pt>
                <c:pt idx="414">
                  <c:v>41003</c:v>
                </c:pt>
                <c:pt idx="415">
                  <c:v>41004</c:v>
                </c:pt>
                <c:pt idx="416">
                  <c:v>41005</c:v>
                </c:pt>
                <c:pt idx="417">
                  <c:v>41006</c:v>
                </c:pt>
                <c:pt idx="418">
                  <c:v>41007</c:v>
                </c:pt>
                <c:pt idx="419">
                  <c:v>41008</c:v>
                </c:pt>
                <c:pt idx="420">
                  <c:v>41009</c:v>
                </c:pt>
                <c:pt idx="421">
                  <c:v>41010</c:v>
                </c:pt>
                <c:pt idx="422">
                  <c:v>41011</c:v>
                </c:pt>
                <c:pt idx="423">
                  <c:v>41012</c:v>
                </c:pt>
                <c:pt idx="424">
                  <c:v>41013</c:v>
                </c:pt>
                <c:pt idx="425">
                  <c:v>41014</c:v>
                </c:pt>
                <c:pt idx="426">
                  <c:v>41015</c:v>
                </c:pt>
                <c:pt idx="427">
                  <c:v>41016</c:v>
                </c:pt>
                <c:pt idx="428">
                  <c:v>41017</c:v>
                </c:pt>
                <c:pt idx="429">
                  <c:v>41018</c:v>
                </c:pt>
                <c:pt idx="430">
                  <c:v>41019</c:v>
                </c:pt>
                <c:pt idx="431">
                  <c:v>41020</c:v>
                </c:pt>
                <c:pt idx="432">
                  <c:v>41021</c:v>
                </c:pt>
                <c:pt idx="433">
                  <c:v>41022</c:v>
                </c:pt>
                <c:pt idx="434">
                  <c:v>41023</c:v>
                </c:pt>
                <c:pt idx="435">
                  <c:v>41024</c:v>
                </c:pt>
                <c:pt idx="436">
                  <c:v>41025</c:v>
                </c:pt>
                <c:pt idx="437">
                  <c:v>41026</c:v>
                </c:pt>
                <c:pt idx="438">
                  <c:v>41027</c:v>
                </c:pt>
                <c:pt idx="439">
                  <c:v>41028</c:v>
                </c:pt>
                <c:pt idx="440">
                  <c:v>41029</c:v>
                </c:pt>
                <c:pt idx="441">
                  <c:v>41030</c:v>
                </c:pt>
                <c:pt idx="442">
                  <c:v>41031</c:v>
                </c:pt>
                <c:pt idx="443">
                  <c:v>41032</c:v>
                </c:pt>
                <c:pt idx="444">
                  <c:v>41033</c:v>
                </c:pt>
                <c:pt idx="445">
                  <c:v>41034</c:v>
                </c:pt>
                <c:pt idx="446">
                  <c:v>41035</c:v>
                </c:pt>
                <c:pt idx="447">
                  <c:v>41036</c:v>
                </c:pt>
                <c:pt idx="448">
                  <c:v>41037</c:v>
                </c:pt>
                <c:pt idx="449">
                  <c:v>41038</c:v>
                </c:pt>
                <c:pt idx="450">
                  <c:v>41039</c:v>
                </c:pt>
                <c:pt idx="451">
                  <c:v>41040</c:v>
                </c:pt>
                <c:pt idx="452">
                  <c:v>41041</c:v>
                </c:pt>
                <c:pt idx="453">
                  <c:v>41042</c:v>
                </c:pt>
                <c:pt idx="454">
                  <c:v>41043</c:v>
                </c:pt>
                <c:pt idx="455">
                  <c:v>41044</c:v>
                </c:pt>
                <c:pt idx="456">
                  <c:v>41045</c:v>
                </c:pt>
                <c:pt idx="457">
                  <c:v>41046</c:v>
                </c:pt>
                <c:pt idx="458">
                  <c:v>41047</c:v>
                </c:pt>
                <c:pt idx="459">
                  <c:v>41048</c:v>
                </c:pt>
                <c:pt idx="460">
                  <c:v>41049</c:v>
                </c:pt>
                <c:pt idx="461">
                  <c:v>41050</c:v>
                </c:pt>
                <c:pt idx="462">
                  <c:v>41051</c:v>
                </c:pt>
                <c:pt idx="463">
                  <c:v>41052</c:v>
                </c:pt>
                <c:pt idx="464">
                  <c:v>41053</c:v>
                </c:pt>
                <c:pt idx="465">
                  <c:v>41054</c:v>
                </c:pt>
                <c:pt idx="466">
                  <c:v>41055</c:v>
                </c:pt>
                <c:pt idx="467">
                  <c:v>41056</c:v>
                </c:pt>
                <c:pt idx="468">
                  <c:v>41057</c:v>
                </c:pt>
                <c:pt idx="469">
                  <c:v>41058</c:v>
                </c:pt>
                <c:pt idx="470">
                  <c:v>41059</c:v>
                </c:pt>
                <c:pt idx="471">
                  <c:v>41060</c:v>
                </c:pt>
                <c:pt idx="472">
                  <c:v>41061</c:v>
                </c:pt>
                <c:pt idx="473">
                  <c:v>41062</c:v>
                </c:pt>
                <c:pt idx="474">
                  <c:v>41063</c:v>
                </c:pt>
                <c:pt idx="475">
                  <c:v>41064</c:v>
                </c:pt>
                <c:pt idx="476">
                  <c:v>41065</c:v>
                </c:pt>
                <c:pt idx="477">
                  <c:v>41066</c:v>
                </c:pt>
                <c:pt idx="478">
                  <c:v>41067</c:v>
                </c:pt>
                <c:pt idx="479">
                  <c:v>41068</c:v>
                </c:pt>
                <c:pt idx="480">
                  <c:v>41069</c:v>
                </c:pt>
                <c:pt idx="481">
                  <c:v>41070</c:v>
                </c:pt>
                <c:pt idx="482">
                  <c:v>41071</c:v>
                </c:pt>
                <c:pt idx="483">
                  <c:v>41072</c:v>
                </c:pt>
                <c:pt idx="484">
                  <c:v>41073</c:v>
                </c:pt>
                <c:pt idx="485">
                  <c:v>41074</c:v>
                </c:pt>
                <c:pt idx="486">
                  <c:v>41075</c:v>
                </c:pt>
                <c:pt idx="487">
                  <c:v>41076</c:v>
                </c:pt>
                <c:pt idx="488">
                  <c:v>41077</c:v>
                </c:pt>
                <c:pt idx="489">
                  <c:v>41078</c:v>
                </c:pt>
                <c:pt idx="490">
                  <c:v>41079</c:v>
                </c:pt>
                <c:pt idx="491">
                  <c:v>41080</c:v>
                </c:pt>
                <c:pt idx="492">
                  <c:v>41081</c:v>
                </c:pt>
                <c:pt idx="493">
                  <c:v>41082</c:v>
                </c:pt>
                <c:pt idx="494">
                  <c:v>41083</c:v>
                </c:pt>
                <c:pt idx="495">
                  <c:v>41084</c:v>
                </c:pt>
                <c:pt idx="496">
                  <c:v>41085</c:v>
                </c:pt>
                <c:pt idx="497">
                  <c:v>41086</c:v>
                </c:pt>
                <c:pt idx="498">
                  <c:v>41087</c:v>
                </c:pt>
                <c:pt idx="499">
                  <c:v>41088</c:v>
                </c:pt>
                <c:pt idx="500">
                  <c:v>41089</c:v>
                </c:pt>
                <c:pt idx="501">
                  <c:v>41090</c:v>
                </c:pt>
                <c:pt idx="502">
                  <c:v>41091</c:v>
                </c:pt>
                <c:pt idx="503">
                  <c:v>41092</c:v>
                </c:pt>
                <c:pt idx="504">
                  <c:v>41093</c:v>
                </c:pt>
                <c:pt idx="505">
                  <c:v>41094</c:v>
                </c:pt>
                <c:pt idx="506">
                  <c:v>41095</c:v>
                </c:pt>
                <c:pt idx="507">
                  <c:v>41096</c:v>
                </c:pt>
                <c:pt idx="508">
                  <c:v>41097</c:v>
                </c:pt>
                <c:pt idx="509">
                  <c:v>41098</c:v>
                </c:pt>
                <c:pt idx="510">
                  <c:v>41099</c:v>
                </c:pt>
                <c:pt idx="511">
                  <c:v>41100</c:v>
                </c:pt>
                <c:pt idx="512">
                  <c:v>41101</c:v>
                </c:pt>
                <c:pt idx="513">
                  <c:v>41102</c:v>
                </c:pt>
                <c:pt idx="514">
                  <c:v>41103</c:v>
                </c:pt>
                <c:pt idx="515">
                  <c:v>41104</c:v>
                </c:pt>
                <c:pt idx="516">
                  <c:v>41105</c:v>
                </c:pt>
                <c:pt idx="517">
                  <c:v>41106</c:v>
                </c:pt>
                <c:pt idx="518">
                  <c:v>41107</c:v>
                </c:pt>
                <c:pt idx="519">
                  <c:v>41108</c:v>
                </c:pt>
                <c:pt idx="520">
                  <c:v>41109</c:v>
                </c:pt>
                <c:pt idx="521">
                  <c:v>41110</c:v>
                </c:pt>
                <c:pt idx="522">
                  <c:v>41111</c:v>
                </c:pt>
                <c:pt idx="523">
                  <c:v>41112</c:v>
                </c:pt>
                <c:pt idx="524">
                  <c:v>41113</c:v>
                </c:pt>
                <c:pt idx="525">
                  <c:v>41114</c:v>
                </c:pt>
                <c:pt idx="526">
                  <c:v>41115</c:v>
                </c:pt>
                <c:pt idx="527">
                  <c:v>41116</c:v>
                </c:pt>
                <c:pt idx="528">
                  <c:v>41117</c:v>
                </c:pt>
                <c:pt idx="529">
                  <c:v>41118</c:v>
                </c:pt>
                <c:pt idx="530">
                  <c:v>41119</c:v>
                </c:pt>
                <c:pt idx="531">
                  <c:v>41120</c:v>
                </c:pt>
                <c:pt idx="532">
                  <c:v>41121</c:v>
                </c:pt>
                <c:pt idx="533">
                  <c:v>41122</c:v>
                </c:pt>
                <c:pt idx="534">
                  <c:v>41123</c:v>
                </c:pt>
                <c:pt idx="535">
                  <c:v>41124</c:v>
                </c:pt>
                <c:pt idx="536">
                  <c:v>41125</c:v>
                </c:pt>
                <c:pt idx="537">
                  <c:v>41126</c:v>
                </c:pt>
                <c:pt idx="538">
                  <c:v>41127</c:v>
                </c:pt>
                <c:pt idx="539">
                  <c:v>41128</c:v>
                </c:pt>
                <c:pt idx="540">
                  <c:v>41129</c:v>
                </c:pt>
                <c:pt idx="541">
                  <c:v>41130</c:v>
                </c:pt>
                <c:pt idx="542">
                  <c:v>41131</c:v>
                </c:pt>
                <c:pt idx="543">
                  <c:v>41132</c:v>
                </c:pt>
                <c:pt idx="544">
                  <c:v>41133</c:v>
                </c:pt>
                <c:pt idx="545">
                  <c:v>41134</c:v>
                </c:pt>
                <c:pt idx="546">
                  <c:v>41135</c:v>
                </c:pt>
                <c:pt idx="547">
                  <c:v>41136</c:v>
                </c:pt>
                <c:pt idx="548">
                  <c:v>41137</c:v>
                </c:pt>
                <c:pt idx="549">
                  <c:v>41138</c:v>
                </c:pt>
                <c:pt idx="550">
                  <c:v>41139</c:v>
                </c:pt>
                <c:pt idx="551">
                  <c:v>41140</c:v>
                </c:pt>
                <c:pt idx="552">
                  <c:v>41141</c:v>
                </c:pt>
                <c:pt idx="553">
                  <c:v>41142</c:v>
                </c:pt>
                <c:pt idx="554">
                  <c:v>41143</c:v>
                </c:pt>
                <c:pt idx="555">
                  <c:v>41144</c:v>
                </c:pt>
                <c:pt idx="556">
                  <c:v>41145</c:v>
                </c:pt>
                <c:pt idx="557">
                  <c:v>41146</c:v>
                </c:pt>
                <c:pt idx="558">
                  <c:v>41147</c:v>
                </c:pt>
                <c:pt idx="559">
                  <c:v>41148</c:v>
                </c:pt>
                <c:pt idx="560">
                  <c:v>41149</c:v>
                </c:pt>
                <c:pt idx="561">
                  <c:v>41150</c:v>
                </c:pt>
                <c:pt idx="562">
                  <c:v>41151</c:v>
                </c:pt>
                <c:pt idx="563">
                  <c:v>41152</c:v>
                </c:pt>
                <c:pt idx="564">
                  <c:v>41153</c:v>
                </c:pt>
                <c:pt idx="565">
                  <c:v>41154</c:v>
                </c:pt>
                <c:pt idx="566">
                  <c:v>41155</c:v>
                </c:pt>
                <c:pt idx="567">
                  <c:v>41156</c:v>
                </c:pt>
                <c:pt idx="568">
                  <c:v>41157</c:v>
                </c:pt>
                <c:pt idx="569">
                  <c:v>41158</c:v>
                </c:pt>
                <c:pt idx="570">
                  <c:v>41159</c:v>
                </c:pt>
                <c:pt idx="571">
                  <c:v>41160</c:v>
                </c:pt>
                <c:pt idx="572">
                  <c:v>41161</c:v>
                </c:pt>
                <c:pt idx="573">
                  <c:v>41162</c:v>
                </c:pt>
                <c:pt idx="574">
                  <c:v>41163</c:v>
                </c:pt>
                <c:pt idx="575">
                  <c:v>41164</c:v>
                </c:pt>
                <c:pt idx="576">
                  <c:v>41165</c:v>
                </c:pt>
                <c:pt idx="577">
                  <c:v>41166</c:v>
                </c:pt>
                <c:pt idx="578">
                  <c:v>41167</c:v>
                </c:pt>
                <c:pt idx="579">
                  <c:v>41168</c:v>
                </c:pt>
                <c:pt idx="580">
                  <c:v>41169</c:v>
                </c:pt>
                <c:pt idx="581">
                  <c:v>41170</c:v>
                </c:pt>
                <c:pt idx="582">
                  <c:v>41171</c:v>
                </c:pt>
                <c:pt idx="583">
                  <c:v>41172</c:v>
                </c:pt>
                <c:pt idx="584">
                  <c:v>41173</c:v>
                </c:pt>
                <c:pt idx="585">
                  <c:v>41174</c:v>
                </c:pt>
                <c:pt idx="586">
                  <c:v>41175</c:v>
                </c:pt>
                <c:pt idx="587">
                  <c:v>41176</c:v>
                </c:pt>
                <c:pt idx="588">
                  <c:v>41177</c:v>
                </c:pt>
                <c:pt idx="589">
                  <c:v>41178</c:v>
                </c:pt>
                <c:pt idx="590">
                  <c:v>41179</c:v>
                </c:pt>
                <c:pt idx="591">
                  <c:v>41180</c:v>
                </c:pt>
                <c:pt idx="592">
                  <c:v>41181</c:v>
                </c:pt>
                <c:pt idx="593">
                  <c:v>41182</c:v>
                </c:pt>
                <c:pt idx="594">
                  <c:v>41183</c:v>
                </c:pt>
                <c:pt idx="595">
                  <c:v>41184</c:v>
                </c:pt>
                <c:pt idx="596">
                  <c:v>41185</c:v>
                </c:pt>
                <c:pt idx="597">
                  <c:v>41186</c:v>
                </c:pt>
                <c:pt idx="598">
                  <c:v>41187</c:v>
                </c:pt>
                <c:pt idx="599">
                  <c:v>41188</c:v>
                </c:pt>
                <c:pt idx="600">
                  <c:v>41189</c:v>
                </c:pt>
                <c:pt idx="601">
                  <c:v>41190</c:v>
                </c:pt>
                <c:pt idx="602">
                  <c:v>41191</c:v>
                </c:pt>
                <c:pt idx="603">
                  <c:v>41192</c:v>
                </c:pt>
                <c:pt idx="604">
                  <c:v>41193</c:v>
                </c:pt>
                <c:pt idx="605">
                  <c:v>41194</c:v>
                </c:pt>
                <c:pt idx="606">
                  <c:v>41195</c:v>
                </c:pt>
                <c:pt idx="607">
                  <c:v>41196</c:v>
                </c:pt>
                <c:pt idx="608">
                  <c:v>41197</c:v>
                </c:pt>
                <c:pt idx="609">
                  <c:v>41198</c:v>
                </c:pt>
                <c:pt idx="610">
                  <c:v>41199</c:v>
                </c:pt>
                <c:pt idx="611">
                  <c:v>41200</c:v>
                </c:pt>
                <c:pt idx="612">
                  <c:v>41201</c:v>
                </c:pt>
                <c:pt idx="613">
                  <c:v>41202</c:v>
                </c:pt>
                <c:pt idx="614">
                  <c:v>41203</c:v>
                </c:pt>
                <c:pt idx="615">
                  <c:v>41204</c:v>
                </c:pt>
                <c:pt idx="616">
                  <c:v>41205</c:v>
                </c:pt>
                <c:pt idx="617">
                  <c:v>41206</c:v>
                </c:pt>
                <c:pt idx="618">
                  <c:v>41207</c:v>
                </c:pt>
                <c:pt idx="619">
                  <c:v>41208</c:v>
                </c:pt>
                <c:pt idx="620">
                  <c:v>41209</c:v>
                </c:pt>
                <c:pt idx="621">
                  <c:v>41210</c:v>
                </c:pt>
                <c:pt idx="622">
                  <c:v>41211</c:v>
                </c:pt>
                <c:pt idx="623">
                  <c:v>41212</c:v>
                </c:pt>
                <c:pt idx="624">
                  <c:v>41213</c:v>
                </c:pt>
                <c:pt idx="625">
                  <c:v>41214</c:v>
                </c:pt>
                <c:pt idx="626">
                  <c:v>41215</c:v>
                </c:pt>
                <c:pt idx="627">
                  <c:v>41216</c:v>
                </c:pt>
                <c:pt idx="628">
                  <c:v>41217</c:v>
                </c:pt>
                <c:pt idx="629">
                  <c:v>41218</c:v>
                </c:pt>
                <c:pt idx="630">
                  <c:v>41219</c:v>
                </c:pt>
                <c:pt idx="631">
                  <c:v>41220</c:v>
                </c:pt>
                <c:pt idx="632">
                  <c:v>41221</c:v>
                </c:pt>
                <c:pt idx="633">
                  <c:v>41222</c:v>
                </c:pt>
                <c:pt idx="634">
                  <c:v>41223</c:v>
                </c:pt>
                <c:pt idx="635">
                  <c:v>41224</c:v>
                </c:pt>
                <c:pt idx="636">
                  <c:v>41225</c:v>
                </c:pt>
                <c:pt idx="637">
                  <c:v>41226</c:v>
                </c:pt>
                <c:pt idx="638">
                  <c:v>41227</c:v>
                </c:pt>
                <c:pt idx="639">
                  <c:v>41228</c:v>
                </c:pt>
                <c:pt idx="640">
                  <c:v>41229</c:v>
                </c:pt>
                <c:pt idx="641">
                  <c:v>41230</c:v>
                </c:pt>
                <c:pt idx="642">
                  <c:v>41231</c:v>
                </c:pt>
                <c:pt idx="643">
                  <c:v>41232</c:v>
                </c:pt>
                <c:pt idx="644">
                  <c:v>41233</c:v>
                </c:pt>
                <c:pt idx="645">
                  <c:v>41234</c:v>
                </c:pt>
                <c:pt idx="646">
                  <c:v>41235</c:v>
                </c:pt>
                <c:pt idx="647">
                  <c:v>41236</c:v>
                </c:pt>
                <c:pt idx="648">
                  <c:v>41237</c:v>
                </c:pt>
                <c:pt idx="649">
                  <c:v>41238</c:v>
                </c:pt>
                <c:pt idx="650">
                  <c:v>41239</c:v>
                </c:pt>
                <c:pt idx="651">
                  <c:v>41240</c:v>
                </c:pt>
                <c:pt idx="652">
                  <c:v>41241</c:v>
                </c:pt>
                <c:pt idx="653">
                  <c:v>41242</c:v>
                </c:pt>
                <c:pt idx="654">
                  <c:v>41243</c:v>
                </c:pt>
                <c:pt idx="655">
                  <c:v>41244</c:v>
                </c:pt>
                <c:pt idx="656">
                  <c:v>41245</c:v>
                </c:pt>
                <c:pt idx="657">
                  <c:v>41246</c:v>
                </c:pt>
                <c:pt idx="658">
                  <c:v>41247</c:v>
                </c:pt>
                <c:pt idx="659">
                  <c:v>41248</c:v>
                </c:pt>
                <c:pt idx="660">
                  <c:v>41249</c:v>
                </c:pt>
                <c:pt idx="661">
                  <c:v>41250</c:v>
                </c:pt>
                <c:pt idx="662">
                  <c:v>41251</c:v>
                </c:pt>
                <c:pt idx="663">
                  <c:v>41252</c:v>
                </c:pt>
                <c:pt idx="664">
                  <c:v>41253</c:v>
                </c:pt>
                <c:pt idx="665">
                  <c:v>41254</c:v>
                </c:pt>
                <c:pt idx="666">
                  <c:v>41255</c:v>
                </c:pt>
                <c:pt idx="667">
                  <c:v>41256</c:v>
                </c:pt>
                <c:pt idx="668">
                  <c:v>41257</c:v>
                </c:pt>
                <c:pt idx="669">
                  <c:v>41258</c:v>
                </c:pt>
                <c:pt idx="670">
                  <c:v>41259</c:v>
                </c:pt>
                <c:pt idx="671">
                  <c:v>41260</c:v>
                </c:pt>
                <c:pt idx="672">
                  <c:v>41261</c:v>
                </c:pt>
                <c:pt idx="673">
                  <c:v>41262</c:v>
                </c:pt>
                <c:pt idx="674">
                  <c:v>41263</c:v>
                </c:pt>
                <c:pt idx="675">
                  <c:v>41264</c:v>
                </c:pt>
                <c:pt idx="676">
                  <c:v>41265</c:v>
                </c:pt>
                <c:pt idx="677">
                  <c:v>41266</c:v>
                </c:pt>
                <c:pt idx="678">
                  <c:v>41267</c:v>
                </c:pt>
                <c:pt idx="679">
                  <c:v>41268</c:v>
                </c:pt>
                <c:pt idx="680">
                  <c:v>41269</c:v>
                </c:pt>
                <c:pt idx="681">
                  <c:v>41270</c:v>
                </c:pt>
                <c:pt idx="682">
                  <c:v>41271</c:v>
                </c:pt>
                <c:pt idx="683">
                  <c:v>41272</c:v>
                </c:pt>
                <c:pt idx="684">
                  <c:v>41273</c:v>
                </c:pt>
                <c:pt idx="685">
                  <c:v>41274</c:v>
                </c:pt>
                <c:pt idx="686">
                  <c:v>41275</c:v>
                </c:pt>
                <c:pt idx="687">
                  <c:v>41276</c:v>
                </c:pt>
                <c:pt idx="688">
                  <c:v>41277</c:v>
                </c:pt>
                <c:pt idx="689">
                  <c:v>41278</c:v>
                </c:pt>
                <c:pt idx="690">
                  <c:v>41279</c:v>
                </c:pt>
                <c:pt idx="691">
                  <c:v>41280</c:v>
                </c:pt>
                <c:pt idx="692">
                  <c:v>41281</c:v>
                </c:pt>
                <c:pt idx="693">
                  <c:v>41282</c:v>
                </c:pt>
                <c:pt idx="694">
                  <c:v>41283</c:v>
                </c:pt>
                <c:pt idx="695">
                  <c:v>41284</c:v>
                </c:pt>
                <c:pt idx="696">
                  <c:v>41285</c:v>
                </c:pt>
                <c:pt idx="697">
                  <c:v>41286</c:v>
                </c:pt>
                <c:pt idx="698">
                  <c:v>41287</c:v>
                </c:pt>
                <c:pt idx="699">
                  <c:v>41288</c:v>
                </c:pt>
                <c:pt idx="700">
                  <c:v>41289</c:v>
                </c:pt>
                <c:pt idx="701">
                  <c:v>41290</c:v>
                </c:pt>
                <c:pt idx="702">
                  <c:v>41291</c:v>
                </c:pt>
                <c:pt idx="703">
                  <c:v>41292</c:v>
                </c:pt>
                <c:pt idx="704">
                  <c:v>41293</c:v>
                </c:pt>
                <c:pt idx="705">
                  <c:v>41294</c:v>
                </c:pt>
                <c:pt idx="706">
                  <c:v>41295</c:v>
                </c:pt>
                <c:pt idx="707">
                  <c:v>41296</c:v>
                </c:pt>
                <c:pt idx="708">
                  <c:v>41297</c:v>
                </c:pt>
                <c:pt idx="709">
                  <c:v>41298</c:v>
                </c:pt>
                <c:pt idx="710">
                  <c:v>41299</c:v>
                </c:pt>
                <c:pt idx="711">
                  <c:v>41300</c:v>
                </c:pt>
                <c:pt idx="712">
                  <c:v>41301</c:v>
                </c:pt>
                <c:pt idx="713">
                  <c:v>41302</c:v>
                </c:pt>
                <c:pt idx="714">
                  <c:v>41303</c:v>
                </c:pt>
                <c:pt idx="715">
                  <c:v>41304</c:v>
                </c:pt>
                <c:pt idx="716">
                  <c:v>41305</c:v>
                </c:pt>
                <c:pt idx="717">
                  <c:v>41306</c:v>
                </c:pt>
                <c:pt idx="718">
                  <c:v>41307</c:v>
                </c:pt>
                <c:pt idx="719">
                  <c:v>41308</c:v>
                </c:pt>
                <c:pt idx="720">
                  <c:v>41309</c:v>
                </c:pt>
                <c:pt idx="721">
                  <c:v>41310</c:v>
                </c:pt>
                <c:pt idx="722">
                  <c:v>41311</c:v>
                </c:pt>
                <c:pt idx="723">
                  <c:v>41312</c:v>
                </c:pt>
                <c:pt idx="724">
                  <c:v>41313</c:v>
                </c:pt>
                <c:pt idx="725">
                  <c:v>41314</c:v>
                </c:pt>
                <c:pt idx="726">
                  <c:v>41315</c:v>
                </c:pt>
                <c:pt idx="727">
                  <c:v>41316</c:v>
                </c:pt>
                <c:pt idx="728">
                  <c:v>41317</c:v>
                </c:pt>
                <c:pt idx="729">
                  <c:v>41318</c:v>
                </c:pt>
                <c:pt idx="730">
                  <c:v>41319</c:v>
                </c:pt>
                <c:pt idx="731">
                  <c:v>41320</c:v>
                </c:pt>
                <c:pt idx="732">
                  <c:v>41321</c:v>
                </c:pt>
                <c:pt idx="733">
                  <c:v>41322</c:v>
                </c:pt>
                <c:pt idx="734">
                  <c:v>41323</c:v>
                </c:pt>
                <c:pt idx="735">
                  <c:v>41324</c:v>
                </c:pt>
                <c:pt idx="736">
                  <c:v>41325</c:v>
                </c:pt>
                <c:pt idx="737">
                  <c:v>41326</c:v>
                </c:pt>
                <c:pt idx="738">
                  <c:v>41327</c:v>
                </c:pt>
                <c:pt idx="739">
                  <c:v>41328</c:v>
                </c:pt>
                <c:pt idx="740">
                  <c:v>41329</c:v>
                </c:pt>
                <c:pt idx="741">
                  <c:v>41330</c:v>
                </c:pt>
                <c:pt idx="742">
                  <c:v>41331</c:v>
                </c:pt>
                <c:pt idx="743">
                  <c:v>41332</c:v>
                </c:pt>
                <c:pt idx="744">
                  <c:v>41333</c:v>
                </c:pt>
                <c:pt idx="745">
                  <c:v>41334</c:v>
                </c:pt>
                <c:pt idx="746">
                  <c:v>41335</c:v>
                </c:pt>
                <c:pt idx="747">
                  <c:v>41336</c:v>
                </c:pt>
                <c:pt idx="748">
                  <c:v>41337</c:v>
                </c:pt>
                <c:pt idx="749">
                  <c:v>41338</c:v>
                </c:pt>
                <c:pt idx="750">
                  <c:v>41339</c:v>
                </c:pt>
                <c:pt idx="751">
                  <c:v>41340</c:v>
                </c:pt>
                <c:pt idx="752">
                  <c:v>41341</c:v>
                </c:pt>
                <c:pt idx="753">
                  <c:v>41342</c:v>
                </c:pt>
                <c:pt idx="754">
                  <c:v>41343</c:v>
                </c:pt>
                <c:pt idx="755">
                  <c:v>41344</c:v>
                </c:pt>
                <c:pt idx="756">
                  <c:v>41345</c:v>
                </c:pt>
                <c:pt idx="757">
                  <c:v>41346</c:v>
                </c:pt>
                <c:pt idx="758">
                  <c:v>41347</c:v>
                </c:pt>
                <c:pt idx="759">
                  <c:v>41348</c:v>
                </c:pt>
                <c:pt idx="760">
                  <c:v>41349</c:v>
                </c:pt>
                <c:pt idx="761">
                  <c:v>41350</c:v>
                </c:pt>
                <c:pt idx="762">
                  <c:v>41351</c:v>
                </c:pt>
                <c:pt idx="763">
                  <c:v>41352</c:v>
                </c:pt>
                <c:pt idx="764">
                  <c:v>41353</c:v>
                </c:pt>
                <c:pt idx="765">
                  <c:v>41354</c:v>
                </c:pt>
                <c:pt idx="766">
                  <c:v>41355</c:v>
                </c:pt>
                <c:pt idx="767">
                  <c:v>41356</c:v>
                </c:pt>
                <c:pt idx="768">
                  <c:v>41357</c:v>
                </c:pt>
                <c:pt idx="769">
                  <c:v>41358</c:v>
                </c:pt>
                <c:pt idx="770">
                  <c:v>41359</c:v>
                </c:pt>
                <c:pt idx="771">
                  <c:v>41360</c:v>
                </c:pt>
                <c:pt idx="772">
                  <c:v>41361</c:v>
                </c:pt>
                <c:pt idx="773">
                  <c:v>41362</c:v>
                </c:pt>
                <c:pt idx="774">
                  <c:v>41363</c:v>
                </c:pt>
                <c:pt idx="775">
                  <c:v>41364</c:v>
                </c:pt>
                <c:pt idx="776">
                  <c:v>41365</c:v>
                </c:pt>
                <c:pt idx="777">
                  <c:v>41366</c:v>
                </c:pt>
                <c:pt idx="778">
                  <c:v>41367</c:v>
                </c:pt>
                <c:pt idx="779">
                  <c:v>41368</c:v>
                </c:pt>
                <c:pt idx="780">
                  <c:v>41369</c:v>
                </c:pt>
                <c:pt idx="781">
                  <c:v>41370</c:v>
                </c:pt>
                <c:pt idx="782">
                  <c:v>41371</c:v>
                </c:pt>
                <c:pt idx="783">
                  <c:v>41372</c:v>
                </c:pt>
                <c:pt idx="784">
                  <c:v>41373</c:v>
                </c:pt>
                <c:pt idx="785">
                  <c:v>41374</c:v>
                </c:pt>
                <c:pt idx="786">
                  <c:v>41375</c:v>
                </c:pt>
                <c:pt idx="787">
                  <c:v>41376</c:v>
                </c:pt>
                <c:pt idx="788">
                  <c:v>41377</c:v>
                </c:pt>
                <c:pt idx="789">
                  <c:v>41378</c:v>
                </c:pt>
                <c:pt idx="790">
                  <c:v>41379</c:v>
                </c:pt>
                <c:pt idx="791">
                  <c:v>41380</c:v>
                </c:pt>
                <c:pt idx="792">
                  <c:v>41381</c:v>
                </c:pt>
                <c:pt idx="793">
                  <c:v>41382</c:v>
                </c:pt>
                <c:pt idx="794">
                  <c:v>41383</c:v>
                </c:pt>
                <c:pt idx="795">
                  <c:v>41384</c:v>
                </c:pt>
                <c:pt idx="796">
                  <c:v>41385</c:v>
                </c:pt>
                <c:pt idx="797">
                  <c:v>41386</c:v>
                </c:pt>
                <c:pt idx="798">
                  <c:v>41387</c:v>
                </c:pt>
                <c:pt idx="799">
                  <c:v>41388</c:v>
                </c:pt>
                <c:pt idx="800">
                  <c:v>41389</c:v>
                </c:pt>
                <c:pt idx="801">
                  <c:v>41390</c:v>
                </c:pt>
                <c:pt idx="802">
                  <c:v>41391</c:v>
                </c:pt>
                <c:pt idx="803">
                  <c:v>41392</c:v>
                </c:pt>
                <c:pt idx="804">
                  <c:v>41393</c:v>
                </c:pt>
                <c:pt idx="805">
                  <c:v>41394</c:v>
                </c:pt>
                <c:pt idx="806">
                  <c:v>41395</c:v>
                </c:pt>
                <c:pt idx="807">
                  <c:v>41396</c:v>
                </c:pt>
                <c:pt idx="808">
                  <c:v>41397</c:v>
                </c:pt>
                <c:pt idx="809">
                  <c:v>41398</c:v>
                </c:pt>
                <c:pt idx="810">
                  <c:v>41399</c:v>
                </c:pt>
                <c:pt idx="811">
                  <c:v>41400</c:v>
                </c:pt>
                <c:pt idx="812">
                  <c:v>41401</c:v>
                </c:pt>
                <c:pt idx="813">
                  <c:v>41402</c:v>
                </c:pt>
                <c:pt idx="814">
                  <c:v>41403</c:v>
                </c:pt>
                <c:pt idx="815">
                  <c:v>41404</c:v>
                </c:pt>
                <c:pt idx="816">
                  <c:v>41405</c:v>
                </c:pt>
                <c:pt idx="817">
                  <c:v>41406</c:v>
                </c:pt>
                <c:pt idx="818">
                  <c:v>41407</c:v>
                </c:pt>
                <c:pt idx="819">
                  <c:v>41408</c:v>
                </c:pt>
                <c:pt idx="820">
                  <c:v>41409</c:v>
                </c:pt>
                <c:pt idx="821">
                  <c:v>41410</c:v>
                </c:pt>
                <c:pt idx="822">
                  <c:v>41411</c:v>
                </c:pt>
                <c:pt idx="823">
                  <c:v>41412</c:v>
                </c:pt>
                <c:pt idx="824">
                  <c:v>41413</c:v>
                </c:pt>
                <c:pt idx="825">
                  <c:v>41414</c:v>
                </c:pt>
                <c:pt idx="826">
                  <c:v>41415</c:v>
                </c:pt>
                <c:pt idx="827">
                  <c:v>41416</c:v>
                </c:pt>
                <c:pt idx="828">
                  <c:v>41417</c:v>
                </c:pt>
                <c:pt idx="829">
                  <c:v>41418</c:v>
                </c:pt>
                <c:pt idx="830">
                  <c:v>41419</c:v>
                </c:pt>
                <c:pt idx="831">
                  <c:v>41420</c:v>
                </c:pt>
                <c:pt idx="832">
                  <c:v>41421</c:v>
                </c:pt>
                <c:pt idx="833">
                  <c:v>41422</c:v>
                </c:pt>
                <c:pt idx="834">
                  <c:v>41423</c:v>
                </c:pt>
                <c:pt idx="835">
                  <c:v>41424</c:v>
                </c:pt>
                <c:pt idx="836">
                  <c:v>41425</c:v>
                </c:pt>
                <c:pt idx="837">
                  <c:v>41426</c:v>
                </c:pt>
                <c:pt idx="838">
                  <c:v>41427</c:v>
                </c:pt>
                <c:pt idx="839">
                  <c:v>41428</c:v>
                </c:pt>
                <c:pt idx="840">
                  <c:v>41429</c:v>
                </c:pt>
                <c:pt idx="841">
                  <c:v>41430</c:v>
                </c:pt>
                <c:pt idx="842">
                  <c:v>41431</c:v>
                </c:pt>
                <c:pt idx="843">
                  <c:v>41432</c:v>
                </c:pt>
                <c:pt idx="844">
                  <c:v>41433</c:v>
                </c:pt>
                <c:pt idx="845">
                  <c:v>41434</c:v>
                </c:pt>
                <c:pt idx="846">
                  <c:v>41435</c:v>
                </c:pt>
                <c:pt idx="847">
                  <c:v>41436</c:v>
                </c:pt>
                <c:pt idx="848">
                  <c:v>41437</c:v>
                </c:pt>
                <c:pt idx="849">
                  <c:v>41438</c:v>
                </c:pt>
                <c:pt idx="850">
                  <c:v>41439</c:v>
                </c:pt>
                <c:pt idx="851">
                  <c:v>41440</c:v>
                </c:pt>
                <c:pt idx="852">
                  <c:v>41441</c:v>
                </c:pt>
                <c:pt idx="853">
                  <c:v>41442</c:v>
                </c:pt>
                <c:pt idx="854">
                  <c:v>41443</c:v>
                </c:pt>
                <c:pt idx="855">
                  <c:v>41444</c:v>
                </c:pt>
                <c:pt idx="856">
                  <c:v>41445</c:v>
                </c:pt>
                <c:pt idx="857">
                  <c:v>41446</c:v>
                </c:pt>
                <c:pt idx="858">
                  <c:v>41447</c:v>
                </c:pt>
                <c:pt idx="859">
                  <c:v>41448</c:v>
                </c:pt>
                <c:pt idx="860">
                  <c:v>41449</c:v>
                </c:pt>
                <c:pt idx="861">
                  <c:v>41450</c:v>
                </c:pt>
                <c:pt idx="862">
                  <c:v>41451</c:v>
                </c:pt>
                <c:pt idx="863">
                  <c:v>41452</c:v>
                </c:pt>
                <c:pt idx="864">
                  <c:v>41453</c:v>
                </c:pt>
                <c:pt idx="865">
                  <c:v>41454</c:v>
                </c:pt>
                <c:pt idx="866">
                  <c:v>41455</c:v>
                </c:pt>
                <c:pt idx="867">
                  <c:v>41456</c:v>
                </c:pt>
                <c:pt idx="868">
                  <c:v>41457</c:v>
                </c:pt>
                <c:pt idx="869">
                  <c:v>41458</c:v>
                </c:pt>
                <c:pt idx="870">
                  <c:v>41459</c:v>
                </c:pt>
                <c:pt idx="871">
                  <c:v>41460</c:v>
                </c:pt>
                <c:pt idx="872">
                  <c:v>41461</c:v>
                </c:pt>
                <c:pt idx="873">
                  <c:v>41462</c:v>
                </c:pt>
                <c:pt idx="874">
                  <c:v>41463</c:v>
                </c:pt>
                <c:pt idx="875">
                  <c:v>41464</c:v>
                </c:pt>
                <c:pt idx="876">
                  <c:v>41465</c:v>
                </c:pt>
                <c:pt idx="877">
                  <c:v>41466</c:v>
                </c:pt>
                <c:pt idx="878">
                  <c:v>41467</c:v>
                </c:pt>
                <c:pt idx="879">
                  <c:v>41468</c:v>
                </c:pt>
                <c:pt idx="880">
                  <c:v>41469</c:v>
                </c:pt>
                <c:pt idx="881">
                  <c:v>41470</c:v>
                </c:pt>
                <c:pt idx="882">
                  <c:v>41471</c:v>
                </c:pt>
                <c:pt idx="883">
                  <c:v>41472</c:v>
                </c:pt>
                <c:pt idx="884">
                  <c:v>41473</c:v>
                </c:pt>
                <c:pt idx="885">
                  <c:v>41474</c:v>
                </c:pt>
                <c:pt idx="886">
                  <c:v>41475</c:v>
                </c:pt>
                <c:pt idx="887">
                  <c:v>41476</c:v>
                </c:pt>
                <c:pt idx="888">
                  <c:v>41477</c:v>
                </c:pt>
                <c:pt idx="889">
                  <c:v>41478</c:v>
                </c:pt>
                <c:pt idx="890">
                  <c:v>41479</c:v>
                </c:pt>
                <c:pt idx="891">
                  <c:v>41480</c:v>
                </c:pt>
                <c:pt idx="892">
                  <c:v>41481</c:v>
                </c:pt>
                <c:pt idx="893">
                  <c:v>41482</c:v>
                </c:pt>
                <c:pt idx="894">
                  <c:v>41483</c:v>
                </c:pt>
                <c:pt idx="895">
                  <c:v>41484</c:v>
                </c:pt>
                <c:pt idx="896">
                  <c:v>41485</c:v>
                </c:pt>
                <c:pt idx="897">
                  <c:v>41486</c:v>
                </c:pt>
                <c:pt idx="898">
                  <c:v>41487</c:v>
                </c:pt>
                <c:pt idx="899">
                  <c:v>41488</c:v>
                </c:pt>
                <c:pt idx="900">
                  <c:v>41489</c:v>
                </c:pt>
                <c:pt idx="901">
                  <c:v>41490</c:v>
                </c:pt>
                <c:pt idx="902">
                  <c:v>41491</c:v>
                </c:pt>
                <c:pt idx="903">
                  <c:v>41492</c:v>
                </c:pt>
                <c:pt idx="904">
                  <c:v>41493</c:v>
                </c:pt>
                <c:pt idx="905">
                  <c:v>41494</c:v>
                </c:pt>
                <c:pt idx="906">
                  <c:v>41495</c:v>
                </c:pt>
                <c:pt idx="907">
                  <c:v>41496</c:v>
                </c:pt>
                <c:pt idx="908">
                  <c:v>41497</c:v>
                </c:pt>
                <c:pt idx="909">
                  <c:v>41498</c:v>
                </c:pt>
                <c:pt idx="910">
                  <c:v>41499</c:v>
                </c:pt>
                <c:pt idx="911">
                  <c:v>41500</c:v>
                </c:pt>
                <c:pt idx="912">
                  <c:v>41501</c:v>
                </c:pt>
                <c:pt idx="913">
                  <c:v>41502</c:v>
                </c:pt>
                <c:pt idx="914">
                  <c:v>41503</c:v>
                </c:pt>
                <c:pt idx="915">
                  <c:v>41504</c:v>
                </c:pt>
                <c:pt idx="916">
                  <c:v>41505</c:v>
                </c:pt>
                <c:pt idx="917">
                  <c:v>41506</c:v>
                </c:pt>
                <c:pt idx="918">
                  <c:v>41507</c:v>
                </c:pt>
                <c:pt idx="919">
                  <c:v>41508</c:v>
                </c:pt>
                <c:pt idx="920">
                  <c:v>41509</c:v>
                </c:pt>
                <c:pt idx="921">
                  <c:v>41510</c:v>
                </c:pt>
                <c:pt idx="922">
                  <c:v>41511</c:v>
                </c:pt>
                <c:pt idx="923">
                  <c:v>41512</c:v>
                </c:pt>
                <c:pt idx="924">
                  <c:v>41513</c:v>
                </c:pt>
                <c:pt idx="925">
                  <c:v>41514</c:v>
                </c:pt>
                <c:pt idx="926">
                  <c:v>41515</c:v>
                </c:pt>
                <c:pt idx="927">
                  <c:v>41516</c:v>
                </c:pt>
                <c:pt idx="928">
                  <c:v>41517</c:v>
                </c:pt>
                <c:pt idx="929">
                  <c:v>41518</c:v>
                </c:pt>
                <c:pt idx="930">
                  <c:v>41519</c:v>
                </c:pt>
                <c:pt idx="931">
                  <c:v>41520</c:v>
                </c:pt>
                <c:pt idx="932">
                  <c:v>41521</c:v>
                </c:pt>
                <c:pt idx="933">
                  <c:v>41522</c:v>
                </c:pt>
                <c:pt idx="934">
                  <c:v>41523</c:v>
                </c:pt>
                <c:pt idx="935">
                  <c:v>41524</c:v>
                </c:pt>
                <c:pt idx="936">
                  <c:v>41525</c:v>
                </c:pt>
                <c:pt idx="937">
                  <c:v>41526</c:v>
                </c:pt>
                <c:pt idx="938">
                  <c:v>41527</c:v>
                </c:pt>
                <c:pt idx="939">
                  <c:v>41528</c:v>
                </c:pt>
                <c:pt idx="940">
                  <c:v>41529</c:v>
                </c:pt>
                <c:pt idx="941">
                  <c:v>41530</c:v>
                </c:pt>
                <c:pt idx="942">
                  <c:v>41531</c:v>
                </c:pt>
                <c:pt idx="943">
                  <c:v>41532</c:v>
                </c:pt>
                <c:pt idx="944">
                  <c:v>41533</c:v>
                </c:pt>
                <c:pt idx="945">
                  <c:v>41534</c:v>
                </c:pt>
                <c:pt idx="946">
                  <c:v>41535</c:v>
                </c:pt>
                <c:pt idx="947">
                  <c:v>41536</c:v>
                </c:pt>
                <c:pt idx="948">
                  <c:v>41537</c:v>
                </c:pt>
                <c:pt idx="949">
                  <c:v>41538</c:v>
                </c:pt>
                <c:pt idx="950">
                  <c:v>41539</c:v>
                </c:pt>
                <c:pt idx="951">
                  <c:v>41540</c:v>
                </c:pt>
                <c:pt idx="952">
                  <c:v>41541</c:v>
                </c:pt>
                <c:pt idx="953">
                  <c:v>41542</c:v>
                </c:pt>
                <c:pt idx="954">
                  <c:v>41543</c:v>
                </c:pt>
                <c:pt idx="955">
                  <c:v>41544</c:v>
                </c:pt>
                <c:pt idx="956">
                  <c:v>41545</c:v>
                </c:pt>
                <c:pt idx="957">
                  <c:v>41546</c:v>
                </c:pt>
                <c:pt idx="958">
                  <c:v>41547</c:v>
                </c:pt>
                <c:pt idx="959">
                  <c:v>41548</c:v>
                </c:pt>
                <c:pt idx="960">
                  <c:v>41549</c:v>
                </c:pt>
                <c:pt idx="961">
                  <c:v>41550</c:v>
                </c:pt>
                <c:pt idx="962">
                  <c:v>41551</c:v>
                </c:pt>
                <c:pt idx="963">
                  <c:v>41552</c:v>
                </c:pt>
                <c:pt idx="964">
                  <c:v>41553</c:v>
                </c:pt>
                <c:pt idx="965">
                  <c:v>41554</c:v>
                </c:pt>
                <c:pt idx="966">
                  <c:v>41555</c:v>
                </c:pt>
                <c:pt idx="967">
                  <c:v>41556</c:v>
                </c:pt>
                <c:pt idx="968">
                  <c:v>41557</c:v>
                </c:pt>
                <c:pt idx="969">
                  <c:v>41558</c:v>
                </c:pt>
                <c:pt idx="970">
                  <c:v>41559</c:v>
                </c:pt>
                <c:pt idx="971">
                  <c:v>41560</c:v>
                </c:pt>
                <c:pt idx="972">
                  <c:v>41561</c:v>
                </c:pt>
                <c:pt idx="973">
                  <c:v>41562</c:v>
                </c:pt>
                <c:pt idx="974">
                  <c:v>41563</c:v>
                </c:pt>
                <c:pt idx="975">
                  <c:v>41564</c:v>
                </c:pt>
                <c:pt idx="976">
                  <c:v>41565</c:v>
                </c:pt>
                <c:pt idx="977">
                  <c:v>41566</c:v>
                </c:pt>
                <c:pt idx="978">
                  <c:v>41567</c:v>
                </c:pt>
                <c:pt idx="979">
                  <c:v>41568</c:v>
                </c:pt>
                <c:pt idx="980">
                  <c:v>41569</c:v>
                </c:pt>
                <c:pt idx="981">
                  <c:v>41570</c:v>
                </c:pt>
                <c:pt idx="982">
                  <c:v>41571</c:v>
                </c:pt>
                <c:pt idx="983">
                  <c:v>41572</c:v>
                </c:pt>
                <c:pt idx="984">
                  <c:v>41573</c:v>
                </c:pt>
                <c:pt idx="985">
                  <c:v>41574</c:v>
                </c:pt>
                <c:pt idx="986">
                  <c:v>41575</c:v>
                </c:pt>
                <c:pt idx="987">
                  <c:v>41576</c:v>
                </c:pt>
                <c:pt idx="988">
                  <c:v>41577</c:v>
                </c:pt>
                <c:pt idx="989">
                  <c:v>41578</c:v>
                </c:pt>
                <c:pt idx="990">
                  <c:v>41579</c:v>
                </c:pt>
                <c:pt idx="991">
                  <c:v>41580</c:v>
                </c:pt>
                <c:pt idx="992">
                  <c:v>41581</c:v>
                </c:pt>
                <c:pt idx="993">
                  <c:v>41582</c:v>
                </c:pt>
                <c:pt idx="994">
                  <c:v>41583</c:v>
                </c:pt>
                <c:pt idx="995">
                  <c:v>41584</c:v>
                </c:pt>
                <c:pt idx="996">
                  <c:v>41585</c:v>
                </c:pt>
                <c:pt idx="997">
                  <c:v>41586</c:v>
                </c:pt>
                <c:pt idx="998">
                  <c:v>41587</c:v>
                </c:pt>
                <c:pt idx="999">
                  <c:v>41588</c:v>
                </c:pt>
                <c:pt idx="1000">
                  <c:v>41589</c:v>
                </c:pt>
                <c:pt idx="1001">
                  <c:v>41590</c:v>
                </c:pt>
                <c:pt idx="1002">
                  <c:v>41591</c:v>
                </c:pt>
                <c:pt idx="1003">
                  <c:v>41592</c:v>
                </c:pt>
                <c:pt idx="1004">
                  <c:v>41593</c:v>
                </c:pt>
                <c:pt idx="1005">
                  <c:v>41594</c:v>
                </c:pt>
                <c:pt idx="1006">
                  <c:v>41595</c:v>
                </c:pt>
                <c:pt idx="1007">
                  <c:v>41596</c:v>
                </c:pt>
                <c:pt idx="1008">
                  <c:v>41597</c:v>
                </c:pt>
                <c:pt idx="1009">
                  <c:v>41598</c:v>
                </c:pt>
                <c:pt idx="1010">
                  <c:v>41599</c:v>
                </c:pt>
                <c:pt idx="1011">
                  <c:v>41600</c:v>
                </c:pt>
                <c:pt idx="1012">
                  <c:v>41601</c:v>
                </c:pt>
                <c:pt idx="1013">
                  <c:v>41602</c:v>
                </c:pt>
                <c:pt idx="1014">
                  <c:v>41603</c:v>
                </c:pt>
                <c:pt idx="1015">
                  <c:v>41604</c:v>
                </c:pt>
                <c:pt idx="1016">
                  <c:v>41605</c:v>
                </c:pt>
                <c:pt idx="1017">
                  <c:v>41606</c:v>
                </c:pt>
                <c:pt idx="1018">
                  <c:v>41607</c:v>
                </c:pt>
                <c:pt idx="1019">
                  <c:v>41608</c:v>
                </c:pt>
                <c:pt idx="1020">
                  <c:v>41609</c:v>
                </c:pt>
                <c:pt idx="1021">
                  <c:v>41610</c:v>
                </c:pt>
                <c:pt idx="1022">
                  <c:v>41611</c:v>
                </c:pt>
                <c:pt idx="1023">
                  <c:v>41612</c:v>
                </c:pt>
                <c:pt idx="1024">
                  <c:v>41613</c:v>
                </c:pt>
                <c:pt idx="1025">
                  <c:v>41614</c:v>
                </c:pt>
                <c:pt idx="1026">
                  <c:v>41615</c:v>
                </c:pt>
                <c:pt idx="1027">
                  <c:v>41616</c:v>
                </c:pt>
                <c:pt idx="1028">
                  <c:v>41617</c:v>
                </c:pt>
                <c:pt idx="1029">
                  <c:v>41618</c:v>
                </c:pt>
                <c:pt idx="1030">
                  <c:v>41619</c:v>
                </c:pt>
                <c:pt idx="1031">
                  <c:v>41620</c:v>
                </c:pt>
                <c:pt idx="1032">
                  <c:v>41621</c:v>
                </c:pt>
                <c:pt idx="1033">
                  <c:v>41622</c:v>
                </c:pt>
                <c:pt idx="1034">
                  <c:v>41623</c:v>
                </c:pt>
                <c:pt idx="1035">
                  <c:v>41624</c:v>
                </c:pt>
                <c:pt idx="1036">
                  <c:v>41625</c:v>
                </c:pt>
                <c:pt idx="1037">
                  <c:v>41626</c:v>
                </c:pt>
                <c:pt idx="1038">
                  <c:v>41627</c:v>
                </c:pt>
                <c:pt idx="1039">
                  <c:v>41628</c:v>
                </c:pt>
                <c:pt idx="1040">
                  <c:v>41629</c:v>
                </c:pt>
                <c:pt idx="1041">
                  <c:v>41630</c:v>
                </c:pt>
                <c:pt idx="1042">
                  <c:v>41631</c:v>
                </c:pt>
                <c:pt idx="1043">
                  <c:v>41632</c:v>
                </c:pt>
                <c:pt idx="1044">
                  <c:v>41633</c:v>
                </c:pt>
                <c:pt idx="1045">
                  <c:v>41634</c:v>
                </c:pt>
                <c:pt idx="1046">
                  <c:v>41635</c:v>
                </c:pt>
                <c:pt idx="1047">
                  <c:v>41636</c:v>
                </c:pt>
                <c:pt idx="1048">
                  <c:v>41637</c:v>
                </c:pt>
                <c:pt idx="1049">
                  <c:v>41638</c:v>
                </c:pt>
                <c:pt idx="1050">
                  <c:v>41639</c:v>
                </c:pt>
                <c:pt idx="1051">
                  <c:v>41640</c:v>
                </c:pt>
                <c:pt idx="1052">
                  <c:v>41641</c:v>
                </c:pt>
                <c:pt idx="1053">
                  <c:v>41642</c:v>
                </c:pt>
                <c:pt idx="1054">
                  <c:v>41643</c:v>
                </c:pt>
                <c:pt idx="1055">
                  <c:v>41644</c:v>
                </c:pt>
                <c:pt idx="1056">
                  <c:v>41645</c:v>
                </c:pt>
                <c:pt idx="1057">
                  <c:v>41646</c:v>
                </c:pt>
                <c:pt idx="1058">
                  <c:v>41647</c:v>
                </c:pt>
                <c:pt idx="1059">
                  <c:v>41648</c:v>
                </c:pt>
                <c:pt idx="1060">
                  <c:v>41649</c:v>
                </c:pt>
                <c:pt idx="1061">
                  <c:v>41650</c:v>
                </c:pt>
                <c:pt idx="1062">
                  <c:v>41651</c:v>
                </c:pt>
                <c:pt idx="1063">
                  <c:v>41652</c:v>
                </c:pt>
                <c:pt idx="1064">
                  <c:v>41653</c:v>
                </c:pt>
                <c:pt idx="1065">
                  <c:v>41654</c:v>
                </c:pt>
                <c:pt idx="1066">
                  <c:v>41655</c:v>
                </c:pt>
                <c:pt idx="1067">
                  <c:v>41656</c:v>
                </c:pt>
                <c:pt idx="1068">
                  <c:v>41657</c:v>
                </c:pt>
                <c:pt idx="1069">
                  <c:v>41658</c:v>
                </c:pt>
                <c:pt idx="1070">
                  <c:v>41659</c:v>
                </c:pt>
                <c:pt idx="1071">
                  <c:v>41660</c:v>
                </c:pt>
                <c:pt idx="1072">
                  <c:v>41661</c:v>
                </c:pt>
                <c:pt idx="1073">
                  <c:v>41662</c:v>
                </c:pt>
                <c:pt idx="1074">
                  <c:v>41663</c:v>
                </c:pt>
                <c:pt idx="1075">
                  <c:v>41664</c:v>
                </c:pt>
                <c:pt idx="1076">
                  <c:v>41665</c:v>
                </c:pt>
                <c:pt idx="1077">
                  <c:v>41666</c:v>
                </c:pt>
                <c:pt idx="1078">
                  <c:v>41667</c:v>
                </c:pt>
                <c:pt idx="1079">
                  <c:v>41668</c:v>
                </c:pt>
                <c:pt idx="1080">
                  <c:v>41669</c:v>
                </c:pt>
                <c:pt idx="1081">
                  <c:v>41670</c:v>
                </c:pt>
                <c:pt idx="1082">
                  <c:v>41671</c:v>
                </c:pt>
                <c:pt idx="1083">
                  <c:v>41672</c:v>
                </c:pt>
                <c:pt idx="1084">
                  <c:v>41673</c:v>
                </c:pt>
                <c:pt idx="1085">
                  <c:v>41674</c:v>
                </c:pt>
                <c:pt idx="1086">
                  <c:v>41675</c:v>
                </c:pt>
                <c:pt idx="1087">
                  <c:v>41676</c:v>
                </c:pt>
                <c:pt idx="1088">
                  <c:v>41677</c:v>
                </c:pt>
                <c:pt idx="1089">
                  <c:v>41678</c:v>
                </c:pt>
                <c:pt idx="1090">
                  <c:v>41679</c:v>
                </c:pt>
                <c:pt idx="1091">
                  <c:v>41680</c:v>
                </c:pt>
                <c:pt idx="1092">
                  <c:v>41681</c:v>
                </c:pt>
                <c:pt idx="1093">
                  <c:v>41682</c:v>
                </c:pt>
                <c:pt idx="1094">
                  <c:v>41683</c:v>
                </c:pt>
                <c:pt idx="1095">
                  <c:v>41684</c:v>
                </c:pt>
                <c:pt idx="1096">
                  <c:v>41685</c:v>
                </c:pt>
                <c:pt idx="1097">
                  <c:v>41686</c:v>
                </c:pt>
                <c:pt idx="1098">
                  <c:v>41687</c:v>
                </c:pt>
                <c:pt idx="1099">
                  <c:v>41688</c:v>
                </c:pt>
                <c:pt idx="1100">
                  <c:v>41689</c:v>
                </c:pt>
                <c:pt idx="1101">
                  <c:v>41690</c:v>
                </c:pt>
                <c:pt idx="1102">
                  <c:v>41691</c:v>
                </c:pt>
                <c:pt idx="1103">
                  <c:v>41692</c:v>
                </c:pt>
                <c:pt idx="1104">
                  <c:v>41693</c:v>
                </c:pt>
                <c:pt idx="1105">
                  <c:v>41694</c:v>
                </c:pt>
                <c:pt idx="1106">
                  <c:v>41695</c:v>
                </c:pt>
                <c:pt idx="1107">
                  <c:v>41696</c:v>
                </c:pt>
                <c:pt idx="1108">
                  <c:v>41697</c:v>
                </c:pt>
                <c:pt idx="1109">
                  <c:v>41698</c:v>
                </c:pt>
                <c:pt idx="1110">
                  <c:v>41699</c:v>
                </c:pt>
                <c:pt idx="1111">
                  <c:v>41700</c:v>
                </c:pt>
                <c:pt idx="1112">
                  <c:v>41701</c:v>
                </c:pt>
                <c:pt idx="1113">
                  <c:v>41702</c:v>
                </c:pt>
                <c:pt idx="1114">
                  <c:v>41703</c:v>
                </c:pt>
                <c:pt idx="1115">
                  <c:v>41704</c:v>
                </c:pt>
                <c:pt idx="1116">
                  <c:v>41705</c:v>
                </c:pt>
                <c:pt idx="1117">
                  <c:v>41706</c:v>
                </c:pt>
                <c:pt idx="1118">
                  <c:v>41707</c:v>
                </c:pt>
                <c:pt idx="1119">
                  <c:v>41708</c:v>
                </c:pt>
                <c:pt idx="1120">
                  <c:v>41709</c:v>
                </c:pt>
                <c:pt idx="1121">
                  <c:v>41710</c:v>
                </c:pt>
                <c:pt idx="1122">
                  <c:v>41711</c:v>
                </c:pt>
                <c:pt idx="1123">
                  <c:v>41712</c:v>
                </c:pt>
                <c:pt idx="1124">
                  <c:v>41713</c:v>
                </c:pt>
                <c:pt idx="1125">
                  <c:v>41714</c:v>
                </c:pt>
                <c:pt idx="1126">
                  <c:v>41715</c:v>
                </c:pt>
                <c:pt idx="1127">
                  <c:v>41716</c:v>
                </c:pt>
                <c:pt idx="1128">
                  <c:v>41717</c:v>
                </c:pt>
                <c:pt idx="1129">
                  <c:v>41718</c:v>
                </c:pt>
                <c:pt idx="1130">
                  <c:v>41719</c:v>
                </c:pt>
                <c:pt idx="1131">
                  <c:v>41720</c:v>
                </c:pt>
                <c:pt idx="1132">
                  <c:v>41721</c:v>
                </c:pt>
                <c:pt idx="1133">
                  <c:v>41722</c:v>
                </c:pt>
                <c:pt idx="1134">
                  <c:v>41723</c:v>
                </c:pt>
                <c:pt idx="1135">
                  <c:v>41724</c:v>
                </c:pt>
                <c:pt idx="1136">
                  <c:v>41725</c:v>
                </c:pt>
                <c:pt idx="1137">
                  <c:v>41726</c:v>
                </c:pt>
                <c:pt idx="1138">
                  <c:v>41727</c:v>
                </c:pt>
                <c:pt idx="1139">
                  <c:v>41728</c:v>
                </c:pt>
                <c:pt idx="1140">
                  <c:v>41729</c:v>
                </c:pt>
                <c:pt idx="1141">
                  <c:v>41730</c:v>
                </c:pt>
                <c:pt idx="1142">
                  <c:v>41731</c:v>
                </c:pt>
                <c:pt idx="1143">
                  <c:v>41732</c:v>
                </c:pt>
                <c:pt idx="1144">
                  <c:v>41733</c:v>
                </c:pt>
                <c:pt idx="1145">
                  <c:v>41734</c:v>
                </c:pt>
                <c:pt idx="1146">
                  <c:v>41735</c:v>
                </c:pt>
                <c:pt idx="1147">
                  <c:v>41736</c:v>
                </c:pt>
                <c:pt idx="1148">
                  <c:v>41737</c:v>
                </c:pt>
                <c:pt idx="1149">
                  <c:v>41738</c:v>
                </c:pt>
                <c:pt idx="1150">
                  <c:v>41739</c:v>
                </c:pt>
                <c:pt idx="1151">
                  <c:v>41740</c:v>
                </c:pt>
                <c:pt idx="1152">
                  <c:v>41741</c:v>
                </c:pt>
                <c:pt idx="1153">
                  <c:v>41742</c:v>
                </c:pt>
                <c:pt idx="1154">
                  <c:v>41743</c:v>
                </c:pt>
                <c:pt idx="1155">
                  <c:v>41744</c:v>
                </c:pt>
                <c:pt idx="1156">
                  <c:v>41745</c:v>
                </c:pt>
                <c:pt idx="1157">
                  <c:v>41746</c:v>
                </c:pt>
                <c:pt idx="1158">
                  <c:v>41747</c:v>
                </c:pt>
                <c:pt idx="1159">
                  <c:v>41748</c:v>
                </c:pt>
                <c:pt idx="1160">
                  <c:v>41749</c:v>
                </c:pt>
                <c:pt idx="1161">
                  <c:v>41750</c:v>
                </c:pt>
                <c:pt idx="1162">
                  <c:v>41751</c:v>
                </c:pt>
                <c:pt idx="1163">
                  <c:v>41752</c:v>
                </c:pt>
                <c:pt idx="1164">
                  <c:v>41753</c:v>
                </c:pt>
                <c:pt idx="1165">
                  <c:v>41754</c:v>
                </c:pt>
                <c:pt idx="1166">
                  <c:v>41755</c:v>
                </c:pt>
                <c:pt idx="1167">
                  <c:v>41756</c:v>
                </c:pt>
                <c:pt idx="1168">
                  <c:v>41757</c:v>
                </c:pt>
                <c:pt idx="1169">
                  <c:v>41758</c:v>
                </c:pt>
                <c:pt idx="1170">
                  <c:v>41759</c:v>
                </c:pt>
                <c:pt idx="1171">
                  <c:v>41760</c:v>
                </c:pt>
                <c:pt idx="1172">
                  <c:v>41761</c:v>
                </c:pt>
                <c:pt idx="1173">
                  <c:v>41762</c:v>
                </c:pt>
                <c:pt idx="1174">
                  <c:v>41763</c:v>
                </c:pt>
                <c:pt idx="1175">
                  <c:v>41764</c:v>
                </c:pt>
                <c:pt idx="1176">
                  <c:v>41765</c:v>
                </c:pt>
                <c:pt idx="1177">
                  <c:v>41766</c:v>
                </c:pt>
                <c:pt idx="1178">
                  <c:v>41767</c:v>
                </c:pt>
                <c:pt idx="1179">
                  <c:v>41768</c:v>
                </c:pt>
                <c:pt idx="1180">
                  <c:v>41769</c:v>
                </c:pt>
                <c:pt idx="1181">
                  <c:v>41770</c:v>
                </c:pt>
                <c:pt idx="1182">
                  <c:v>41771</c:v>
                </c:pt>
                <c:pt idx="1183">
                  <c:v>41772</c:v>
                </c:pt>
                <c:pt idx="1184">
                  <c:v>41773</c:v>
                </c:pt>
                <c:pt idx="1185">
                  <c:v>41774</c:v>
                </c:pt>
                <c:pt idx="1186">
                  <c:v>41775</c:v>
                </c:pt>
                <c:pt idx="1187">
                  <c:v>41776</c:v>
                </c:pt>
                <c:pt idx="1188">
                  <c:v>41777</c:v>
                </c:pt>
                <c:pt idx="1189">
                  <c:v>41778</c:v>
                </c:pt>
                <c:pt idx="1190">
                  <c:v>41779</c:v>
                </c:pt>
                <c:pt idx="1191">
                  <c:v>41780</c:v>
                </c:pt>
                <c:pt idx="1192">
                  <c:v>41815</c:v>
                </c:pt>
                <c:pt idx="1193">
                  <c:v>41816</c:v>
                </c:pt>
                <c:pt idx="1194">
                  <c:v>41817</c:v>
                </c:pt>
                <c:pt idx="1195">
                  <c:v>41818</c:v>
                </c:pt>
                <c:pt idx="1196">
                  <c:v>41819</c:v>
                </c:pt>
                <c:pt idx="1197">
                  <c:v>41820</c:v>
                </c:pt>
                <c:pt idx="1198">
                  <c:v>41821</c:v>
                </c:pt>
                <c:pt idx="1199">
                  <c:v>41822</c:v>
                </c:pt>
                <c:pt idx="1200">
                  <c:v>41823</c:v>
                </c:pt>
                <c:pt idx="1201">
                  <c:v>41824</c:v>
                </c:pt>
                <c:pt idx="1202">
                  <c:v>41825</c:v>
                </c:pt>
                <c:pt idx="1203">
                  <c:v>41826</c:v>
                </c:pt>
                <c:pt idx="1204">
                  <c:v>41827</c:v>
                </c:pt>
                <c:pt idx="1205">
                  <c:v>41828</c:v>
                </c:pt>
                <c:pt idx="1206">
                  <c:v>41829</c:v>
                </c:pt>
                <c:pt idx="1207">
                  <c:v>41830</c:v>
                </c:pt>
                <c:pt idx="1208">
                  <c:v>41831</c:v>
                </c:pt>
                <c:pt idx="1209">
                  <c:v>41832</c:v>
                </c:pt>
                <c:pt idx="1210">
                  <c:v>41833</c:v>
                </c:pt>
                <c:pt idx="1211">
                  <c:v>41834</c:v>
                </c:pt>
                <c:pt idx="1212">
                  <c:v>41835</c:v>
                </c:pt>
                <c:pt idx="1213">
                  <c:v>41836</c:v>
                </c:pt>
                <c:pt idx="1214">
                  <c:v>41837</c:v>
                </c:pt>
                <c:pt idx="1215">
                  <c:v>41838</c:v>
                </c:pt>
                <c:pt idx="1216">
                  <c:v>41839</c:v>
                </c:pt>
                <c:pt idx="1217">
                  <c:v>41840</c:v>
                </c:pt>
                <c:pt idx="1218">
                  <c:v>41841</c:v>
                </c:pt>
                <c:pt idx="1219">
                  <c:v>41842</c:v>
                </c:pt>
                <c:pt idx="1220">
                  <c:v>41843</c:v>
                </c:pt>
                <c:pt idx="1221">
                  <c:v>41844</c:v>
                </c:pt>
                <c:pt idx="1222">
                  <c:v>41845</c:v>
                </c:pt>
                <c:pt idx="1223">
                  <c:v>41846</c:v>
                </c:pt>
                <c:pt idx="1224">
                  <c:v>41847</c:v>
                </c:pt>
                <c:pt idx="1225">
                  <c:v>41848</c:v>
                </c:pt>
                <c:pt idx="1226">
                  <c:v>41849</c:v>
                </c:pt>
                <c:pt idx="1227">
                  <c:v>41850</c:v>
                </c:pt>
                <c:pt idx="1228">
                  <c:v>41851</c:v>
                </c:pt>
                <c:pt idx="1229">
                  <c:v>41852</c:v>
                </c:pt>
                <c:pt idx="1230">
                  <c:v>41853</c:v>
                </c:pt>
                <c:pt idx="1231">
                  <c:v>41854</c:v>
                </c:pt>
                <c:pt idx="1232">
                  <c:v>41855</c:v>
                </c:pt>
                <c:pt idx="1233">
                  <c:v>41856</c:v>
                </c:pt>
                <c:pt idx="1234">
                  <c:v>41857</c:v>
                </c:pt>
                <c:pt idx="1235">
                  <c:v>41858</c:v>
                </c:pt>
                <c:pt idx="1236">
                  <c:v>41859</c:v>
                </c:pt>
                <c:pt idx="1237">
                  <c:v>41860</c:v>
                </c:pt>
                <c:pt idx="1238">
                  <c:v>41861</c:v>
                </c:pt>
                <c:pt idx="1239">
                  <c:v>41862</c:v>
                </c:pt>
                <c:pt idx="1240">
                  <c:v>41863</c:v>
                </c:pt>
                <c:pt idx="1241">
                  <c:v>41864</c:v>
                </c:pt>
                <c:pt idx="1242">
                  <c:v>41865</c:v>
                </c:pt>
                <c:pt idx="1243">
                  <c:v>41866</c:v>
                </c:pt>
                <c:pt idx="1244">
                  <c:v>41867</c:v>
                </c:pt>
                <c:pt idx="1245">
                  <c:v>41868</c:v>
                </c:pt>
                <c:pt idx="1246">
                  <c:v>41869</c:v>
                </c:pt>
                <c:pt idx="1247">
                  <c:v>41870</c:v>
                </c:pt>
                <c:pt idx="1248">
                  <c:v>41871</c:v>
                </c:pt>
                <c:pt idx="1249">
                  <c:v>41872</c:v>
                </c:pt>
                <c:pt idx="1250">
                  <c:v>41873</c:v>
                </c:pt>
                <c:pt idx="1251">
                  <c:v>41874</c:v>
                </c:pt>
                <c:pt idx="1252">
                  <c:v>41875</c:v>
                </c:pt>
                <c:pt idx="1253">
                  <c:v>41876</c:v>
                </c:pt>
                <c:pt idx="1254">
                  <c:v>41877</c:v>
                </c:pt>
                <c:pt idx="1255">
                  <c:v>41878</c:v>
                </c:pt>
                <c:pt idx="1256">
                  <c:v>41879</c:v>
                </c:pt>
                <c:pt idx="1257">
                  <c:v>41880</c:v>
                </c:pt>
                <c:pt idx="1258">
                  <c:v>41881</c:v>
                </c:pt>
                <c:pt idx="1259">
                  <c:v>41882</c:v>
                </c:pt>
                <c:pt idx="1260">
                  <c:v>41883</c:v>
                </c:pt>
                <c:pt idx="1261">
                  <c:v>41884</c:v>
                </c:pt>
                <c:pt idx="1262">
                  <c:v>41885</c:v>
                </c:pt>
                <c:pt idx="1263">
                  <c:v>41886</c:v>
                </c:pt>
                <c:pt idx="1264">
                  <c:v>41887</c:v>
                </c:pt>
                <c:pt idx="1265">
                  <c:v>41888</c:v>
                </c:pt>
                <c:pt idx="1266">
                  <c:v>41889</c:v>
                </c:pt>
                <c:pt idx="1267">
                  <c:v>41890</c:v>
                </c:pt>
                <c:pt idx="1268">
                  <c:v>41891</c:v>
                </c:pt>
                <c:pt idx="1269">
                  <c:v>41892</c:v>
                </c:pt>
                <c:pt idx="1270">
                  <c:v>41893</c:v>
                </c:pt>
                <c:pt idx="1271">
                  <c:v>41894</c:v>
                </c:pt>
                <c:pt idx="1272">
                  <c:v>41895</c:v>
                </c:pt>
                <c:pt idx="1273">
                  <c:v>41896</c:v>
                </c:pt>
                <c:pt idx="1274">
                  <c:v>41897</c:v>
                </c:pt>
                <c:pt idx="1275">
                  <c:v>41898</c:v>
                </c:pt>
                <c:pt idx="1276">
                  <c:v>41899</c:v>
                </c:pt>
                <c:pt idx="1277">
                  <c:v>41900</c:v>
                </c:pt>
                <c:pt idx="1278">
                  <c:v>41901</c:v>
                </c:pt>
                <c:pt idx="1279">
                  <c:v>41902</c:v>
                </c:pt>
                <c:pt idx="1280">
                  <c:v>41903</c:v>
                </c:pt>
                <c:pt idx="1281">
                  <c:v>41904</c:v>
                </c:pt>
                <c:pt idx="1282">
                  <c:v>41905</c:v>
                </c:pt>
                <c:pt idx="1283">
                  <c:v>41906</c:v>
                </c:pt>
                <c:pt idx="1284">
                  <c:v>41907</c:v>
                </c:pt>
                <c:pt idx="1285">
                  <c:v>41908</c:v>
                </c:pt>
                <c:pt idx="1286">
                  <c:v>41909</c:v>
                </c:pt>
                <c:pt idx="1287">
                  <c:v>41910</c:v>
                </c:pt>
                <c:pt idx="1288">
                  <c:v>41911</c:v>
                </c:pt>
                <c:pt idx="1289">
                  <c:v>41912</c:v>
                </c:pt>
                <c:pt idx="1290">
                  <c:v>41913</c:v>
                </c:pt>
                <c:pt idx="1291">
                  <c:v>41914</c:v>
                </c:pt>
                <c:pt idx="1292">
                  <c:v>41915</c:v>
                </c:pt>
                <c:pt idx="1293">
                  <c:v>41916</c:v>
                </c:pt>
                <c:pt idx="1294">
                  <c:v>41917</c:v>
                </c:pt>
                <c:pt idx="1295">
                  <c:v>41918</c:v>
                </c:pt>
                <c:pt idx="1296">
                  <c:v>41919</c:v>
                </c:pt>
                <c:pt idx="1297">
                  <c:v>41920</c:v>
                </c:pt>
                <c:pt idx="1298">
                  <c:v>41921</c:v>
                </c:pt>
                <c:pt idx="1299">
                  <c:v>41922</c:v>
                </c:pt>
                <c:pt idx="1300">
                  <c:v>41923</c:v>
                </c:pt>
                <c:pt idx="1301">
                  <c:v>41924</c:v>
                </c:pt>
                <c:pt idx="1302">
                  <c:v>41925</c:v>
                </c:pt>
                <c:pt idx="1303">
                  <c:v>41926</c:v>
                </c:pt>
                <c:pt idx="1304">
                  <c:v>41927</c:v>
                </c:pt>
                <c:pt idx="1305">
                  <c:v>41928</c:v>
                </c:pt>
                <c:pt idx="1306">
                  <c:v>41929</c:v>
                </c:pt>
                <c:pt idx="1307">
                  <c:v>41930</c:v>
                </c:pt>
                <c:pt idx="1308">
                  <c:v>41931</c:v>
                </c:pt>
                <c:pt idx="1309">
                  <c:v>41932</c:v>
                </c:pt>
                <c:pt idx="1310">
                  <c:v>41933</c:v>
                </c:pt>
                <c:pt idx="1311">
                  <c:v>41934</c:v>
                </c:pt>
                <c:pt idx="1312">
                  <c:v>41935</c:v>
                </c:pt>
                <c:pt idx="1313">
                  <c:v>41936</c:v>
                </c:pt>
                <c:pt idx="1314">
                  <c:v>41937</c:v>
                </c:pt>
                <c:pt idx="1315">
                  <c:v>41938</c:v>
                </c:pt>
                <c:pt idx="1316">
                  <c:v>41939</c:v>
                </c:pt>
                <c:pt idx="1317">
                  <c:v>41940</c:v>
                </c:pt>
                <c:pt idx="1318">
                  <c:v>41941</c:v>
                </c:pt>
                <c:pt idx="1319">
                  <c:v>41942</c:v>
                </c:pt>
                <c:pt idx="1320">
                  <c:v>41943</c:v>
                </c:pt>
                <c:pt idx="1321">
                  <c:v>41944</c:v>
                </c:pt>
                <c:pt idx="1322">
                  <c:v>41945</c:v>
                </c:pt>
                <c:pt idx="1323">
                  <c:v>41946</c:v>
                </c:pt>
                <c:pt idx="1324">
                  <c:v>41947</c:v>
                </c:pt>
                <c:pt idx="1325">
                  <c:v>41948</c:v>
                </c:pt>
                <c:pt idx="1326">
                  <c:v>41949</c:v>
                </c:pt>
                <c:pt idx="1327">
                  <c:v>41950</c:v>
                </c:pt>
                <c:pt idx="1328">
                  <c:v>41951</c:v>
                </c:pt>
                <c:pt idx="1329">
                  <c:v>41952</c:v>
                </c:pt>
                <c:pt idx="1330">
                  <c:v>41953</c:v>
                </c:pt>
                <c:pt idx="1331">
                  <c:v>41954</c:v>
                </c:pt>
                <c:pt idx="1332">
                  <c:v>41955</c:v>
                </c:pt>
                <c:pt idx="1333">
                  <c:v>41956</c:v>
                </c:pt>
                <c:pt idx="1334">
                  <c:v>41957</c:v>
                </c:pt>
                <c:pt idx="1335">
                  <c:v>41958</c:v>
                </c:pt>
                <c:pt idx="1336">
                  <c:v>41959</c:v>
                </c:pt>
                <c:pt idx="1337">
                  <c:v>41960</c:v>
                </c:pt>
                <c:pt idx="1338">
                  <c:v>41961</c:v>
                </c:pt>
                <c:pt idx="1339">
                  <c:v>41962</c:v>
                </c:pt>
                <c:pt idx="1340">
                  <c:v>41963</c:v>
                </c:pt>
                <c:pt idx="1341">
                  <c:v>41964</c:v>
                </c:pt>
                <c:pt idx="1342">
                  <c:v>41965</c:v>
                </c:pt>
                <c:pt idx="1343">
                  <c:v>41966</c:v>
                </c:pt>
                <c:pt idx="1344">
                  <c:v>41967</c:v>
                </c:pt>
                <c:pt idx="1345">
                  <c:v>41968</c:v>
                </c:pt>
                <c:pt idx="1346">
                  <c:v>41969</c:v>
                </c:pt>
                <c:pt idx="1347">
                  <c:v>41970</c:v>
                </c:pt>
                <c:pt idx="1348">
                  <c:v>41971</c:v>
                </c:pt>
                <c:pt idx="1349">
                  <c:v>41972</c:v>
                </c:pt>
                <c:pt idx="1350">
                  <c:v>41973</c:v>
                </c:pt>
                <c:pt idx="1351">
                  <c:v>41974</c:v>
                </c:pt>
                <c:pt idx="1352">
                  <c:v>41975</c:v>
                </c:pt>
                <c:pt idx="1353">
                  <c:v>41976</c:v>
                </c:pt>
                <c:pt idx="1354">
                  <c:v>41977</c:v>
                </c:pt>
                <c:pt idx="1355">
                  <c:v>41978</c:v>
                </c:pt>
                <c:pt idx="1356">
                  <c:v>41979</c:v>
                </c:pt>
                <c:pt idx="1357">
                  <c:v>41980</c:v>
                </c:pt>
                <c:pt idx="1358">
                  <c:v>41981</c:v>
                </c:pt>
                <c:pt idx="1359">
                  <c:v>41982</c:v>
                </c:pt>
                <c:pt idx="1360">
                  <c:v>41983</c:v>
                </c:pt>
                <c:pt idx="1361">
                  <c:v>41984</c:v>
                </c:pt>
                <c:pt idx="1362">
                  <c:v>41985</c:v>
                </c:pt>
                <c:pt idx="1363">
                  <c:v>41986</c:v>
                </c:pt>
                <c:pt idx="1364">
                  <c:v>41987</c:v>
                </c:pt>
                <c:pt idx="1365">
                  <c:v>41988</c:v>
                </c:pt>
                <c:pt idx="1366">
                  <c:v>41989</c:v>
                </c:pt>
                <c:pt idx="1367">
                  <c:v>41990</c:v>
                </c:pt>
                <c:pt idx="1368">
                  <c:v>41991</c:v>
                </c:pt>
                <c:pt idx="1369">
                  <c:v>41992</c:v>
                </c:pt>
                <c:pt idx="1370">
                  <c:v>41993</c:v>
                </c:pt>
                <c:pt idx="1371">
                  <c:v>41994</c:v>
                </c:pt>
                <c:pt idx="1372">
                  <c:v>41995</c:v>
                </c:pt>
                <c:pt idx="1373">
                  <c:v>41996</c:v>
                </c:pt>
                <c:pt idx="1374">
                  <c:v>41997</c:v>
                </c:pt>
                <c:pt idx="1375">
                  <c:v>41998</c:v>
                </c:pt>
                <c:pt idx="1376">
                  <c:v>41999</c:v>
                </c:pt>
                <c:pt idx="1377">
                  <c:v>42000</c:v>
                </c:pt>
                <c:pt idx="1378">
                  <c:v>42001</c:v>
                </c:pt>
                <c:pt idx="1379">
                  <c:v>42002</c:v>
                </c:pt>
                <c:pt idx="1380">
                  <c:v>42003</c:v>
                </c:pt>
                <c:pt idx="1381">
                  <c:v>42004</c:v>
                </c:pt>
                <c:pt idx="1382">
                  <c:v>42005</c:v>
                </c:pt>
                <c:pt idx="1383">
                  <c:v>42006</c:v>
                </c:pt>
                <c:pt idx="1384">
                  <c:v>42007</c:v>
                </c:pt>
                <c:pt idx="1385">
                  <c:v>42008</c:v>
                </c:pt>
                <c:pt idx="1386">
                  <c:v>42009</c:v>
                </c:pt>
                <c:pt idx="1387">
                  <c:v>42010</c:v>
                </c:pt>
                <c:pt idx="1388">
                  <c:v>42011</c:v>
                </c:pt>
                <c:pt idx="1389">
                  <c:v>42012</c:v>
                </c:pt>
                <c:pt idx="1390">
                  <c:v>42013</c:v>
                </c:pt>
                <c:pt idx="1391">
                  <c:v>42014</c:v>
                </c:pt>
                <c:pt idx="1392">
                  <c:v>42015</c:v>
                </c:pt>
                <c:pt idx="1393">
                  <c:v>42016</c:v>
                </c:pt>
                <c:pt idx="1394">
                  <c:v>42017</c:v>
                </c:pt>
                <c:pt idx="1395">
                  <c:v>42018</c:v>
                </c:pt>
                <c:pt idx="1396">
                  <c:v>42019</c:v>
                </c:pt>
                <c:pt idx="1397">
                  <c:v>42020</c:v>
                </c:pt>
                <c:pt idx="1398">
                  <c:v>42021</c:v>
                </c:pt>
                <c:pt idx="1399">
                  <c:v>42022</c:v>
                </c:pt>
                <c:pt idx="1400">
                  <c:v>42023</c:v>
                </c:pt>
                <c:pt idx="1401">
                  <c:v>42024</c:v>
                </c:pt>
                <c:pt idx="1402">
                  <c:v>42025</c:v>
                </c:pt>
                <c:pt idx="1403">
                  <c:v>42026</c:v>
                </c:pt>
                <c:pt idx="1404">
                  <c:v>42027</c:v>
                </c:pt>
                <c:pt idx="1405">
                  <c:v>42028</c:v>
                </c:pt>
                <c:pt idx="1406">
                  <c:v>42029</c:v>
                </c:pt>
                <c:pt idx="1407">
                  <c:v>42030</c:v>
                </c:pt>
                <c:pt idx="1408">
                  <c:v>42031</c:v>
                </c:pt>
                <c:pt idx="1409">
                  <c:v>42032</c:v>
                </c:pt>
                <c:pt idx="1410">
                  <c:v>42033</c:v>
                </c:pt>
                <c:pt idx="1411">
                  <c:v>42034</c:v>
                </c:pt>
                <c:pt idx="1412">
                  <c:v>42035</c:v>
                </c:pt>
                <c:pt idx="1413">
                  <c:v>42036</c:v>
                </c:pt>
                <c:pt idx="1414">
                  <c:v>42037</c:v>
                </c:pt>
                <c:pt idx="1415">
                  <c:v>42038</c:v>
                </c:pt>
                <c:pt idx="1416">
                  <c:v>42039</c:v>
                </c:pt>
                <c:pt idx="1417">
                  <c:v>42040</c:v>
                </c:pt>
                <c:pt idx="1418">
                  <c:v>42041</c:v>
                </c:pt>
                <c:pt idx="1419">
                  <c:v>42042</c:v>
                </c:pt>
                <c:pt idx="1420">
                  <c:v>42043</c:v>
                </c:pt>
                <c:pt idx="1421">
                  <c:v>42044</c:v>
                </c:pt>
                <c:pt idx="1422">
                  <c:v>42045</c:v>
                </c:pt>
                <c:pt idx="1423">
                  <c:v>42046</c:v>
                </c:pt>
                <c:pt idx="1424">
                  <c:v>42047</c:v>
                </c:pt>
                <c:pt idx="1425">
                  <c:v>42048</c:v>
                </c:pt>
                <c:pt idx="1426">
                  <c:v>42049</c:v>
                </c:pt>
                <c:pt idx="1427">
                  <c:v>42050</c:v>
                </c:pt>
                <c:pt idx="1428">
                  <c:v>42051</c:v>
                </c:pt>
                <c:pt idx="1429">
                  <c:v>42052</c:v>
                </c:pt>
                <c:pt idx="1430">
                  <c:v>42053</c:v>
                </c:pt>
                <c:pt idx="1431">
                  <c:v>42054</c:v>
                </c:pt>
                <c:pt idx="1432">
                  <c:v>42055</c:v>
                </c:pt>
                <c:pt idx="1433">
                  <c:v>42056</c:v>
                </c:pt>
                <c:pt idx="1434">
                  <c:v>42057</c:v>
                </c:pt>
                <c:pt idx="1435">
                  <c:v>42058</c:v>
                </c:pt>
                <c:pt idx="1436">
                  <c:v>42059</c:v>
                </c:pt>
                <c:pt idx="1437">
                  <c:v>42060</c:v>
                </c:pt>
                <c:pt idx="1438">
                  <c:v>42061</c:v>
                </c:pt>
                <c:pt idx="1439">
                  <c:v>42062</c:v>
                </c:pt>
                <c:pt idx="1440">
                  <c:v>42063</c:v>
                </c:pt>
                <c:pt idx="1441">
                  <c:v>42064</c:v>
                </c:pt>
                <c:pt idx="1442">
                  <c:v>42065</c:v>
                </c:pt>
                <c:pt idx="1443">
                  <c:v>42066</c:v>
                </c:pt>
                <c:pt idx="1444">
                  <c:v>42067</c:v>
                </c:pt>
                <c:pt idx="1445">
                  <c:v>42068</c:v>
                </c:pt>
                <c:pt idx="1446">
                  <c:v>42069</c:v>
                </c:pt>
                <c:pt idx="1447">
                  <c:v>42070</c:v>
                </c:pt>
                <c:pt idx="1448">
                  <c:v>42071</c:v>
                </c:pt>
                <c:pt idx="1449">
                  <c:v>42072</c:v>
                </c:pt>
                <c:pt idx="1450">
                  <c:v>42073</c:v>
                </c:pt>
                <c:pt idx="1451">
                  <c:v>42074</c:v>
                </c:pt>
                <c:pt idx="1452">
                  <c:v>42075</c:v>
                </c:pt>
                <c:pt idx="1453">
                  <c:v>42076</c:v>
                </c:pt>
                <c:pt idx="1454">
                  <c:v>42077</c:v>
                </c:pt>
                <c:pt idx="1455">
                  <c:v>42078</c:v>
                </c:pt>
                <c:pt idx="1456">
                  <c:v>42079</c:v>
                </c:pt>
                <c:pt idx="1457">
                  <c:v>42080</c:v>
                </c:pt>
                <c:pt idx="1458">
                  <c:v>42081</c:v>
                </c:pt>
                <c:pt idx="1459">
                  <c:v>42082</c:v>
                </c:pt>
                <c:pt idx="1460">
                  <c:v>42083</c:v>
                </c:pt>
                <c:pt idx="1461">
                  <c:v>42084</c:v>
                </c:pt>
                <c:pt idx="1462">
                  <c:v>42085</c:v>
                </c:pt>
                <c:pt idx="1463">
                  <c:v>42086</c:v>
                </c:pt>
                <c:pt idx="1464">
                  <c:v>42087</c:v>
                </c:pt>
                <c:pt idx="1465">
                  <c:v>42088</c:v>
                </c:pt>
                <c:pt idx="1466">
                  <c:v>42089</c:v>
                </c:pt>
                <c:pt idx="1467">
                  <c:v>42090</c:v>
                </c:pt>
                <c:pt idx="1468">
                  <c:v>42091</c:v>
                </c:pt>
                <c:pt idx="1469">
                  <c:v>42092</c:v>
                </c:pt>
                <c:pt idx="1470">
                  <c:v>42093</c:v>
                </c:pt>
                <c:pt idx="1471">
                  <c:v>42094</c:v>
                </c:pt>
                <c:pt idx="1472">
                  <c:v>42095</c:v>
                </c:pt>
                <c:pt idx="1473">
                  <c:v>42096</c:v>
                </c:pt>
                <c:pt idx="1474">
                  <c:v>42097</c:v>
                </c:pt>
                <c:pt idx="1475">
                  <c:v>42098</c:v>
                </c:pt>
                <c:pt idx="1476">
                  <c:v>42099</c:v>
                </c:pt>
                <c:pt idx="1477">
                  <c:v>42100</c:v>
                </c:pt>
                <c:pt idx="1478">
                  <c:v>42101</c:v>
                </c:pt>
                <c:pt idx="1479">
                  <c:v>42102</c:v>
                </c:pt>
                <c:pt idx="1480">
                  <c:v>42103</c:v>
                </c:pt>
                <c:pt idx="1481">
                  <c:v>42104</c:v>
                </c:pt>
                <c:pt idx="1482">
                  <c:v>42105</c:v>
                </c:pt>
                <c:pt idx="1483">
                  <c:v>42106</c:v>
                </c:pt>
                <c:pt idx="1484">
                  <c:v>42107</c:v>
                </c:pt>
                <c:pt idx="1485">
                  <c:v>42108</c:v>
                </c:pt>
                <c:pt idx="1486">
                  <c:v>42109</c:v>
                </c:pt>
                <c:pt idx="1487">
                  <c:v>42110</c:v>
                </c:pt>
                <c:pt idx="1488">
                  <c:v>42111</c:v>
                </c:pt>
                <c:pt idx="1489">
                  <c:v>42112</c:v>
                </c:pt>
                <c:pt idx="1490">
                  <c:v>42113</c:v>
                </c:pt>
                <c:pt idx="1491">
                  <c:v>42114</c:v>
                </c:pt>
                <c:pt idx="1492">
                  <c:v>42115</c:v>
                </c:pt>
                <c:pt idx="1493">
                  <c:v>42116</c:v>
                </c:pt>
                <c:pt idx="1494">
                  <c:v>42117</c:v>
                </c:pt>
                <c:pt idx="1495">
                  <c:v>42118</c:v>
                </c:pt>
                <c:pt idx="1496">
                  <c:v>42119</c:v>
                </c:pt>
                <c:pt idx="1497">
                  <c:v>42120</c:v>
                </c:pt>
                <c:pt idx="1498">
                  <c:v>42121</c:v>
                </c:pt>
                <c:pt idx="1499">
                  <c:v>42122</c:v>
                </c:pt>
                <c:pt idx="1500">
                  <c:v>42123</c:v>
                </c:pt>
                <c:pt idx="1501">
                  <c:v>42124</c:v>
                </c:pt>
                <c:pt idx="1502">
                  <c:v>42125</c:v>
                </c:pt>
                <c:pt idx="1503">
                  <c:v>42126</c:v>
                </c:pt>
                <c:pt idx="1504">
                  <c:v>42127</c:v>
                </c:pt>
                <c:pt idx="1505">
                  <c:v>42128</c:v>
                </c:pt>
                <c:pt idx="1506">
                  <c:v>42129</c:v>
                </c:pt>
                <c:pt idx="1507">
                  <c:v>42130</c:v>
                </c:pt>
                <c:pt idx="1508">
                  <c:v>42131</c:v>
                </c:pt>
                <c:pt idx="1509">
                  <c:v>42132</c:v>
                </c:pt>
                <c:pt idx="1510">
                  <c:v>42133</c:v>
                </c:pt>
                <c:pt idx="1511">
                  <c:v>42134</c:v>
                </c:pt>
                <c:pt idx="1512">
                  <c:v>42135</c:v>
                </c:pt>
                <c:pt idx="1513">
                  <c:v>42136</c:v>
                </c:pt>
                <c:pt idx="1514">
                  <c:v>42137</c:v>
                </c:pt>
                <c:pt idx="1515">
                  <c:v>42138</c:v>
                </c:pt>
                <c:pt idx="1516">
                  <c:v>42139</c:v>
                </c:pt>
                <c:pt idx="1517">
                  <c:v>42140</c:v>
                </c:pt>
                <c:pt idx="1518">
                  <c:v>42141</c:v>
                </c:pt>
                <c:pt idx="1519">
                  <c:v>42142</c:v>
                </c:pt>
                <c:pt idx="1520">
                  <c:v>42143</c:v>
                </c:pt>
                <c:pt idx="1521">
                  <c:v>42144</c:v>
                </c:pt>
                <c:pt idx="1522">
                  <c:v>42145</c:v>
                </c:pt>
                <c:pt idx="1523">
                  <c:v>42146</c:v>
                </c:pt>
                <c:pt idx="1524">
                  <c:v>42147</c:v>
                </c:pt>
                <c:pt idx="1525">
                  <c:v>42148</c:v>
                </c:pt>
                <c:pt idx="1526">
                  <c:v>42149</c:v>
                </c:pt>
                <c:pt idx="1527">
                  <c:v>42150</c:v>
                </c:pt>
                <c:pt idx="1528">
                  <c:v>42151</c:v>
                </c:pt>
                <c:pt idx="1529">
                  <c:v>42152</c:v>
                </c:pt>
                <c:pt idx="1530">
                  <c:v>42153</c:v>
                </c:pt>
                <c:pt idx="1531">
                  <c:v>42154</c:v>
                </c:pt>
                <c:pt idx="1532">
                  <c:v>42155</c:v>
                </c:pt>
                <c:pt idx="1533">
                  <c:v>42156</c:v>
                </c:pt>
                <c:pt idx="1534">
                  <c:v>42157</c:v>
                </c:pt>
                <c:pt idx="1535">
                  <c:v>42158</c:v>
                </c:pt>
                <c:pt idx="1536">
                  <c:v>42159</c:v>
                </c:pt>
                <c:pt idx="1537">
                  <c:v>42160</c:v>
                </c:pt>
                <c:pt idx="1538">
                  <c:v>42161</c:v>
                </c:pt>
                <c:pt idx="1539">
                  <c:v>42162</c:v>
                </c:pt>
                <c:pt idx="1540">
                  <c:v>42163</c:v>
                </c:pt>
                <c:pt idx="1541">
                  <c:v>42164</c:v>
                </c:pt>
                <c:pt idx="1542">
                  <c:v>42165</c:v>
                </c:pt>
                <c:pt idx="1543">
                  <c:v>42166</c:v>
                </c:pt>
                <c:pt idx="1544">
                  <c:v>42167</c:v>
                </c:pt>
                <c:pt idx="1545">
                  <c:v>42168</c:v>
                </c:pt>
                <c:pt idx="1546">
                  <c:v>42169</c:v>
                </c:pt>
                <c:pt idx="1547">
                  <c:v>42170</c:v>
                </c:pt>
                <c:pt idx="1548">
                  <c:v>42171</c:v>
                </c:pt>
                <c:pt idx="1549">
                  <c:v>42172</c:v>
                </c:pt>
                <c:pt idx="1550">
                  <c:v>42173</c:v>
                </c:pt>
                <c:pt idx="1551">
                  <c:v>42174</c:v>
                </c:pt>
                <c:pt idx="1552">
                  <c:v>42175</c:v>
                </c:pt>
                <c:pt idx="1553">
                  <c:v>42176</c:v>
                </c:pt>
                <c:pt idx="1554">
                  <c:v>42177</c:v>
                </c:pt>
                <c:pt idx="1555">
                  <c:v>42178</c:v>
                </c:pt>
                <c:pt idx="1556">
                  <c:v>42179</c:v>
                </c:pt>
                <c:pt idx="1557">
                  <c:v>42180</c:v>
                </c:pt>
                <c:pt idx="1558">
                  <c:v>42181</c:v>
                </c:pt>
                <c:pt idx="1559">
                  <c:v>42182</c:v>
                </c:pt>
                <c:pt idx="1560">
                  <c:v>42183</c:v>
                </c:pt>
                <c:pt idx="1561">
                  <c:v>42184</c:v>
                </c:pt>
                <c:pt idx="1562">
                  <c:v>42185</c:v>
                </c:pt>
                <c:pt idx="1563">
                  <c:v>42186</c:v>
                </c:pt>
                <c:pt idx="1564">
                  <c:v>42187</c:v>
                </c:pt>
                <c:pt idx="1565">
                  <c:v>42188</c:v>
                </c:pt>
                <c:pt idx="1566">
                  <c:v>42189</c:v>
                </c:pt>
                <c:pt idx="1567">
                  <c:v>42190</c:v>
                </c:pt>
                <c:pt idx="1568">
                  <c:v>42191</c:v>
                </c:pt>
                <c:pt idx="1569">
                  <c:v>42192</c:v>
                </c:pt>
                <c:pt idx="1570">
                  <c:v>42193</c:v>
                </c:pt>
                <c:pt idx="1571">
                  <c:v>42194</c:v>
                </c:pt>
                <c:pt idx="1572">
                  <c:v>42195</c:v>
                </c:pt>
                <c:pt idx="1573">
                  <c:v>42196</c:v>
                </c:pt>
                <c:pt idx="1574">
                  <c:v>42197</c:v>
                </c:pt>
                <c:pt idx="1575">
                  <c:v>42198</c:v>
                </c:pt>
                <c:pt idx="1576">
                  <c:v>42199</c:v>
                </c:pt>
                <c:pt idx="1577">
                  <c:v>42200</c:v>
                </c:pt>
                <c:pt idx="1578">
                  <c:v>42201</c:v>
                </c:pt>
                <c:pt idx="1579">
                  <c:v>42202</c:v>
                </c:pt>
                <c:pt idx="1580">
                  <c:v>42203</c:v>
                </c:pt>
                <c:pt idx="1581">
                  <c:v>42204</c:v>
                </c:pt>
                <c:pt idx="1582">
                  <c:v>42205</c:v>
                </c:pt>
                <c:pt idx="1583">
                  <c:v>42206</c:v>
                </c:pt>
                <c:pt idx="1584">
                  <c:v>42207</c:v>
                </c:pt>
                <c:pt idx="1585">
                  <c:v>42208</c:v>
                </c:pt>
                <c:pt idx="1586">
                  <c:v>42209</c:v>
                </c:pt>
                <c:pt idx="1587">
                  <c:v>42210</c:v>
                </c:pt>
                <c:pt idx="1588">
                  <c:v>42211</c:v>
                </c:pt>
                <c:pt idx="1589">
                  <c:v>42212</c:v>
                </c:pt>
                <c:pt idx="1590">
                  <c:v>42213</c:v>
                </c:pt>
                <c:pt idx="1591">
                  <c:v>42214</c:v>
                </c:pt>
                <c:pt idx="1592">
                  <c:v>42215</c:v>
                </c:pt>
                <c:pt idx="1593">
                  <c:v>42216</c:v>
                </c:pt>
                <c:pt idx="1594">
                  <c:v>42217</c:v>
                </c:pt>
                <c:pt idx="1595">
                  <c:v>42218</c:v>
                </c:pt>
                <c:pt idx="1596">
                  <c:v>42219</c:v>
                </c:pt>
                <c:pt idx="1597">
                  <c:v>42220</c:v>
                </c:pt>
                <c:pt idx="1598">
                  <c:v>42221</c:v>
                </c:pt>
                <c:pt idx="1599">
                  <c:v>42222</c:v>
                </c:pt>
                <c:pt idx="1600">
                  <c:v>42223</c:v>
                </c:pt>
                <c:pt idx="1601">
                  <c:v>42224</c:v>
                </c:pt>
                <c:pt idx="1602">
                  <c:v>42225</c:v>
                </c:pt>
                <c:pt idx="1603">
                  <c:v>42226</c:v>
                </c:pt>
                <c:pt idx="1604">
                  <c:v>42227</c:v>
                </c:pt>
                <c:pt idx="1605">
                  <c:v>42228</c:v>
                </c:pt>
                <c:pt idx="1606">
                  <c:v>42229</c:v>
                </c:pt>
                <c:pt idx="1607">
                  <c:v>42230</c:v>
                </c:pt>
                <c:pt idx="1608">
                  <c:v>42231</c:v>
                </c:pt>
                <c:pt idx="1609">
                  <c:v>42232</c:v>
                </c:pt>
                <c:pt idx="1610">
                  <c:v>42233</c:v>
                </c:pt>
                <c:pt idx="1611">
                  <c:v>42234</c:v>
                </c:pt>
                <c:pt idx="1612">
                  <c:v>42235</c:v>
                </c:pt>
                <c:pt idx="1613">
                  <c:v>42236</c:v>
                </c:pt>
                <c:pt idx="1614">
                  <c:v>42237</c:v>
                </c:pt>
                <c:pt idx="1615">
                  <c:v>42238</c:v>
                </c:pt>
                <c:pt idx="1616">
                  <c:v>42239</c:v>
                </c:pt>
                <c:pt idx="1617">
                  <c:v>42240</c:v>
                </c:pt>
                <c:pt idx="1618">
                  <c:v>42241</c:v>
                </c:pt>
                <c:pt idx="1619">
                  <c:v>42242</c:v>
                </c:pt>
                <c:pt idx="1620">
                  <c:v>42243</c:v>
                </c:pt>
                <c:pt idx="1621">
                  <c:v>42244</c:v>
                </c:pt>
                <c:pt idx="1622">
                  <c:v>42245</c:v>
                </c:pt>
                <c:pt idx="1623">
                  <c:v>42246</c:v>
                </c:pt>
                <c:pt idx="1624">
                  <c:v>42247</c:v>
                </c:pt>
                <c:pt idx="1625">
                  <c:v>42248</c:v>
                </c:pt>
                <c:pt idx="1626">
                  <c:v>42249</c:v>
                </c:pt>
                <c:pt idx="1627">
                  <c:v>42250</c:v>
                </c:pt>
                <c:pt idx="1628">
                  <c:v>42251</c:v>
                </c:pt>
                <c:pt idx="1629">
                  <c:v>42252</c:v>
                </c:pt>
                <c:pt idx="1630">
                  <c:v>42253</c:v>
                </c:pt>
                <c:pt idx="1631">
                  <c:v>42254</c:v>
                </c:pt>
                <c:pt idx="1632">
                  <c:v>42255</c:v>
                </c:pt>
                <c:pt idx="1633">
                  <c:v>42256</c:v>
                </c:pt>
                <c:pt idx="1634">
                  <c:v>42257</c:v>
                </c:pt>
                <c:pt idx="1635">
                  <c:v>42258</c:v>
                </c:pt>
                <c:pt idx="1636">
                  <c:v>42259</c:v>
                </c:pt>
                <c:pt idx="1637">
                  <c:v>42260</c:v>
                </c:pt>
                <c:pt idx="1638">
                  <c:v>42261</c:v>
                </c:pt>
                <c:pt idx="1639">
                  <c:v>42262</c:v>
                </c:pt>
                <c:pt idx="1640">
                  <c:v>42263</c:v>
                </c:pt>
                <c:pt idx="1641">
                  <c:v>42264</c:v>
                </c:pt>
                <c:pt idx="1642">
                  <c:v>42265</c:v>
                </c:pt>
                <c:pt idx="1643">
                  <c:v>42266</c:v>
                </c:pt>
                <c:pt idx="1644">
                  <c:v>42267</c:v>
                </c:pt>
                <c:pt idx="1645">
                  <c:v>42268</c:v>
                </c:pt>
                <c:pt idx="1646">
                  <c:v>42269</c:v>
                </c:pt>
                <c:pt idx="1647">
                  <c:v>42270</c:v>
                </c:pt>
                <c:pt idx="1648">
                  <c:v>42271</c:v>
                </c:pt>
                <c:pt idx="1649">
                  <c:v>42272</c:v>
                </c:pt>
                <c:pt idx="1650">
                  <c:v>42273</c:v>
                </c:pt>
                <c:pt idx="1651">
                  <c:v>42274</c:v>
                </c:pt>
                <c:pt idx="1652">
                  <c:v>42275</c:v>
                </c:pt>
                <c:pt idx="1653">
                  <c:v>42276</c:v>
                </c:pt>
                <c:pt idx="1654">
                  <c:v>42277</c:v>
                </c:pt>
                <c:pt idx="1655">
                  <c:v>42278</c:v>
                </c:pt>
                <c:pt idx="1656">
                  <c:v>42279</c:v>
                </c:pt>
                <c:pt idx="1657">
                  <c:v>42280</c:v>
                </c:pt>
                <c:pt idx="1658">
                  <c:v>42281</c:v>
                </c:pt>
                <c:pt idx="1659">
                  <c:v>42282</c:v>
                </c:pt>
                <c:pt idx="1660">
                  <c:v>42283</c:v>
                </c:pt>
                <c:pt idx="1661">
                  <c:v>42284</c:v>
                </c:pt>
                <c:pt idx="1662">
                  <c:v>42285</c:v>
                </c:pt>
                <c:pt idx="1663">
                  <c:v>42286</c:v>
                </c:pt>
                <c:pt idx="1664">
                  <c:v>42287</c:v>
                </c:pt>
                <c:pt idx="1665">
                  <c:v>42288</c:v>
                </c:pt>
                <c:pt idx="1666">
                  <c:v>42289</c:v>
                </c:pt>
                <c:pt idx="1667">
                  <c:v>42290</c:v>
                </c:pt>
                <c:pt idx="1668">
                  <c:v>42291</c:v>
                </c:pt>
                <c:pt idx="1669">
                  <c:v>42292</c:v>
                </c:pt>
                <c:pt idx="1670">
                  <c:v>42293</c:v>
                </c:pt>
                <c:pt idx="1671">
                  <c:v>42294</c:v>
                </c:pt>
                <c:pt idx="1672">
                  <c:v>42295</c:v>
                </c:pt>
                <c:pt idx="1673">
                  <c:v>42296</c:v>
                </c:pt>
                <c:pt idx="1674">
                  <c:v>42297</c:v>
                </c:pt>
                <c:pt idx="1675">
                  <c:v>42298</c:v>
                </c:pt>
                <c:pt idx="1676">
                  <c:v>42299</c:v>
                </c:pt>
                <c:pt idx="1677">
                  <c:v>42300</c:v>
                </c:pt>
                <c:pt idx="1678">
                  <c:v>42301</c:v>
                </c:pt>
                <c:pt idx="1679">
                  <c:v>42302</c:v>
                </c:pt>
                <c:pt idx="1680">
                  <c:v>42303</c:v>
                </c:pt>
                <c:pt idx="1681">
                  <c:v>42304</c:v>
                </c:pt>
                <c:pt idx="1682">
                  <c:v>42305</c:v>
                </c:pt>
                <c:pt idx="1683">
                  <c:v>42306</c:v>
                </c:pt>
                <c:pt idx="1684">
                  <c:v>42307</c:v>
                </c:pt>
                <c:pt idx="1685">
                  <c:v>42308</c:v>
                </c:pt>
                <c:pt idx="1686">
                  <c:v>42309</c:v>
                </c:pt>
                <c:pt idx="1687">
                  <c:v>42310</c:v>
                </c:pt>
                <c:pt idx="1688">
                  <c:v>42311</c:v>
                </c:pt>
                <c:pt idx="1689">
                  <c:v>42312</c:v>
                </c:pt>
                <c:pt idx="1690">
                  <c:v>42313</c:v>
                </c:pt>
                <c:pt idx="1691">
                  <c:v>42314</c:v>
                </c:pt>
                <c:pt idx="1692">
                  <c:v>42315</c:v>
                </c:pt>
                <c:pt idx="1693">
                  <c:v>42316</c:v>
                </c:pt>
                <c:pt idx="1694">
                  <c:v>42317</c:v>
                </c:pt>
                <c:pt idx="1695">
                  <c:v>42318</c:v>
                </c:pt>
                <c:pt idx="1696">
                  <c:v>42319</c:v>
                </c:pt>
                <c:pt idx="1697">
                  <c:v>42320</c:v>
                </c:pt>
                <c:pt idx="1698">
                  <c:v>42321</c:v>
                </c:pt>
                <c:pt idx="1699">
                  <c:v>42322</c:v>
                </c:pt>
                <c:pt idx="1700">
                  <c:v>42323</c:v>
                </c:pt>
                <c:pt idx="1701">
                  <c:v>42324</c:v>
                </c:pt>
                <c:pt idx="1702">
                  <c:v>42325</c:v>
                </c:pt>
                <c:pt idx="1703">
                  <c:v>42326</c:v>
                </c:pt>
                <c:pt idx="1704">
                  <c:v>42327</c:v>
                </c:pt>
                <c:pt idx="1705">
                  <c:v>42328</c:v>
                </c:pt>
                <c:pt idx="1706">
                  <c:v>42329</c:v>
                </c:pt>
                <c:pt idx="1707">
                  <c:v>42330</c:v>
                </c:pt>
                <c:pt idx="1708">
                  <c:v>42331</c:v>
                </c:pt>
                <c:pt idx="1709">
                  <c:v>42332</c:v>
                </c:pt>
                <c:pt idx="1710">
                  <c:v>42333</c:v>
                </c:pt>
                <c:pt idx="1711">
                  <c:v>42334</c:v>
                </c:pt>
                <c:pt idx="1712">
                  <c:v>42335</c:v>
                </c:pt>
                <c:pt idx="1713">
                  <c:v>42336</c:v>
                </c:pt>
                <c:pt idx="1714">
                  <c:v>42337</c:v>
                </c:pt>
                <c:pt idx="1715">
                  <c:v>42338</c:v>
                </c:pt>
                <c:pt idx="1716">
                  <c:v>42339</c:v>
                </c:pt>
                <c:pt idx="1717">
                  <c:v>42340</c:v>
                </c:pt>
                <c:pt idx="1718">
                  <c:v>42341</c:v>
                </c:pt>
                <c:pt idx="1719">
                  <c:v>42342</c:v>
                </c:pt>
                <c:pt idx="1720">
                  <c:v>42343</c:v>
                </c:pt>
                <c:pt idx="1721">
                  <c:v>42344</c:v>
                </c:pt>
                <c:pt idx="1722">
                  <c:v>42345</c:v>
                </c:pt>
                <c:pt idx="1723">
                  <c:v>42346</c:v>
                </c:pt>
                <c:pt idx="1724">
                  <c:v>42347</c:v>
                </c:pt>
                <c:pt idx="1725">
                  <c:v>42348</c:v>
                </c:pt>
                <c:pt idx="1726">
                  <c:v>42349</c:v>
                </c:pt>
                <c:pt idx="1727">
                  <c:v>42350</c:v>
                </c:pt>
                <c:pt idx="1728">
                  <c:v>42351</c:v>
                </c:pt>
                <c:pt idx="1729">
                  <c:v>42352</c:v>
                </c:pt>
                <c:pt idx="1730">
                  <c:v>42353</c:v>
                </c:pt>
                <c:pt idx="1731">
                  <c:v>42354</c:v>
                </c:pt>
                <c:pt idx="1732">
                  <c:v>42355</c:v>
                </c:pt>
                <c:pt idx="1733">
                  <c:v>42356</c:v>
                </c:pt>
                <c:pt idx="1734">
                  <c:v>42357</c:v>
                </c:pt>
                <c:pt idx="1735">
                  <c:v>42358</c:v>
                </c:pt>
                <c:pt idx="1736">
                  <c:v>42359</c:v>
                </c:pt>
                <c:pt idx="1737">
                  <c:v>42360</c:v>
                </c:pt>
                <c:pt idx="1738">
                  <c:v>42361</c:v>
                </c:pt>
                <c:pt idx="1739">
                  <c:v>42362</c:v>
                </c:pt>
                <c:pt idx="1740">
                  <c:v>42363</c:v>
                </c:pt>
                <c:pt idx="1741">
                  <c:v>42364</c:v>
                </c:pt>
                <c:pt idx="1742">
                  <c:v>42365</c:v>
                </c:pt>
                <c:pt idx="1743">
                  <c:v>42366</c:v>
                </c:pt>
                <c:pt idx="1744">
                  <c:v>42367</c:v>
                </c:pt>
                <c:pt idx="1745">
                  <c:v>42368</c:v>
                </c:pt>
                <c:pt idx="1746">
                  <c:v>42369</c:v>
                </c:pt>
                <c:pt idx="1747">
                  <c:v>42370</c:v>
                </c:pt>
                <c:pt idx="1748">
                  <c:v>42371</c:v>
                </c:pt>
                <c:pt idx="1749">
                  <c:v>42372</c:v>
                </c:pt>
                <c:pt idx="1750">
                  <c:v>42373</c:v>
                </c:pt>
                <c:pt idx="1751">
                  <c:v>42374</c:v>
                </c:pt>
                <c:pt idx="1752">
                  <c:v>42375</c:v>
                </c:pt>
                <c:pt idx="1753">
                  <c:v>42376</c:v>
                </c:pt>
                <c:pt idx="1754">
                  <c:v>42377</c:v>
                </c:pt>
                <c:pt idx="1755">
                  <c:v>42378</c:v>
                </c:pt>
                <c:pt idx="1756">
                  <c:v>42379</c:v>
                </c:pt>
                <c:pt idx="1757">
                  <c:v>42380</c:v>
                </c:pt>
                <c:pt idx="1758">
                  <c:v>42381</c:v>
                </c:pt>
                <c:pt idx="1759">
                  <c:v>42382</c:v>
                </c:pt>
                <c:pt idx="1760">
                  <c:v>42383</c:v>
                </c:pt>
                <c:pt idx="1761">
                  <c:v>42384</c:v>
                </c:pt>
                <c:pt idx="1762">
                  <c:v>42385</c:v>
                </c:pt>
                <c:pt idx="1763">
                  <c:v>42386</c:v>
                </c:pt>
                <c:pt idx="1764">
                  <c:v>42387</c:v>
                </c:pt>
                <c:pt idx="1765">
                  <c:v>42388</c:v>
                </c:pt>
                <c:pt idx="1766">
                  <c:v>42389</c:v>
                </c:pt>
                <c:pt idx="1767">
                  <c:v>42390</c:v>
                </c:pt>
                <c:pt idx="1768">
                  <c:v>42391</c:v>
                </c:pt>
                <c:pt idx="1769">
                  <c:v>42392</c:v>
                </c:pt>
                <c:pt idx="1770">
                  <c:v>42393</c:v>
                </c:pt>
                <c:pt idx="1771">
                  <c:v>42394</c:v>
                </c:pt>
                <c:pt idx="1772">
                  <c:v>42395</c:v>
                </c:pt>
                <c:pt idx="1773">
                  <c:v>42396</c:v>
                </c:pt>
                <c:pt idx="1774">
                  <c:v>42397</c:v>
                </c:pt>
                <c:pt idx="1775">
                  <c:v>42398</c:v>
                </c:pt>
                <c:pt idx="1776">
                  <c:v>42399</c:v>
                </c:pt>
                <c:pt idx="1777">
                  <c:v>42400</c:v>
                </c:pt>
                <c:pt idx="1778">
                  <c:v>42401</c:v>
                </c:pt>
                <c:pt idx="1779">
                  <c:v>42402</c:v>
                </c:pt>
                <c:pt idx="1780">
                  <c:v>42403</c:v>
                </c:pt>
                <c:pt idx="1781">
                  <c:v>42404</c:v>
                </c:pt>
                <c:pt idx="1782">
                  <c:v>42405</c:v>
                </c:pt>
                <c:pt idx="1783">
                  <c:v>42406</c:v>
                </c:pt>
                <c:pt idx="1784">
                  <c:v>42407</c:v>
                </c:pt>
                <c:pt idx="1785">
                  <c:v>42408</c:v>
                </c:pt>
                <c:pt idx="1786">
                  <c:v>42409</c:v>
                </c:pt>
                <c:pt idx="1787">
                  <c:v>42410</c:v>
                </c:pt>
                <c:pt idx="1788">
                  <c:v>42411</c:v>
                </c:pt>
                <c:pt idx="1789">
                  <c:v>42412</c:v>
                </c:pt>
                <c:pt idx="1790">
                  <c:v>42413</c:v>
                </c:pt>
                <c:pt idx="1791">
                  <c:v>42414</c:v>
                </c:pt>
                <c:pt idx="1792">
                  <c:v>42415</c:v>
                </c:pt>
                <c:pt idx="1793">
                  <c:v>42416</c:v>
                </c:pt>
                <c:pt idx="1794">
                  <c:v>42417</c:v>
                </c:pt>
                <c:pt idx="1795">
                  <c:v>42418</c:v>
                </c:pt>
                <c:pt idx="1796">
                  <c:v>42419</c:v>
                </c:pt>
                <c:pt idx="1797">
                  <c:v>42420</c:v>
                </c:pt>
                <c:pt idx="1798">
                  <c:v>42421</c:v>
                </c:pt>
                <c:pt idx="1799">
                  <c:v>42422</c:v>
                </c:pt>
                <c:pt idx="1800">
                  <c:v>42423</c:v>
                </c:pt>
                <c:pt idx="1801">
                  <c:v>42424</c:v>
                </c:pt>
                <c:pt idx="1802">
                  <c:v>42425</c:v>
                </c:pt>
                <c:pt idx="1803">
                  <c:v>42426</c:v>
                </c:pt>
                <c:pt idx="1804">
                  <c:v>42427</c:v>
                </c:pt>
                <c:pt idx="1805">
                  <c:v>42428</c:v>
                </c:pt>
                <c:pt idx="1806">
                  <c:v>42429</c:v>
                </c:pt>
                <c:pt idx="1807">
                  <c:v>42430</c:v>
                </c:pt>
                <c:pt idx="1808">
                  <c:v>42431</c:v>
                </c:pt>
                <c:pt idx="1809">
                  <c:v>42432</c:v>
                </c:pt>
                <c:pt idx="1810">
                  <c:v>42433</c:v>
                </c:pt>
                <c:pt idx="1811">
                  <c:v>42434</c:v>
                </c:pt>
                <c:pt idx="1812">
                  <c:v>42435</c:v>
                </c:pt>
                <c:pt idx="1813">
                  <c:v>42436</c:v>
                </c:pt>
                <c:pt idx="1814">
                  <c:v>42437</c:v>
                </c:pt>
                <c:pt idx="1815">
                  <c:v>42438</c:v>
                </c:pt>
                <c:pt idx="1816">
                  <c:v>42439</c:v>
                </c:pt>
                <c:pt idx="1817">
                  <c:v>42440</c:v>
                </c:pt>
                <c:pt idx="1818">
                  <c:v>42441</c:v>
                </c:pt>
                <c:pt idx="1819">
                  <c:v>42442</c:v>
                </c:pt>
                <c:pt idx="1820">
                  <c:v>42443</c:v>
                </c:pt>
                <c:pt idx="1821">
                  <c:v>42444</c:v>
                </c:pt>
                <c:pt idx="1822">
                  <c:v>42445</c:v>
                </c:pt>
                <c:pt idx="1823">
                  <c:v>42446</c:v>
                </c:pt>
                <c:pt idx="1824">
                  <c:v>42447</c:v>
                </c:pt>
                <c:pt idx="1825">
                  <c:v>42448</c:v>
                </c:pt>
                <c:pt idx="1826">
                  <c:v>42449</c:v>
                </c:pt>
                <c:pt idx="1827">
                  <c:v>42450</c:v>
                </c:pt>
                <c:pt idx="1828">
                  <c:v>42451</c:v>
                </c:pt>
                <c:pt idx="1829">
                  <c:v>42452</c:v>
                </c:pt>
                <c:pt idx="1830">
                  <c:v>42453</c:v>
                </c:pt>
                <c:pt idx="1831">
                  <c:v>42454</c:v>
                </c:pt>
                <c:pt idx="1832">
                  <c:v>42455</c:v>
                </c:pt>
                <c:pt idx="1833">
                  <c:v>42456</c:v>
                </c:pt>
                <c:pt idx="1834">
                  <c:v>42457</c:v>
                </c:pt>
                <c:pt idx="1835">
                  <c:v>42458</c:v>
                </c:pt>
                <c:pt idx="1836">
                  <c:v>42459</c:v>
                </c:pt>
                <c:pt idx="1837">
                  <c:v>42460</c:v>
                </c:pt>
                <c:pt idx="1838">
                  <c:v>42461</c:v>
                </c:pt>
                <c:pt idx="1839">
                  <c:v>42462</c:v>
                </c:pt>
                <c:pt idx="1840">
                  <c:v>42463</c:v>
                </c:pt>
                <c:pt idx="1841">
                  <c:v>42464</c:v>
                </c:pt>
                <c:pt idx="1842">
                  <c:v>42465</c:v>
                </c:pt>
                <c:pt idx="1843">
                  <c:v>42466</c:v>
                </c:pt>
                <c:pt idx="1844">
                  <c:v>42467</c:v>
                </c:pt>
                <c:pt idx="1845">
                  <c:v>42468</c:v>
                </c:pt>
                <c:pt idx="1846">
                  <c:v>42469</c:v>
                </c:pt>
                <c:pt idx="1847">
                  <c:v>42470</c:v>
                </c:pt>
                <c:pt idx="1848">
                  <c:v>42471</c:v>
                </c:pt>
                <c:pt idx="1849">
                  <c:v>42472</c:v>
                </c:pt>
                <c:pt idx="1850">
                  <c:v>42473</c:v>
                </c:pt>
                <c:pt idx="1851">
                  <c:v>42474</c:v>
                </c:pt>
                <c:pt idx="1852">
                  <c:v>42475</c:v>
                </c:pt>
                <c:pt idx="1853">
                  <c:v>42476</c:v>
                </c:pt>
                <c:pt idx="1854">
                  <c:v>42477</c:v>
                </c:pt>
                <c:pt idx="1855">
                  <c:v>42478</c:v>
                </c:pt>
                <c:pt idx="1856">
                  <c:v>42479</c:v>
                </c:pt>
                <c:pt idx="1857">
                  <c:v>42480</c:v>
                </c:pt>
                <c:pt idx="1858">
                  <c:v>42481</c:v>
                </c:pt>
                <c:pt idx="1859">
                  <c:v>42482</c:v>
                </c:pt>
                <c:pt idx="1860">
                  <c:v>42483</c:v>
                </c:pt>
                <c:pt idx="1861">
                  <c:v>42484</c:v>
                </c:pt>
                <c:pt idx="1862">
                  <c:v>42485</c:v>
                </c:pt>
                <c:pt idx="1863">
                  <c:v>42486</c:v>
                </c:pt>
                <c:pt idx="1864">
                  <c:v>42487</c:v>
                </c:pt>
                <c:pt idx="1865">
                  <c:v>42488</c:v>
                </c:pt>
                <c:pt idx="1866">
                  <c:v>42489</c:v>
                </c:pt>
                <c:pt idx="1867">
                  <c:v>42490</c:v>
                </c:pt>
                <c:pt idx="1868">
                  <c:v>42491</c:v>
                </c:pt>
                <c:pt idx="1869">
                  <c:v>42492</c:v>
                </c:pt>
                <c:pt idx="1870">
                  <c:v>42493</c:v>
                </c:pt>
                <c:pt idx="1871">
                  <c:v>42494</c:v>
                </c:pt>
                <c:pt idx="1872">
                  <c:v>42495</c:v>
                </c:pt>
                <c:pt idx="1873">
                  <c:v>42496</c:v>
                </c:pt>
                <c:pt idx="1874">
                  <c:v>42497</c:v>
                </c:pt>
                <c:pt idx="1875">
                  <c:v>42498</c:v>
                </c:pt>
                <c:pt idx="1876">
                  <c:v>42499</c:v>
                </c:pt>
                <c:pt idx="1877">
                  <c:v>42500</c:v>
                </c:pt>
                <c:pt idx="1878">
                  <c:v>42501</c:v>
                </c:pt>
                <c:pt idx="1879">
                  <c:v>42502</c:v>
                </c:pt>
                <c:pt idx="1880">
                  <c:v>42503</c:v>
                </c:pt>
                <c:pt idx="1881">
                  <c:v>42504</c:v>
                </c:pt>
                <c:pt idx="1882">
                  <c:v>42505</c:v>
                </c:pt>
                <c:pt idx="1883">
                  <c:v>42506</c:v>
                </c:pt>
                <c:pt idx="1884">
                  <c:v>42507</c:v>
                </c:pt>
                <c:pt idx="1885">
                  <c:v>42508</c:v>
                </c:pt>
                <c:pt idx="1886">
                  <c:v>42509</c:v>
                </c:pt>
                <c:pt idx="1887">
                  <c:v>42510</c:v>
                </c:pt>
                <c:pt idx="1888">
                  <c:v>42511</c:v>
                </c:pt>
                <c:pt idx="1889">
                  <c:v>42512</c:v>
                </c:pt>
                <c:pt idx="1890">
                  <c:v>42513</c:v>
                </c:pt>
                <c:pt idx="1891">
                  <c:v>42514</c:v>
                </c:pt>
                <c:pt idx="1892">
                  <c:v>42515</c:v>
                </c:pt>
                <c:pt idx="1893">
                  <c:v>42516</c:v>
                </c:pt>
                <c:pt idx="1894">
                  <c:v>42517</c:v>
                </c:pt>
                <c:pt idx="1895">
                  <c:v>42518</c:v>
                </c:pt>
                <c:pt idx="1896">
                  <c:v>42519</c:v>
                </c:pt>
                <c:pt idx="1897">
                  <c:v>42520</c:v>
                </c:pt>
                <c:pt idx="1898">
                  <c:v>42521</c:v>
                </c:pt>
                <c:pt idx="1899">
                  <c:v>42522</c:v>
                </c:pt>
                <c:pt idx="1900">
                  <c:v>42523</c:v>
                </c:pt>
                <c:pt idx="1901">
                  <c:v>42524</c:v>
                </c:pt>
                <c:pt idx="1902">
                  <c:v>42525</c:v>
                </c:pt>
                <c:pt idx="1903">
                  <c:v>42526</c:v>
                </c:pt>
                <c:pt idx="1904">
                  <c:v>42527</c:v>
                </c:pt>
                <c:pt idx="1905">
                  <c:v>42528</c:v>
                </c:pt>
                <c:pt idx="1906">
                  <c:v>42529</c:v>
                </c:pt>
                <c:pt idx="1907">
                  <c:v>42530</c:v>
                </c:pt>
                <c:pt idx="1908">
                  <c:v>42531</c:v>
                </c:pt>
                <c:pt idx="1909">
                  <c:v>42532</c:v>
                </c:pt>
                <c:pt idx="1910">
                  <c:v>42533</c:v>
                </c:pt>
                <c:pt idx="1911">
                  <c:v>42534</c:v>
                </c:pt>
                <c:pt idx="1912">
                  <c:v>42535</c:v>
                </c:pt>
                <c:pt idx="1913">
                  <c:v>42536</c:v>
                </c:pt>
                <c:pt idx="1914">
                  <c:v>42537</c:v>
                </c:pt>
                <c:pt idx="1915">
                  <c:v>42538</c:v>
                </c:pt>
                <c:pt idx="1916">
                  <c:v>42539</c:v>
                </c:pt>
                <c:pt idx="1917">
                  <c:v>42540</c:v>
                </c:pt>
                <c:pt idx="1918">
                  <c:v>42541</c:v>
                </c:pt>
                <c:pt idx="1919">
                  <c:v>42542</c:v>
                </c:pt>
                <c:pt idx="1920">
                  <c:v>42543</c:v>
                </c:pt>
                <c:pt idx="1921">
                  <c:v>42544</c:v>
                </c:pt>
                <c:pt idx="1922">
                  <c:v>42545</c:v>
                </c:pt>
                <c:pt idx="1923">
                  <c:v>42546</c:v>
                </c:pt>
                <c:pt idx="1924">
                  <c:v>42547</c:v>
                </c:pt>
                <c:pt idx="1925">
                  <c:v>42548</c:v>
                </c:pt>
                <c:pt idx="1926">
                  <c:v>42549</c:v>
                </c:pt>
                <c:pt idx="1927">
                  <c:v>42550</c:v>
                </c:pt>
                <c:pt idx="1928">
                  <c:v>42551</c:v>
                </c:pt>
                <c:pt idx="1929">
                  <c:v>42552</c:v>
                </c:pt>
                <c:pt idx="1930">
                  <c:v>42553</c:v>
                </c:pt>
                <c:pt idx="1931">
                  <c:v>42554</c:v>
                </c:pt>
                <c:pt idx="1932">
                  <c:v>42555</c:v>
                </c:pt>
                <c:pt idx="1933">
                  <c:v>42556</c:v>
                </c:pt>
                <c:pt idx="1934">
                  <c:v>42557</c:v>
                </c:pt>
                <c:pt idx="1935">
                  <c:v>42558</c:v>
                </c:pt>
                <c:pt idx="1936">
                  <c:v>42559</c:v>
                </c:pt>
                <c:pt idx="1937">
                  <c:v>42560</c:v>
                </c:pt>
                <c:pt idx="1938">
                  <c:v>42561</c:v>
                </c:pt>
                <c:pt idx="1939">
                  <c:v>42562</c:v>
                </c:pt>
                <c:pt idx="1940">
                  <c:v>42563</c:v>
                </c:pt>
                <c:pt idx="1941">
                  <c:v>42564</c:v>
                </c:pt>
                <c:pt idx="1942">
                  <c:v>42565</c:v>
                </c:pt>
                <c:pt idx="1943">
                  <c:v>42566</c:v>
                </c:pt>
                <c:pt idx="1944">
                  <c:v>42567</c:v>
                </c:pt>
                <c:pt idx="1945">
                  <c:v>42568</c:v>
                </c:pt>
                <c:pt idx="1946">
                  <c:v>42569</c:v>
                </c:pt>
                <c:pt idx="1947">
                  <c:v>42570</c:v>
                </c:pt>
                <c:pt idx="1948">
                  <c:v>42571</c:v>
                </c:pt>
                <c:pt idx="1949">
                  <c:v>42572</c:v>
                </c:pt>
                <c:pt idx="1950">
                  <c:v>42573</c:v>
                </c:pt>
                <c:pt idx="1951">
                  <c:v>42574</c:v>
                </c:pt>
                <c:pt idx="1952">
                  <c:v>42575</c:v>
                </c:pt>
                <c:pt idx="1953">
                  <c:v>42576</c:v>
                </c:pt>
                <c:pt idx="1954">
                  <c:v>42577</c:v>
                </c:pt>
                <c:pt idx="1955">
                  <c:v>42578</c:v>
                </c:pt>
                <c:pt idx="1956">
                  <c:v>42579</c:v>
                </c:pt>
                <c:pt idx="1957">
                  <c:v>42580</c:v>
                </c:pt>
                <c:pt idx="1958">
                  <c:v>42581</c:v>
                </c:pt>
                <c:pt idx="1959">
                  <c:v>42582</c:v>
                </c:pt>
                <c:pt idx="1960">
                  <c:v>42583</c:v>
                </c:pt>
                <c:pt idx="1961">
                  <c:v>42584</c:v>
                </c:pt>
                <c:pt idx="1962">
                  <c:v>42585</c:v>
                </c:pt>
                <c:pt idx="1963">
                  <c:v>42586</c:v>
                </c:pt>
                <c:pt idx="1964">
                  <c:v>42587</c:v>
                </c:pt>
                <c:pt idx="1965">
                  <c:v>42588</c:v>
                </c:pt>
                <c:pt idx="1966">
                  <c:v>42589</c:v>
                </c:pt>
                <c:pt idx="1967">
                  <c:v>42590</c:v>
                </c:pt>
                <c:pt idx="1968">
                  <c:v>42591</c:v>
                </c:pt>
                <c:pt idx="1969">
                  <c:v>42592</c:v>
                </c:pt>
                <c:pt idx="1970">
                  <c:v>42593</c:v>
                </c:pt>
                <c:pt idx="1971">
                  <c:v>42594</c:v>
                </c:pt>
                <c:pt idx="1972">
                  <c:v>42595</c:v>
                </c:pt>
                <c:pt idx="1973">
                  <c:v>42596</c:v>
                </c:pt>
                <c:pt idx="1974">
                  <c:v>42597</c:v>
                </c:pt>
                <c:pt idx="1975">
                  <c:v>42598</c:v>
                </c:pt>
                <c:pt idx="1976">
                  <c:v>42599</c:v>
                </c:pt>
                <c:pt idx="1977">
                  <c:v>42600</c:v>
                </c:pt>
                <c:pt idx="1978">
                  <c:v>42601</c:v>
                </c:pt>
                <c:pt idx="1979">
                  <c:v>42602</c:v>
                </c:pt>
                <c:pt idx="1980">
                  <c:v>42603</c:v>
                </c:pt>
                <c:pt idx="1981">
                  <c:v>42604</c:v>
                </c:pt>
                <c:pt idx="1982">
                  <c:v>42605</c:v>
                </c:pt>
                <c:pt idx="1983">
                  <c:v>42606</c:v>
                </c:pt>
                <c:pt idx="1984">
                  <c:v>42607</c:v>
                </c:pt>
                <c:pt idx="1985">
                  <c:v>42608</c:v>
                </c:pt>
                <c:pt idx="1986">
                  <c:v>42609</c:v>
                </c:pt>
                <c:pt idx="1987">
                  <c:v>42610</c:v>
                </c:pt>
                <c:pt idx="1988">
                  <c:v>42611</c:v>
                </c:pt>
                <c:pt idx="1989">
                  <c:v>42612</c:v>
                </c:pt>
                <c:pt idx="1990">
                  <c:v>42613</c:v>
                </c:pt>
                <c:pt idx="1991">
                  <c:v>42614</c:v>
                </c:pt>
                <c:pt idx="1992">
                  <c:v>42615</c:v>
                </c:pt>
                <c:pt idx="1993">
                  <c:v>42616</c:v>
                </c:pt>
                <c:pt idx="1994">
                  <c:v>42617</c:v>
                </c:pt>
                <c:pt idx="1995">
                  <c:v>42618</c:v>
                </c:pt>
                <c:pt idx="1996">
                  <c:v>42619</c:v>
                </c:pt>
                <c:pt idx="1997">
                  <c:v>42620</c:v>
                </c:pt>
                <c:pt idx="1998">
                  <c:v>42621</c:v>
                </c:pt>
                <c:pt idx="1999">
                  <c:v>42622</c:v>
                </c:pt>
                <c:pt idx="2000">
                  <c:v>42623</c:v>
                </c:pt>
                <c:pt idx="2001">
                  <c:v>42624</c:v>
                </c:pt>
                <c:pt idx="2002">
                  <c:v>42625</c:v>
                </c:pt>
                <c:pt idx="2003">
                  <c:v>42626</c:v>
                </c:pt>
                <c:pt idx="2004">
                  <c:v>42627</c:v>
                </c:pt>
                <c:pt idx="2005">
                  <c:v>42628</c:v>
                </c:pt>
                <c:pt idx="2006">
                  <c:v>42629</c:v>
                </c:pt>
                <c:pt idx="2007">
                  <c:v>42630</c:v>
                </c:pt>
                <c:pt idx="2008">
                  <c:v>42631</c:v>
                </c:pt>
                <c:pt idx="2009">
                  <c:v>42632</c:v>
                </c:pt>
                <c:pt idx="2010">
                  <c:v>42633</c:v>
                </c:pt>
                <c:pt idx="2011">
                  <c:v>42634</c:v>
                </c:pt>
                <c:pt idx="2012">
                  <c:v>42635</c:v>
                </c:pt>
                <c:pt idx="2013">
                  <c:v>42636</c:v>
                </c:pt>
                <c:pt idx="2014">
                  <c:v>42637</c:v>
                </c:pt>
                <c:pt idx="2015">
                  <c:v>42638</c:v>
                </c:pt>
                <c:pt idx="2016">
                  <c:v>42639</c:v>
                </c:pt>
                <c:pt idx="2017">
                  <c:v>42640</c:v>
                </c:pt>
                <c:pt idx="2018">
                  <c:v>42641</c:v>
                </c:pt>
                <c:pt idx="2019">
                  <c:v>42642</c:v>
                </c:pt>
                <c:pt idx="2020">
                  <c:v>42643</c:v>
                </c:pt>
                <c:pt idx="2021">
                  <c:v>42644</c:v>
                </c:pt>
                <c:pt idx="2022">
                  <c:v>42645</c:v>
                </c:pt>
                <c:pt idx="2023">
                  <c:v>42646</c:v>
                </c:pt>
                <c:pt idx="2024">
                  <c:v>42647</c:v>
                </c:pt>
                <c:pt idx="2025">
                  <c:v>42648</c:v>
                </c:pt>
                <c:pt idx="2026">
                  <c:v>42649</c:v>
                </c:pt>
                <c:pt idx="2027">
                  <c:v>42650</c:v>
                </c:pt>
                <c:pt idx="2028">
                  <c:v>42651</c:v>
                </c:pt>
                <c:pt idx="2029">
                  <c:v>42652</c:v>
                </c:pt>
                <c:pt idx="2030">
                  <c:v>42653</c:v>
                </c:pt>
                <c:pt idx="2031">
                  <c:v>42654</c:v>
                </c:pt>
                <c:pt idx="2032">
                  <c:v>42655</c:v>
                </c:pt>
                <c:pt idx="2033">
                  <c:v>42656</c:v>
                </c:pt>
                <c:pt idx="2034">
                  <c:v>42657</c:v>
                </c:pt>
                <c:pt idx="2035">
                  <c:v>42658</c:v>
                </c:pt>
                <c:pt idx="2036">
                  <c:v>42659</c:v>
                </c:pt>
                <c:pt idx="2037">
                  <c:v>42660</c:v>
                </c:pt>
                <c:pt idx="2038">
                  <c:v>42661</c:v>
                </c:pt>
                <c:pt idx="2039">
                  <c:v>42662</c:v>
                </c:pt>
                <c:pt idx="2040">
                  <c:v>42663</c:v>
                </c:pt>
                <c:pt idx="2041">
                  <c:v>42664</c:v>
                </c:pt>
                <c:pt idx="2042">
                  <c:v>42665</c:v>
                </c:pt>
                <c:pt idx="2043">
                  <c:v>42666</c:v>
                </c:pt>
                <c:pt idx="2044">
                  <c:v>42667</c:v>
                </c:pt>
                <c:pt idx="2045">
                  <c:v>42668</c:v>
                </c:pt>
                <c:pt idx="2046">
                  <c:v>42669</c:v>
                </c:pt>
                <c:pt idx="2047">
                  <c:v>42670</c:v>
                </c:pt>
                <c:pt idx="2048">
                  <c:v>42671</c:v>
                </c:pt>
                <c:pt idx="2049">
                  <c:v>42672</c:v>
                </c:pt>
                <c:pt idx="2050">
                  <c:v>42673</c:v>
                </c:pt>
                <c:pt idx="2051">
                  <c:v>42674</c:v>
                </c:pt>
                <c:pt idx="2052">
                  <c:v>42675</c:v>
                </c:pt>
                <c:pt idx="2053">
                  <c:v>42676</c:v>
                </c:pt>
                <c:pt idx="2054">
                  <c:v>42677</c:v>
                </c:pt>
                <c:pt idx="2055">
                  <c:v>42678</c:v>
                </c:pt>
                <c:pt idx="2056">
                  <c:v>42679</c:v>
                </c:pt>
                <c:pt idx="2057">
                  <c:v>42680</c:v>
                </c:pt>
                <c:pt idx="2058">
                  <c:v>42681</c:v>
                </c:pt>
                <c:pt idx="2059">
                  <c:v>42682</c:v>
                </c:pt>
                <c:pt idx="2060">
                  <c:v>42683</c:v>
                </c:pt>
                <c:pt idx="2061">
                  <c:v>42684</c:v>
                </c:pt>
                <c:pt idx="2062">
                  <c:v>42685</c:v>
                </c:pt>
                <c:pt idx="2063">
                  <c:v>42686</c:v>
                </c:pt>
                <c:pt idx="2064">
                  <c:v>42687</c:v>
                </c:pt>
                <c:pt idx="2065">
                  <c:v>42688</c:v>
                </c:pt>
                <c:pt idx="2066">
                  <c:v>42689</c:v>
                </c:pt>
                <c:pt idx="2067">
                  <c:v>42690</c:v>
                </c:pt>
                <c:pt idx="2068">
                  <c:v>42691</c:v>
                </c:pt>
                <c:pt idx="2069">
                  <c:v>42692</c:v>
                </c:pt>
                <c:pt idx="2070">
                  <c:v>42693</c:v>
                </c:pt>
                <c:pt idx="2071">
                  <c:v>42694</c:v>
                </c:pt>
                <c:pt idx="2072">
                  <c:v>42695</c:v>
                </c:pt>
                <c:pt idx="2073">
                  <c:v>42696</c:v>
                </c:pt>
                <c:pt idx="2074">
                  <c:v>42697</c:v>
                </c:pt>
                <c:pt idx="2075">
                  <c:v>42698</c:v>
                </c:pt>
                <c:pt idx="2076">
                  <c:v>42699</c:v>
                </c:pt>
                <c:pt idx="2077">
                  <c:v>42700</c:v>
                </c:pt>
                <c:pt idx="2078">
                  <c:v>42701</c:v>
                </c:pt>
                <c:pt idx="2079">
                  <c:v>42702</c:v>
                </c:pt>
                <c:pt idx="2080">
                  <c:v>42703</c:v>
                </c:pt>
                <c:pt idx="2081">
                  <c:v>42704</c:v>
                </c:pt>
                <c:pt idx="2082">
                  <c:v>42705</c:v>
                </c:pt>
                <c:pt idx="2083">
                  <c:v>42706</c:v>
                </c:pt>
                <c:pt idx="2084">
                  <c:v>42707</c:v>
                </c:pt>
                <c:pt idx="2085">
                  <c:v>42708</c:v>
                </c:pt>
                <c:pt idx="2086">
                  <c:v>42709</c:v>
                </c:pt>
                <c:pt idx="2087">
                  <c:v>42710</c:v>
                </c:pt>
                <c:pt idx="2088">
                  <c:v>42711</c:v>
                </c:pt>
                <c:pt idx="2089">
                  <c:v>42712</c:v>
                </c:pt>
                <c:pt idx="2090">
                  <c:v>42713</c:v>
                </c:pt>
                <c:pt idx="2091">
                  <c:v>42714</c:v>
                </c:pt>
                <c:pt idx="2092">
                  <c:v>42715</c:v>
                </c:pt>
                <c:pt idx="2093">
                  <c:v>42716</c:v>
                </c:pt>
                <c:pt idx="2094">
                  <c:v>42717</c:v>
                </c:pt>
                <c:pt idx="2095">
                  <c:v>42718</c:v>
                </c:pt>
                <c:pt idx="2096">
                  <c:v>42719</c:v>
                </c:pt>
                <c:pt idx="2097">
                  <c:v>42720</c:v>
                </c:pt>
                <c:pt idx="2098">
                  <c:v>42721</c:v>
                </c:pt>
                <c:pt idx="2099">
                  <c:v>42722</c:v>
                </c:pt>
                <c:pt idx="2100">
                  <c:v>42723</c:v>
                </c:pt>
                <c:pt idx="2101">
                  <c:v>42724</c:v>
                </c:pt>
                <c:pt idx="2102">
                  <c:v>42725</c:v>
                </c:pt>
                <c:pt idx="2103">
                  <c:v>42726</c:v>
                </c:pt>
                <c:pt idx="2104">
                  <c:v>42727</c:v>
                </c:pt>
                <c:pt idx="2105">
                  <c:v>42728</c:v>
                </c:pt>
                <c:pt idx="2106">
                  <c:v>42729</c:v>
                </c:pt>
                <c:pt idx="2107">
                  <c:v>42730</c:v>
                </c:pt>
                <c:pt idx="2108">
                  <c:v>42731</c:v>
                </c:pt>
                <c:pt idx="2109">
                  <c:v>42732</c:v>
                </c:pt>
                <c:pt idx="2110">
                  <c:v>42733</c:v>
                </c:pt>
                <c:pt idx="2111">
                  <c:v>42734</c:v>
                </c:pt>
                <c:pt idx="2112">
                  <c:v>42735</c:v>
                </c:pt>
                <c:pt idx="2113">
                  <c:v>42736</c:v>
                </c:pt>
                <c:pt idx="2114">
                  <c:v>42737</c:v>
                </c:pt>
                <c:pt idx="2115">
                  <c:v>42738</c:v>
                </c:pt>
                <c:pt idx="2116">
                  <c:v>42739</c:v>
                </c:pt>
                <c:pt idx="2117">
                  <c:v>42740</c:v>
                </c:pt>
                <c:pt idx="2118">
                  <c:v>42741</c:v>
                </c:pt>
                <c:pt idx="2119">
                  <c:v>42742</c:v>
                </c:pt>
                <c:pt idx="2120">
                  <c:v>42743</c:v>
                </c:pt>
                <c:pt idx="2121">
                  <c:v>42744</c:v>
                </c:pt>
                <c:pt idx="2122">
                  <c:v>42745</c:v>
                </c:pt>
                <c:pt idx="2123">
                  <c:v>42746</c:v>
                </c:pt>
                <c:pt idx="2124">
                  <c:v>42747</c:v>
                </c:pt>
                <c:pt idx="2125">
                  <c:v>42748</c:v>
                </c:pt>
                <c:pt idx="2126">
                  <c:v>42749</c:v>
                </c:pt>
                <c:pt idx="2127">
                  <c:v>42750</c:v>
                </c:pt>
                <c:pt idx="2128">
                  <c:v>42751</c:v>
                </c:pt>
                <c:pt idx="2129">
                  <c:v>42752</c:v>
                </c:pt>
                <c:pt idx="2130">
                  <c:v>42753</c:v>
                </c:pt>
                <c:pt idx="2131">
                  <c:v>42754</c:v>
                </c:pt>
                <c:pt idx="2132">
                  <c:v>42755</c:v>
                </c:pt>
                <c:pt idx="2133">
                  <c:v>42756</c:v>
                </c:pt>
                <c:pt idx="2134">
                  <c:v>42757</c:v>
                </c:pt>
                <c:pt idx="2135">
                  <c:v>42758</c:v>
                </c:pt>
                <c:pt idx="2136">
                  <c:v>42759</c:v>
                </c:pt>
                <c:pt idx="2137">
                  <c:v>42760</c:v>
                </c:pt>
                <c:pt idx="2138">
                  <c:v>42761</c:v>
                </c:pt>
                <c:pt idx="2139">
                  <c:v>42762</c:v>
                </c:pt>
                <c:pt idx="2140">
                  <c:v>42763</c:v>
                </c:pt>
                <c:pt idx="2141">
                  <c:v>42764</c:v>
                </c:pt>
                <c:pt idx="2142">
                  <c:v>42765</c:v>
                </c:pt>
                <c:pt idx="2143">
                  <c:v>42766</c:v>
                </c:pt>
                <c:pt idx="2144">
                  <c:v>42767</c:v>
                </c:pt>
                <c:pt idx="2145">
                  <c:v>42768</c:v>
                </c:pt>
                <c:pt idx="2146">
                  <c:v>42769</c:v>
                </c:pt>
                <c:pt idx="2147">
                  <c:v>42770</c:v>
                </c:pt>
                <c:pt idx="2148">
                  <c:v>42771</c:v>
                </c:pt>
                <c:pt idx="2149">
                  <c:v>42772</c:v>
                </c:pt>
                <c:pt idx="2150">
                  <c:v>42773</c:v>
                </c:pt>
                <c:pt idx="2151">
                  <c:v>42774</c:v>
                </c:pt>
                <c:pt idx="2152">
                  <c:v>42775</c:v>
                </c:pt>
                <c:pt idx="2153">
                  <c:v>42776</c:v>
                </c:pt>
                <c:pt idx="2154">
                  <c:v>42777</c:v>
                </c:pt>
                <c:pt idx="2155">
                  <c:v>42778</c:v>
                </c:pt>
                <c:pt idx="2156">
                  <c:v>42779</c:v>
                </c:pt>
                <c:pt idx="2157">
                  <c:v>42780</c:v>
                </c:pt>
                <c:pt idx="2158">
                  <c:v>42781</c:v>
                </c:pt>
                <c:pt idx="2159">
                  <c:v>42782</c:v>
                </c:pt>
                <c:pt idx="2160">
                  <c:v>42783</c:v>
                </c:pt>
                <c:pt idx="2161">
                  <c:v>42784</c:v>
                </c:pt>
                <c:pt idx="2162">
                  <c:v>42785</c:v>
                </c:pt>
                <c:pt idx="2163">
                  <c:v>42786</c:v>
                </c:pt>
                <c:pt idx="2164">
                  <c:v>42787</c:v>
                </c:pt>
                <c:pt idx="2165">
                  <c:v>42788</c:v>
                </c:pt>
                <c:pt idx="2166">
                  <c:v>42789</c:v>
                </c:pt>
                <c:pt idx="2167">
                  <c:v>42790</c:v>
                </c:pt>
                <c:pt idx="2168">
                  <c:v>42791</c:v>
                </c:pt>
                <c:pt idx="2169">
                  <c:v>42792</c:v>
                </c:pt>
                <c:pt idx="2170">
                  <c:v>42793</c:v>
                </c:pt>
                <c:pt idx="2171">
                  <c:v>42794</c:v>
                </c:pt>
                <c:pt idx="2172">
                  <c:v>42795</c:v>
                </c:pt>
                <c:pt idx="2173">
                  <c:v>42796</c:v>
                </c:pt>
                <c:pt idx="2174">
                  <c:v>42797</c:v>
                </c:pt>
                <c:pt idx="2175">
                  <c:v>42798</c:v>
                </c:pt>
                <c:pt idx="2176">
                  <c:v>42799</c:v>
                </c:pt>
                <c:pt idx="2177">
                  <c:v>42800</c:v>
                </c:pt>
                <c:pt idx="2178">
                  <c:v>42801</c:v>
                </c:pt>
                <c:pt idx="2179">
                  <c:v>42802</c:v>
                </c:pt>
                <c:pt idx="2180">
                  <c:v>42803</c:v>
                </c:pt>
                <c:pt idx="2181">
                  <c:v>42804</c:v>
                </c:pt>
                <c:pt idx="2182">
                  <c:v>42805</c:v>
                </c:pt>
                <c:pt idx="2183">
                  <c:v>42806</c:v>
                </c:pt>
                <c:pt idx="2184">
                  <c:v>42807</c:v>
                </c:pt>
                <c:pt idx="2185">
                  <c:v>42808</c:v>
                </c:pt>
                <c:pt idx="2186">
                  <c:v>42809</c:v>
                </c:pt>
                <c:pt idx="2187">
                  <c:v>42810</c:v>
                </c:pt>
                <c:pt idx="2188">
                  <c:v>42811</c:v>
                </c:pt>
                <c:pt idx="2189">
                  <c:v>42812</c:v>
                </c:pt>
                <c:pt idx="2190">
                  <c:v>42813</c:v>
                </c:pt>
                <c:pt idx="2191">
                  <c:v>42814</c:v>
                </c:pt>
                <c:pt idx="2192">
                  <c:v>42815</c:v>
                </c:pt>
                <c:pt idx="2193">
                  <c:v>42816</c:v>
                </c:pt>
                <c:pt idx="2194">
                  <c:v>42817</c:v>
                </c:pt>
                <c:pt idx="2195">
                  <c:v>42818</c:v>
                </c:pt>
                <c:pt idx="2196">
                  <c:v>42819</c:v>
                </c:pt>
                <c:pt idx="2197">
                  <c:v>42820</c:v>
                </c:pt>
                <c:pt idx="2198">
                  <c:v>42821</c:v>
                </c:pt>
                <c:pt idx="2199">
                  <c:v>42822</c:v>
                </c:pt>
                <c:pt idx="2200">
                  <c:v>42823</c:v>
                </c:pt>
                <c:pt idx="2201">
                  <c:v>42824</c:v>
                </c:pt>
                <c:pt idx="2202">
                  <c:v>42825</c:v>
                </c:pt>
                <c:pt idx="2203">
                  <c:v>42826</c:v>
                </c:pt>
                <c:pt idx="2204">
                  <c:v>42827</c:v>
                </c:pt>
                <c:pt idx="2205">
                  <c:v>42828</c:v>
                </c:pt>
                <c:pt idx="2206">
                  <c:v>42829</c:v>
                </c:pt>
                <c:pt idx="2207">
                  <c:v>42830</c:v>
                </c:pt>
                <c:pt idx="2208">
                  <c:v>42831</c:v>
                </c:pt>
                <c:pt idx="2209">
                  <c:v>42832</c:v>
                </c:pt>
                <c:pt idx="2210">
                  <c:v>42833</c:v>
                </c:pt>
                <c:pt idx="2211">
                  <c:v>42834</c:v>
                </c:pt>
                <c:pt idx="2212">
                  <c:v>42835</c:v>
                </c:pt>
                <c:pt idx="2213">
                  <c:v>42836</c:v>
                </c:pt>
                <c:pt idx="2214">
                  <c:v>42837</c:v>
                </c:pt>
                <c:pt idx="2215">
                  <c:v>42838</c:v>
                </c:pt>
                <c:pt idx="2216">
                  <c:v>42839</c:v>
                </c:pt>
                <c:pt idx="2217">
                  <c:v>42840</c:v>
                </c:pt>
                <c:pt idx="2218">
                  <c:v>42841</c:v>
                </c:pt>
                <c:pt idx="2219">
                  <c:v>42842</c:v>
                </c:pt>
                <c:pt idx="2220">
                  <c:v>42843</c:v>
                </c:pt>
                <c:pt idx="2221">
                  <c:v>42844</c:v>
                </c:pt>
                <c:pt idx="2222">
                  <c:v>42845</c:v>
                </c:pt>
                <c:pt idx="2223">
                  <c:v>42846</c:v>
                </c:pt>
                <c:pt idx="2224">
                  <c:v>42847</c:v>
                </c:pt>
                <c:pt idx="2225">
                  <c:v>42848</c:v>
                </c:pt>
                <c:pt idx="2226">
                  <c:v>42849</c:v>
                </c:pt>
                <c:pt idx="2227">
                  <c:v>42850</c:v>
                </c:pt>
                <c:pt idx="2228">
                  <c:v>42851</c:v>
                </c:pt>
                <c:pt idx="2229">
                  <c:v>42852</c:v>
                </c:pt>
                <c:pt idx="2230">
                  <c:v>42853</c:v>
                </c:pt>
                <c:pt idx="2231">
                  <c:v>42854</c:v>
                </c:pt>
                <c:pt idx="2232">
                  <c:v>42855</c:v>
                </c:pt>
                <c:pt idx="2233">
                  <c:v>42856</c:v>
                </c:pt>
                <c:pt idx="2234">
                  <c:v>42857</c:v>
                </c:pt>
                <c:pt idx="2235">
                  <c:v>42858</c:v>
                </c:pt>
                <c:pt idx="2236">
                  <c:v>42859</c:v>
                </c:pt>
                <c:pt idx="2237">
                  <c:v>42860</c:v>
                </c:pt>
                <c:pt idx="2238">
                  <c:v>42861</c:v>
                </c:pt>
                <c:pt idx="2239">
                  <c:v>42862</c:v>
                </c:pt>
                <c:pt idx="2240">
                  <c:v>42863</c:v>
                </c:pt>
                <c:pt idx="2241">
                  <c:v>42864</c:v>
                </c:pt>
                <c:pt idx="2242">
                  <c:v>42865</c:v>
                </c:pt>
                <c:pt idx="2243">
                  <c:v>42866</c:v>
                </c:pt>
                <c:pt idx="2244">
                  <c:v>42867</c:v>
                </c:pt>
                <c:pt idx="2245">
                  <c:v>42868</c:v>
                </c:pt>
                <c:pt idx="2246">
                  <c:v>42869</c:v>
                </c:pt>
                <c:pt idx="2247">
                  <c:v>42870</c:v>
                </c:pt>
                <c:pt idx="2248">
                  <c:v>42871</c:v>
                </c:pt>
                <c:pt idx="2249">
                  <c:v>42872</c:v>
                </c:pt>
                <c:pt idx="2250">
                  <c:v>42873</c:v>
                </c:pt>
                <c:pt idx="2251">
                  <c:v>42874</c:v>
                </c:pt>
                <c:pt idx="2252">
                  <c:v>42875</c:v>
                </c:pt>
                <c:pt idx="2253">
                  <c:v>42876</c:v>
                </c:pt>
                <c:pt idx="2254">
                  <c:v>42877</c:v>
                </c:pt>
                <c:pt idx="2255">
                  <c:v>42878</c:v>
                </c:pt>
                <c:pt idx="2256">
                  <c:v>42879</c:v>
                </c:pt>
                <c:pt idx="2257">
                  <c:v>42880</c:v>
                </c:pt>
                <c:pt idx="2258">
                  <c:v>42881</c:v>
                </c:pt>
                <c:pt idx="2259">
                  <c:v>42882</c:v>
                </c:pt>
                <c:pt idx="2260">
                  <c:v>42883</c:v>
                </c:pt>
                <c:pt idx="2261">
                  <c:v>42884</c:v>
                </c:pt>
                <c:pt idx="2262">
                  <c:v>42885</c:v>
                </c:pt>
                <c:pt idx="2263">
                  <c:v>42886</c:v>
                </c:pt>
                <c:pt idx="2264">
                  <c:v>42887</c:v>
                </c:pt>
                <c:pt idx="2265">
                  <c:v>42888</c:v>
                </c:pt>
                <c:pt idx="2266">
                  <c:v>42889</c:v>
                </c:pt>
                <c:pt idx="2267">
                  <c:v>42890</c:v>
                </c:pt>
                <c:pt idx="2268">
                  <c:v>42891</c:v>
                </c:pt>
                <c:pt idx="2269">
                  <c:v>42892</c:v>
                </c:pt>
                <c:pt idx="2270">
                  <c:v>42893</c:v>
                </c:pt>
                <c:pt idx="2271">
                  <c:v>42894</c:v>
                </c:pt>
                <c:pt idx="2272">
                  <c:v>42895</c:v>
                </c:pt>
                <c:pt idx="2273">
                  <c:v>42896</c:v>
                </c:pt>
                <c:pt idx="2274">
                  <c:v>42897</c:v>
                </c:pt>
                <c:pt idx="2275">
                  <c:v>42898</c:v>
                </c:pt>
                <c:pt idx="2276">
                  <c:v>42899</c:v>
                </c:pt>
                <c:pt idx="2277">
                  <c:v>42900</c:v>
                </c:pt>
                <c:pt idx="2278">
                  <c:v>42901</c:v>
                </c:pt>
                <c:pt idx="2279">
                  <c:v>42902</c:v>
                </c:pt>
                <c:pt idx="2280">
                  <c:v>42903</c:v>
                </c:pt>
                <c:pt idx="2281">
                  <c:v>42904</c:v>
                </c:pt>
                <c:pt idx="2282">
                  <c:v>42905</c:v>
                </c:pt>
                <c:pt idx="2283">
                  <c:v>42906</c:v>
                </c:pt>
                <c:pt idx="2284">
                  <c:v>42907</c:v>
                </c:pt>
                <c:pt idx="2285">
                  <c:v>42908</c:v>
                </c:pt>
                <c:pt idx="2286">
                  <c:v>42909</c:v>
                </c:pt>
                <c:pt idx="2287">
                  <c:v>42910</c:v>
                </c:pt>
                <c:pt idx="2288">
                  <c:v>42911</c:v>
                </c:pt>
                <c:pt idx="2289">
                  <c:v>42912</c:v>
                </c:pt>
                <c:pt idx="2290">
                  <c:v>42913</c:v>
                </c:pt>
                <c:pt idx="2291">
                  <c:v>42914</c:v>
                </c:pt>
                <c:pt idx="2292">
                  <c:v>42915</c:v>
                </c:pt>
                <c:pt idx="2293">
                  <c:v>42916</c:v>
                </c:pt>
                <c:pt idx="2294">
                  <c:v>42917</c:v>
                </c:pt>
                <c:pt idx="2295">
                  <c:v>42918</c:v>
                </c:pt>
                <c:pt idx="2296">
                  <c:v>42919</c:v>
                </c:pt>
                <c:pt idx="2297">
                  <c:v>42920</c:v>
                </c:pt>
                <c:pt idx="2298">
                  <c:v>42921</c:v>
                </c:pt>
                <c:pt idx="2299">
                  <c:v>42922</c:v>
                </c:pt>
                <c:pt idx="2300">
                  <c:v>42923</c:v>
                </c:pt>
                <c:pt idx="2301">
                  <c:v>42924</c:v>
                </c:pt>
                <c:pt idx="2302">
                  <c:v>42925</c:v>
                </c:pt>
                <c:pt idx="2303">
                  <c:v>42926</c:v>
                </c:pt>
                <c:pt idx="2304">
                  <c:v>42927</c:v>
                </c:pt>
                <c:pt idx="2305">
                  <c:v>42928</c:v>
                </c:pt>
                <c:pt idx="2306">
                  <c:v>42929</c:v>
                </c:pt>
                <c:pt idx="2307">
                  <c:v>42930</c:v>
                </c:pt>
                <c:pt idx="2308">
                  <c:v>42931</c:v>
                </c:pt>
                <c:pt idx="2309">
                  <c:v>42932</c:v>
                </c:pt>
                <c:pt idx="2310">
                  <c:v>42933</c:v>
                </c:pt>
                <c:pt idx="2311">
                  <c:v>42934</c:v>
                </c:pt>
                <c:pt idx="2312">
                  <c:v>42935</c:v>
                </c:pt>
                <c:pt idx="2313">
                  <c:v>42936</c:v>
                </c:pt>
                <c:pt idx="2314">
                  <c:v>42937</c:v>
                </c:pt>
                <c:pt idx="2315">
                  <c:v>42938</c:v>
                </c:pt>
                <c:pt idx="2316">
                  <c:v>42939</c:v>
                </c:pt>
                <c:pt idx="2317">
                  <c:v>42940</c:v>
                </c:pt>
                <c:pt idx="2318">
                  <c:v>42941</c:v>
                </c:pt>
                <c:pt idx="2319">
                  <c:v>42942</c:v>
                </c:pt>
                <c:pt idx="2320">
                  <c:v>42943</c:v>
                </c:pt>
                <c:pt idx="2321">
                  <c:v>42944</c:v>
                </c:pt>
                <c:pt idx="2322">
                  <c:v>42945</c:v>
                </c:pt>
                <c:pt idx="2323">
                  <c:v>42946</c:v>
                </c:pt>
                <c:pt idx="2324">
                  <c:v>42947</c:v>
                </c:pt>
                <c:pt idx="2325">
                  <c:v>42948</c:v>
                </c:pt>
                <c:pt idx="2326">
                  <c:v>42949</c:v>
                </c:pt>
                <c:pt idx="2327">
                  <c:v>42950</c:v>
                </c:pt>
                <c:pt idx="2328">
                  <c:v>42951</c:v>
                </c:pt>
                <c:pt idx="2329">
                  <c:v>42952</c:v>
                </c:pt>
                <c:pt idx="2330">
                  <c:v>42953</c:v>
                </c:pt>
                <c:pt idx="2331">
                  <c:v>42954</c:v>
                </c:pt>
                <c:pt idx="2332">
                  <c:v>42955</c:v>
                </c:pt>
                <c:pt idx="2333">
                  <c:v>42956</c:v>
                </c:pt>
                <c:pt idx="2334">
                  <c:v>42957</c:v>
                </c:pt>
                <c:pt idx="2335">
                  <c:v>42958</c:v>
                </c:pt>
                <c:pt idx="2336">
                  <c:v>42959</c:v>
                </c:pt>
                <c:pt idx="2337">
                  <c:v>42960</c:v>
                </c:pt>
                <c:pt idx="2338">
                  <c:v>42961</c:v>
                </c:pt>
                <c:pt idx="2339">
                  <c:v>42962</c:v>
                </c:pt>
                <c:pt idx="2340">
                  <c:v>42963</c:v>
                </c:pt>
                <c:pt idx="2341">
                  <c:v>42964</c:v>
                </c:pt>
                <c:pt idx="2342">
                  <c:v>42965</c:v>
                </c:pt>
                <c:pt idx="2343">
                  <c:v>42966</c:v>
                </c:pt>
                <c:pt idx="2344">
                  <c:v>42967</c:v>
                </c:pt>
                <c:pt idx="2345">
                  <c:v>42968</c:v>
                </c:pt>
                <c:pt idx="2346">
                  <c:v>42969</c:v>
                </c:pt>
                <c:pt idx="2347">
                  <c:v>42970</c:v>
                </c:pt>
                <c:pt idx="2348">
                  <c:v>42971</c:v>
                </c:pt>
                <c:pt idx="2349">
                  <c:v>42972</c:v>
                </c:pt>
                <c:pt idx="2350">
                  <c:v>42973</c:v>
                </c:pt>
                <c:pt idx="2351">
                  <c:v>42974</c:v>
                </c:pt>
                <c:pt idx="2352">
                  <c:v>42975</c:v>
                </c:pt>
                <c:pt idx="2353">
                  <c:v>42976</c:v>
                </c:pt>
                <c:pt idx="2354">
                  <c:v>42977</c:v>
                </c:pt>
                <c:pt idx="2355">
                  <c:v>42978</c:v>
                </c:pt>
                <c:pt idx="2356">
                  <c:v>42979</c:v>
                </c:pt>
                <c:pt idx="2357">
                  <c:v>42980</c:v>
                </c:pt>
                <c:pt idx="2358">
                  <c:v>42981</c:v>
                </c:pt>
                <c:pt idx="2359">
                  <c:v>42982</c:v>
                </c:pt>
                <c:pt idx="2360">
                  <c:v>42983</c:v>
                </c:pt>
                <c:pt idx="2361">
                  <c:v>42984</c:v>
                </c:pt>
                <c:pt idx="2362">
                  <c:v>42985</c:v>
                </c:pt>
                <c:pt idx="2363">
                  <c:v>42986</c:v>
                </c:pt>
                <c:pt idx="2364">
                  <c:v>42987</c:v>
                </c:pt>
                <c:pt idx="2365">
                  <c:v>42988</c:v>
                </c:pt>
                <c:pt idx="2366">
                  <c:v>42989</c:v>
                </c:pt>
                <c:pt idx="2367">
                  <c:v>42990</c:v>
                </c:pt>
                <c:pt idx="2368">
                  <c:v>42991</c:v>
                </c:pt>
                <c:pt idx="2369">
                  <c:v>42992</c:v>
                </c:pt>
                <c:pt idx="2370">
                  <c:v>42993</c:v>
                </c:pt>
                <c:pt idx="2371">
                  <c:v>42994</c:v>
                </c:pt>
                <c:pt idx="2372">
                  <c:v>42995</c:v>
                </c:pt>
                <c:pt idx="2373">
                  <c:v>42996</c:v>
                </c:pt>
                <c:pt idx="2374">
                  <c:v>42997</c:v>
                </c:pt>
                <c:pt idx="2375">
                  <c:v>42998</c:v>
                </c:pt>
                <c:pt idx="2376">
                  <c:v>42999</c:v>
                </c:pt>
                <c:pt idx="2377">
                  <c:v>43000</c:v>
                </c:pt>
                <c:pt idx="2378">
                  <c:v>43001</c:v>
                </c:pt>
                <c:pt idx="2379">
                  <c:v>43002</c:v>
                </c:pt>
                <c:pt idx="2380">
                  <c:v>43003</c:v>
                </c:pt>
                <c:pt idx="2381">
                  <c:v>43004</c:v>
                </c:pt>
                <c:pt idx="2382">
                  <c:v>43005</c:v>
                </c:pt>
                <c:pt idx="2383">
                  <c:v>43006</c:v>
                </c:pt>
                <c:pt idx="2384">
                  <c:v>43007</c:v>
                </c:pt>
                <c:pt idx="2385">
                  <c:v>43008</c:v>
                </c:pt>
                <c:pt idx="2386">
                  <c:v>43009</c:v>
                </c:pt>
                <c:pt idx="2387">
                  <c:v>43010</c:v>
                </c:pt>
                <c:pt idx="2388">
                  <c:v>43011</c:v>
                </c:pt>
                <c:pt idx="2389">
                  <c:v>43012</c:v>
                </c:pt>
                <c:pt idx="2390">
                  <c:v>43013</c:v>
                </c:pt>
                <c:pt idx="2391">
                  <c:v>43014</c:v>
                </c:pt>
                <c:pt idx="2392">
                  <c:v>43015</c:v>
                </c:pt>
                <c:pt idx="2393">
                  <c:v>43016</c:v>
                </c:pt>
                <c:pt idx="2394">
                  <c:v>43017</c:v>
                </c:pt>
                <c:pt idx="2395">
                  <c:v>43018</c:v>
                </c:pt>
                <c:pt idx="2396">
                  <c:v>43019</c:v>
                </c:pt>
                <c:pt idx="2397">
                  <c:v>43020</c:v>
                </c:pt>
                <c:pt idx="2398">
                  <c:v>43021</c:v>
                </c:pt>
                <c:pt idx="2399">
                  <c:v>43022</c:v>
                </c:pt>
                <c:pt idx="2400">
                  <c:v>43023</c:v>
                </c:pt>
                <c:pt idx="2401">
                  <c:v>43024</c:v>
                </c:pt>
                <c:pt idx="2402">
                  <c:v>43025</c:v>
                </c:pt>
                <c:pt idx="2403">
                  <c:v>43026</c:v>
                </c:pt>
                <c:pt idx="2404">
                  <c:v>43027</c:v>
                </c:pt>
                <c:pt idx="2405">
                  <c:v>43028</c:v>
                </c:pt>
                <c:pt idx="2406">
                  <c:v>43029</c:v>
                </c:pt>
                <c:pt idx="2407">
                  <c:v>43030</c:v>
                </c:pt>
                <c:pt idx="2408">
                  <c:v>43031</c:v>
                </c:pt>
                <c:pt idx="2409">
                  <c:v>43032</c:v>
                </c:pt>
                <c:pt idx="2410">
                  <c:v>43033</c:v>
                </c:pt>
                <c:pt idx="2411">
                  <c:v>43034</c:v>
                </c:pt>
                <c:pt idx="2412">
                  <c:v>43035</c:v>
                </c:pt>
                <c:pt idx="2413">
                  <c:v>43036</c:v>
                </c:pt>
                <c:pt idx="2414">
                  <c:v>43037</c:v>
                </c:pt>
                <c:pt idx="2415">
                  <c:v>43038</c:v>
                </c:pt>
                <c:pt idx="2416">
                  <c:v>43039</c:v>
                </c:pt>
                <c:pt idx="2417">
                  <c:v>43040</c:v>
                </c:pt>
                <c:pt idx="2418">
                  <c:v>43041</c:v>
                </c:pt>
                <c:pt idx="2419">
                  <c:v>43042</c:v>
                </c:pt>
                <c:pt idx="2420">
                  <c:v>43043</c:v>
                </c:pt>
                <c:pt idx="2421">
                  <c:v>43044</c:v>
                </c:pt>
                <c:pt idx="2422">
                  <c:v>43045</c:v>
                </c:pt>
                <c:pt idx="2423">
                  <c:v>43046</c:v>
                </c:pt>
                <c:pt idx="2424">
                  <c:v>43047</c:v>
                </c:pt>
                <c:pt idx="2425">
                  <c:v>43048</c:v>
                </c:pt>
                <c:pt idx="2426">
                  <c:v>43049</c:v>
                </c:pt>
                <c:pt idx="2427">
                  <c:v>43050</c:v>
                </c:pt>
                <c:pt idx="2428">
                  <c:v>43051</c:v>
                </c:pt>
                <c:pt idx="2429">
                  <c:v>43052</c:v>
                </c:pt>
                <c:pt idx="2430">
                  <c:v>43053</c:v>
                </c:pt>
                <c:pt idx="2431">
                  <c:v>43054</c:v>
                </c:pt>
                <c:pt idx="2432">
                  <c:v>43055</c:v>
                </c:pt>
                <c:pt idx="2433">
                  <c:v>43056</c:v>
                </c:pt>
                <c:pt idx="2434">
                  <c:v>43057</c:v>
                </c:pt>
                <c:pt idx="2435">
                  <c:v>43058</c:v>
                </c:pt>
                <c:pt idx="2436">
                  <c:v>43059</c:v>
                </c:pt>
                <c:pt idx="2437">
                  <c:v>43060</c:v>
                </c:pt>
                <c:pt idx="2438">
                  <c:v>43061</c:v>
                </c:pt>
                <c:pt idx="2439">
                  <c:v>43062</c:v>
                </c:pt>
                <c:pt idx="2440">
                  <c:v>43063</c:v>
                </c:pt>
                <c:pt idx="2441">
                  <c:v>43064</c:v>
                </c:pt>
                <c:pt idx="2442">
                  <c:v>43065</c:v>
                </c:pt>
                <c:pt idx="2443">
                  <c:v>43066</c:v>
                </c:pt>
                <c:pt idx="2444">
                  <c:v>43067</c:v>
                </c:pt>
                <c:pt idx="2445">
                  <c:v>43068</c:v>
                </c:pt>
                <c:pt idx="2446">
                  <c:v>43069</c:v>
                </c:pt>
                <c:pt idx="2447">
                  <c:v>43070</c:v>
                </c:pt>
                <c:pt idx="2448">
                  <c:v>43071</c:v>
                </c:pt>
                <c:pt idx="2449">
                  <c:v>43072</c:v>
                </c:pt>
                <c:pt idx="2450">
                  <c:v>43073</c:v>
                </c:pt>
                <c:pt idx="2451">
                  <c:v>43074</c:v>
                </c:pt>
                <c:pt idx="2452">
                  <c:v>43075</c:v>
                </c:pt>
                <c:pt idx="2453">
                  <c:v>43076</c:v>
                </c:pt>
                <c:pt idx="2454">
                  <c:v>43077</c:v>
                </c:pt>
                <c:pt idx="2455">
                  <c:v>43078</c:v>
                </c:pt>
                <c:pt idx="2456">
                  <c:v>43079</c:v>
                </c:pt>
                <c:pt idx="2457">
                  <c:v>43080</c:v>
                </c:pt>
                <c:pt idx="2458">
                  <c:v>43081</c:v>
                </c:pt>
                <c:pt idx="2459">
                  <c:v>43082</c:v>
                </c:pt>
                <c:pt idx="2460">
                  <c:v>43083</c:v>
                </c:pt>
                <c:pt idx="2461">
                  <c:v>43084</c:v>
                </c:pt>
                <c:pt idx="2462">
                  <c:v>43085</c:v>
                </c:pt>
                <c:pt idx="2463">
                  <c:v>43086</c:v>
                </c:pt>
                <c:pt idx="2464">
                  <c:v>43087</c:v>
                </c:pt>
                <c:pt idx="2465">
                  <c:v>43088</c:v>
                </c:pt>
                <c:pt idx="2466">
                  <c:v>43089</c:v>
                </c:pt>
                <c:pt idx="2467">
                  <c:v>43090</c:v>
                </c:pt>
                <c:pt idx="2468">
                  <c:v>43091</c:v>
                </c:pt>
                <c:pt idx="2469">
                  <c:v>43092</c:v>
                </c:pt>
                <c:pt idx="2470">
                  <c:v>43093</c:v>
                </c:pt>
                <c:pt idx="2471">
                  <c:v>43094</c:v>
                </c:pt>
                <c:pt idx="2472">
                  <c:v>43095</c:v>
                </c:pt>
                <c:pt idx="2473">
                  <c:v>43096</c:v>
                </c:pt>
                <c:pt idx="2474">
                  <c:v>43097</c:v>
                </c:pt>
                <c:pt idx="2475">
                  <c:v>43098</c:v>
                </c:pt>
                <c:pt idx="2476">
                  <c:v>43099</c:v>
                </c:pt>
                <c:pt idx="2477">
                  <c:v>43100</c:v>
                </c:pt>
                <c:pt idx="2478">
                  <c:v>43101</c:v>
                </c:pt>
                <c:pt idx="2479">
                  <c:v>43102</c:v>
                </c:pt>
                <c:pt idx="2480">
                  <c:v>43103</c:v>
                </c:pt>
                <c:pt idx="2481">
                  <c:v>43104</c:v>
                </c:pt>
                <c:pt idx="2482">
                  <c:v>43105</c:v>
                </c:pt>
                <c:pt idx="2483">
                  <c:v>43106</c:v>
                </c:pt>
                <c:pt idx="2484">
                  <c:v>43107</c:v>
                </c:pt>
                <c:pt idx="2485">
                  <c:v>43108</c:v>
                </c:pt>
                <c:pt idx="2486">
                  <c:v>43109</c:v>
                </c:pt>
                <c:pt idx="2487">
                  <c:v>43110</c:v>
                </c:pt>
                <c:pt idx="2488">
                  <c:v>43111</c:v>
                </c:pt>
                <c:pt idx="2489">
                  <c:v>43112</c:v>
                </c:pt>
                <c:pt idx="2490">
                  <c:v>43113</c:v>
                </c:pt>
                <c:pt idx="2491">
                  <c:v>43114</c:v>
                </c:pt>
                <c:pt idx="2492">
                  <c:v>43115</c:v>
                </c:pt>
                <c:pt idx="2493">
                  <c:v>43116</c:v>
                </c:pt>
                <c:pt idx="2494">
                  <c:v>43117</c:v>
                </c:pt>
                <c:pt idx="2495">
                  <c:v>43118</c:v>
                </c:pt>
                <c:pt idx="2496">
                  <c:v>43119</c:v>
                </c:pt>
                <c:pt idx="2497">
                  <c:v>43120</c:v>
                </c:pt>
                <c:pt idx="2498">
                  <c:v>43121</c:v>
                </c:pt>
                <c:pt idx="2499">
                  <c:v>43122</c:v>
                </c:pt>
                <c:pt idx="2500">
                  <c:v>43123</c:v>
                </c:pt>
                <c:pt idx="2501">
                  <c:v>43124</c:v>
                </c:pt>
                <c:pt idx="2502">
                  <c:v>43125</c:v>
                </c:pt>
                <c:pt idx="2503">
                  <c:v>43126</c:v>
                </c:pt>
                <c:pt idx="2504">
                  <c:v>43127</c:v>
                </c:pt>
                <c:pt idx="2505">
                  <c:v>43128</c:v>
                </c:pt>
                <c:pt idx="2506">
                  <c:v>43129</c:v>
                </c:pt>
                <c:pt idx="2507">
                  <c:v>43130</c:v>
                </c:pt>
                <c:pt idx="2508">
                  <c:v>43131</c:v>
                </c:pt>
                <c:pt idx="2509">
                  <c:v>43132</c:v>
                </c:pt>
                <c:pt idx="2510">
                  <c:v>43133</c:v>
                </c:pt>
                <c:pt idx="2511">
                  <c:v>43134</c:v>
                </c:pt>
                <c:pt idx="2512">
                  <c:v>43135</c:v>
                </c:pt>
                <c:pt idx="2513">
                  <c:v>43136</c:v>
                </c:pt>
                <c:pt idx="2514">
                  <c:v>43137</c:v>
                </c:pt>
                <c:pt idx="2515">
                  <c:v>43138</c:v>
                </c:pt>
                <c:pt idx="2516">
                  <c:v>43139</c:v>
                </c:pt>
                <c:pt idx="2517">
                  <c:v>43140</c:v>
                </c:pt>
                <c:pt idx="2518">
                  <c:v>43141</c:v>
                </c:pt>
                <c:pt idx="2519">
                  <c:v>43142</c:v>
                </c:pt>
                <c:pt idx="2520">
                  <c:v>43143</c:v>
                </c:pt>
                <c:pt idx="2521">
                  <c:v>43144</c:v>
                </c:pt>
                <c:pt idx="2522">
                  <c:v>43145</c:v>
                </c:pt>
                <c:pt idx="2523">
                  <c:v>43146</c:v>
                </c:pt>
                <c:pt idx="2524">
                  <c:v>43147</c:v>
                </c:pt>
                <c:pt idx="2525">
                  <c:v>43148</c:v>
                </c:pt>
                <c:pt idx="2526">
                  <c:v>43149</c:v>
                </c:pt>
                <c:pt idx="2527">
                  <c:v>43150</c:v>
                </c:pt>
                <c:pt idx="2528">
                  <c:v>43151</c:v>
                </c:pt>
                <c:pt idx="2529">
                  <c:v>43152</c:v>
                </c:pt>
                <c:pt idx="2530">
                  <c:v>43153</c:v>
                </c:pt>
                <c:pt idx="2531">
                  <c:v>43154</c:v>
                </c:pt>
                <c:pt idx="2532">
                  <c:v>43155</c:v>
                </c:pt>
                <c:pt idx="2533">
                  <c:v>43156</c:v>
                </c:pt>
                <c:pt idx="2534">
                  <c:v>43157</c:v>
                </c:pt>
                <c:pt idx="2535">
                  <c:v>43158</c:v>
                </c:pt>
                <c:pt idx="2536">
                  <c:v>43159</c:v>
                </c:pt>
                <c:pt idx="2537">
                  <c:v>43160</c:v>
                </c:pt>
                <c:pt idx="2538">
                  <c:v>43161</c:v>
                </c:pt>
                <c:pt idx="2539">
                  <c:v>43162</c:v>
                </c:pt>
                <c:pt idx="2540">
                  <c:v>43163</c:v>
                </c:pt>
                <c:pt idx="2541">
                  <c:v>43164</c:v>
                </c:pt>
                <c:pt idx="2542">
                  <c:v>43165</c:v>
                </c:pt>
                <c:pt idx="2543">
                  <c:v>43166</c:v>
                </c:pt>
                <c:pt idx="2544">
                  <c:v>43167</c:v>
                </c:pt>
                <c:pt idx="2545">
                  <c:v>43168</c:v>
                </c:pt>
                <c:pt idx="2546">
                  <c:v>43169</c:v>
                </c:pt>
                <c:pt idx="2547">
                  <c:v>43170</c:v>
                </c:pt>
                <c:pt idx="2548">
                  <c:v>43171</c:v>
                </c:pt>
                <c:pt idx="2549">
                  <c:v>43172</c:v>
                </c:pt>
                <c:pt idx="2550">
                  <c:v>43173</c:v>
                </c:pt>
                <c:pt idx="2551">
                  <c:v>43174</c:v>
                </c:pt>
                <c:pt idx="2552">
                  <c:v>43175</c:v>
                </c:pt>
                <c:pt idx="2553">
                  <c:v>43176</c:v>
                </c:pt>
                <c:pt idx="2554">
                  <c:v>43177</c:v>
                </c:pt>
                <c:pt idx="2555">
                  <c:v>43178</c:v>
                </c:pt>
                <c:pt idx="2556">
                  <c:v>43179</c:v>
                </c:pt>
                <c:pt idx="2557">
                  <c:v>43180</c:v>
                </c:pt>
                <c:pt idx="2558">
                  <c:v>43181</c:v>
                </c:pt>
                <c:pt idx="2559">
                  <c:v>43182</c:v>
                </c:pt>
                <c:pt idx="2560">
                  <c:v>43183</c:v>
                </c:pt>
                <c:pt idx="2561">
                  <c:v>43184</c:v>
                </c:pt>
                <c:pt idx="2562">
                  <c:v>43185</c:v>
                </c:pt>
                <c:pt idx="2563">
                  <c:v>43186</c:v>
                </c:pt>
                <c:pt idx="2564">
                  <c:v>43187</c:v>
                </c:pt>
                <c:pt idx="2565">
                  <c:v>43188</c:v>
                </c:pt>
                <c:pt idx="2566">
                  <c:v>43189</c:v>
                </c:pt>
                <c:pt idx="2567">
                  <c:v>43190</c:v>
                </c:pt>
                <c:pt idx="2568">
                  <c:v>43191</c:v>
                </c:pt>
                <c:pt idx="2569">
                  <c:v>43192</c:v>
                </c:pt>
                <c:pt idx="2570">
                  <c:v>43193</c:v>
                </c:pt>
                <c:pt idx="2571">
                  <c:v>43194</c:v>
                </c:pt>
                <c:pt idx="2572">
                  <c:v>43195</c:v>
                </c:pt>
                <c:pt idx="2573">
                  <c:v>43196</c:v>
                </c:pt>
                <c:pt idx="2574">
                  <c:v>43197</c:v>
                </c:pt>
                <c:pt idx="2575">
                  <c:v>43198</c:v>
                </c:pt>
                <c:pt idx="2576">
                  <c:v>43199</c:v>
                </c:pt>
                <c:pt idx="2577">
                  <c:v>43200</c:v>
                </c:pt>
                <c:pt idx="2578">
                  <c:v>43201</c:v>
                </c:pt>
                <c:pt idx="2579">
                  <c:v>43202</c:v>
                </c:pt>
                <c:pt idx="2580">
                  <c:v>43203</c:v>
                </c:pt>
                <c:pt idx="2581">
                  <c:v>43204</c:v>
                </c:pt>
                <c:pt idx="2582">
                  <c:v>43205</c:v>
                </c:pt>
                <c:pt idx="2583">
                  <c:v>43206</c:v>
                </c:pt>
                <c:pt idx="2584">
                  <c:v>43207</c:v>
                </c:pt>
                <c:pt idx="2585">
                  <c:v>43208</c:v>
                </c:pt>
                <c:pt idx="2586">
                  <c:v>43209</c:v>
                </c:pt>
                <c:pt idx="2587">
                  <c:v>43210</c:v>
                </c:pt>
                <c:pt idx="2588">
                  <c:v>43211</c:v>
                </c:pt>
                <c:pt idx="2589">
                  <c:v>43212</c:v>
                </c:pt>
                <c:pt idx="2590">
                  <c:v>43213</c:v>
                </c:pt>
                <c:pt idx="2591">
                  <c:v>43214</c:v>
                </c:pt>
                <c:pt idx="2592">
                  <c:v>43215</c:v>
                </c:pt>
                <c:pt idx="2593">
                  <c:v>43216</c:v>
                </c:pt>
                <c:pt idx="2594">
                  <c:v>43217</c:v>
                </c:pt>
                <c:pt idx="2595">
                  <c:v>43218</c:v>
                </c:pt>
                <c:pt idx="2596">
                  <c:v>43219</c:v>
                </c:pt>
                <c:pt idx="2597">
                  <c:v>43220</c:v>
                </c:pt>
                <c:pt idx="2598">
                  <c:v>43221</c:v>
                </c:pt>
                <c:pt idx="2599">
                  <c:v>43222</c:v>
                </c:pt>
                <c:pt idx="2600">
                  <c:v>43223</c:v>
                </c:pt>
                <c:pt idx="2601">
                  <c:v>43224</c:v>
                </c:pt>
                <c:pt idx="2602">
                  <c:v>43225</c:v>
                </c:pt>
                <c:pt idx="2603">
                  <c:v>43226</c:v>
                </c:pt>
                <c:pt idx="2604">
                  <c:v>43227</c:v>
                </c:pt>
                <c:pt idx="2605">
                  <c:v>43228</c:v>
                </c:pt>
                <c:pt idx="2606">
                  <c:v>43229</c:v>
                </c:pt>
                <c:pt idx="2607">
                  <c:v>43230</c:v>
                </c:pt>
                <c:pt idx="2608">
                  <c:v>43231</c:v>
                </c:pt>
                <c:pt idx="2609">
                  <c:v>43232</c:v>
                </c:pt>
                <c:pt idx="2610">
                  <c:v>43233</c:v>
                </c:pt>
                <c:pt idx="2611">
                  <c:v>43234</c:v>
                </c:pt>
                <c:pt idx="2612">
                  <c:v>43235</c:v>
                </c:pt>
                <c:pt idx="2613">
                  <c:v>43236</c:v>
                </c:pt>
                <c:pt idx="2614">
                  <c:v>43237</c:v>
                </c:pt>
                <c:pt idx="2615">
                  <c:v>43238</c:v>
                </c:pt>
                <c:pt idx="2616">
                  <c:v>43239</c:v>
                </c:pt>
                <c:pt idx="2617">
                  <c:v>43240</c:v>
                </c:pt>
                <c:pt idx="2618">
                  <c:v>43241</c:v>
                </c:pt>
                <c:pt idx="2619">
                  <c:v>43242</c:v>
                </c:pt>
                <c:pt idx="2620">
                  <c:v>43243</c:v>
                </c:pt>
                <c:pt idx="2621">
                  <c:v>43244</c:v>
                </c:pt>
                <c:pt idx="2622">
                  <c:v>43245</c:v>
                </c:pt>
                <c:pt idx="2623">
                  <c:v>43246</c:v>
                </c:pt>
                <c:pt idx="2624">
                  <c:v>43247</c:v>
                </c:pt>
                <c:pt idx="2625">
                  <c:v>43248</c:v>
                </c:pt>
                <c:pt idx="2626">
                  <c:v>43249</c:v>
                </c:pt>
                <c:pt idx="2627">
                  <c:v>43250</c:v>
                </c:pt>
                <c:pt idx="2628">
                  <c:v>43251</c:v>
                </c:pt>
                <c:pt idx="2629">
                  <c:v>43252</c:v>
                </c:pt>
                <c:pt idx="2630">
                  <c:v>43253</c:v>
                </c:pt>
                <c:pt idx="2631">
                  <c:v>43254</c:v>
                </c:pt>
                <c:pt idx="2632">
                  <c:v>43255</c:v>
                </c:pt>
                <c:pt idx="2633">
                  <c:v>43256</c:v>
                </c:pt>
              </c:numCache>
            </c:numRef>
          </c:cat>
          <c:val>
            <c:numRef>
              <c:f>CUVA_corr_depths!$D$2:$D$2635</c:f>
              <c:numCache>
                <c:formatCode>General</c:formatCode>
                <c:ptCount val="2634"/>
                <c:pt idx="15">
                  <c:v>-0.1</c:v>
                </c:pt>
                <c:pt idx="16">
                  <c:v>3.8</c:v>
                </c:pt>
                <c:pt idx="17">
                  <c:v>0.6</c:v>
                </c:pt>
                <c:pt idx="18">
                  <c:v>-0.6</c:v>
                </c:pt>
                <c:pt idx="19">
                  <c:v>-2</c:v>
                </c:pt>
                <c:pt idx="20">
                  <c:v>-2.2000000000000002</c:v>
                </c:pt>
                <c:pt idx="21">
                  <c:v>3.3</c:v>
                </c:pt>
                <c:pt idx="22">
                  <c:v>3.3</c:v>
                </c:pt>
                <c:pt idx="23">
                  <c:v>1.2</c:v>
                </c:pt>
                <c:pt idx="24">
                  <c:v>-0.1</c:v>
                </c:pt>
                <c:pt idx="25">
                  <c:v>-0.6</c:v>
                </c:pt>
                <c:pt idx="26">
                  <c:v>-1.9</c:v>
                </c:pt>
                <c:pt idx="27">
                  <c:v>-1.8</c:v>
                </c:pt>
                <c:pt idx="28">
                  <c:v>-1.5</c:v>
                </c:pt>
                <c:pt idx="29">
                  <c:v>-1.2</c:v>
                </c:pt>
                <c:pt idx="30">
                  <c:v>-1.3</c:v>
                </c:pt>
                <c:pt idx="31">
                  <c:v>-1.7</c:v>
                </c:pt>
                <c:pt idx="32">
                  <c:v>-2.5</c:v>
                </c:pt>
                <c:pt idx="33">
                  <c:v>-2.6</c:v>
                </c:pt>
                <c:pt idx="34">
                  <c:v>1.7</c:v>
                </c:pt>
                <c:pt idx="35">
                  <c:v>0.3</c:v>
                </c:pt>
                <c:pt idx="36">
                  <c:v>-0.4</c:v>
                </c:pt>
                <c:pt idx="37">
                  <c:v>-1</c:v>
                </c:pt>
                <c:pt idx="38">
                  <c:v>-2.6</c:v>
                </c:pt>
                <c:pt idx="39">
                  <c:v>-2.7</c:v>
                </c:pt>
                <c:pt idx="40">
                  <c:v>-2.8</c:v>
                </c:pt>
                <c:pt idx="41">
                  <c:v>-2.8</c:v>
                </c:pt>
                <c:pt idx="42">
                  <c:v>-2.8</c:v>
                </c:pt>
                <c:pt idx="43">
                  <c:v>-2.8</c:v>
                </c:pt>
                <c:pt idx="44">
                  <c:v>-2.7</c:v>
                </c:pt>
                <c:pt idx="45">
                  <c:v>-2.7</c:v>
                </c:pt>
                <c:pt idx="46">
                  <c:v>-2.7</c:v>
                </c:pt>
                <c:pt idx="47">
                  <c:v>-2.7</c:v>
                </c:pt>
                <c:pt idx="48">
                  <c:v>-2.7</c:v>
                </c:pt>
                <c:pt idx="49">
                  <c:v>-2.7</c:v>
                </c:pt>
                <c:pt idx="50">
                  <c:v>-2.7</c:v>
                </c:pt>
                <c:pt idx="51">
                  <c:v>-2.6</c:v>
                </c:pt>
                <c:pt idx="52">
                  <c:v>-2.7</c:v>
                </c:pt>
                <c:pt idx="53">
                  <c:v>-1.9</c:v>
                </c:pt>
                <c:pt idx="54">
                  <c:v>3</c:v>
                </c:pt>
                <c:pt idx="55">
                  <c:v>-0.5</c:v>
                </c:pt>
                <c:pt idx="56">
                  <c:v>0.6</c:v>
                </c:pt>
                <c:pt idx="57">
                  <c:v>0.1</c:v>
                </c:pt>
                <c:pt idx="58">
                  <c:v>-2.7</c:v>
                </c:pt>
                <c:pt idx="59">
                  <c:v>-1.4</c:v>
                </c:pt>
                <c:pt idx="60">
                  <c:v>-0.2</c:v>
                </c:pt>
                <c:pt idx="61">
                  <c:v>-0.5</c:v>
                </c:pt>
                <c:pt idx="62">
                  <c:v>-1.3</c:v>
                </c:pt>
                <c:pt idx="63">
                  <c:v>-1.6</c:v>
                </c:pt>
                <c:pt idx="64">
                  <c:v>-1.5</c:v>
                </c:pt>
                <c:pt idx="65">
                  <c:v>0.2</c:v>
                </c:pt>
                <c:pt idx="66">
                  <c:v>-1</c:v>
                </c:pt>
                <c:pt idx="67">
                  <c:v>-2.1</c:v>
                </c:pt>
                <c:pt idx="68">
                  <c:v>-2.1</c:v>
                </c:pt>
                <c:pt idx="69">
                  <c:v>-2.2999999999999998</c:v>
                </c:pt>
                <c:pt idx="70">
                  <c:v>-2.1</c:v>
                </c:pt>
                <c:pt idx="71">
                  <c:v>-2.2999999999999998</c:v>
                </c:pt>
                <c:pt idx="72">
                  <c:v>-2.1</c:v>
                </c:pt>
                <c:pt idx="73">
                  <c:v>-2.4</c:v>
                </c:pt>
                <c:pt idx="74">
                  <c:v>-2.2999999999999998</c:v>
                </c:pt>
                <c:pt idx="75">
                  <c:v>-2.2999999999999998</c:v>
                </c:pt>
                <c:pt idx="76">
                  <c:v>-2.2999999999999998</c:v>
                </c:pt>
                <c:pt idx="77">
                  <c:v>-2.6</c:v>
                </c:pt>
                <c:pt idx="78">
                  <c:v>-2.4</c:v>
                </c:pt>
                <c:pt idx="79">
                  <c:v>-2.5</c:v>
                </c:pt>
                <c:pt idx="80">
                  <c:v>-2.5</c:v>
                </c:pt>
                <c:pt idx="81">
                  <c:v>-2.4</c:v>
                </c:pt>
                <c:pt idx="82">
                  <c:v>-2.4</c:v>
                </c:pt>
                <c:pt idx="83">
                  <c:v>-2.5</c:v>
                </c:pt>
                <c:pt idx="84">
                  <c:v>-2.5</c:v>
                </c:pt>
                <c:pt idx="85">
                  <c:v>-2.2000000000000002</c:v>
                </c:pt>
                <c:pt idx="86">
                  <c:v>-1.6</c:v>
                </c:pt>
                <c:pt idx="87">
                  <c:v>-1.6</c:v>
                </c:pt>
                <c:pt idx="88">
                  <c:v>-1.9</c:v>
                </c:pt>
                <c:pt idx="89">
                  <c:v>-2</c:v>
                </c:pt>
                <c:pt idx="90">
                  <c:v>-2</c:v>
                </c:pt>
                <c:pt idx="91">
                  <c:v>-2.2000000000000002</c:v>
                </c:pt>
                <c:pt idx="92">
                  <c:v>-2.2000000000000002</c:v>
                </c:pt>
                <c:pt idx="93">
                  <c:v>-2.2000000000000002</c:v>
                </c:pt>
                <c:pt idx="94">
                  <c:v>-2.5</c:v>
                </c:pt>
                <c:pt idx="95">
                  <c:v>-2.5</c:v>
                </c:pt>
                <c:pt idx="96">
                  <c:v>-2.5</c:v>
                </c:pt>
                <c:pt idx="97">
                  <c:v>-2.7</c:v>
                </c:pt>
                <c:pt idx="98">
                  <c:v>-2</c:v>
                </c:pt>
                <c:pt idx="99">
                  <c:v>-1.7</c:v>
                </c:pt>
                <c:pt idx="100">
                  <c:v>-2.2000000000000002</c:v>
                </c:pt>
                <c:pt idx="101">
                  <c:v>1.8</c:v>
                </c:pt>
                <c:pt idx="102">
                  <c:v>3</c:v>
                </c:pt>
                <c:pt idx="103">
                  <c:v>-1.5</c:v>
                </c:pt>
                <c:pt idx="104">
                  <c:v>-2.2000000000000002</c:v>
                </c:pt>
                <c:pt idx="105">
                  <c:v>-0.5</c:v>
                </c:pt>
                <c:pt idx="106">
                  <c:v>-1.2</c:v>
                </c:pt>
                <c:pt idx="107">
                  <c:v>-2.5</c:v>
                </c:pt>
                <c:pt idx="108">
                  <c:v>-2.5</c:v>
                </c:pt>
                <c:pt idx="109">
                  <c:v>-1.8</c:v>
                </c:pt>
                <c:pt idx="110">
                  <c:v>-1.8</c:v>
                </c:pt>
                <c:pt idx="111">
                  <c:v>-2.5</c:v>
                </c:pt>
                <c:pt idx="112">
                  <c:v>2.9</c:v>
                </c:pt>
                <c:pt idx="113">
                  <c:v>0</c:v>
                </c:pt>
                <c:pt idx="114">
                  <c:v>-0.7</c:v>
                </c:pt>
                <c:pt idx="115">
                  <c:v>-2.2000000000000002</c:v>
                </c:pt>
                <c:pt idx="116">
                  <c:v>-2.7</c:v>
                </c:pt>
                <c:pt idx="117">
                  <c:v>3.1</c:v>
                </c:pt>
                <c:pt idx="118">
                  <c:v>-0.3</c:v>
                </c:pt>
                <c:pt idx="119">
                  <c:v>-1</c:v>
                </c:pt>
                <c:pt idx="120">
                  <c:v>-1.8</c:v>
                </c:pt>
                <c:pt idx="121">
                  <c:v>0.3</c:v>
                </c:pt>
                <c:pt idx="122">
                  <c:v>3.3</c:v>
                </c:pt>
                <c:pt idx="123">
                  <c:v>-0.2</c:v>
                </c:pt>
                <c:pt idx="124">
                  <c:v>0.6</c:v>
                </c:pt>
                <c:pt idx="125">
                  <c:v>-1.2</c:v>
                </c:pt>
                <c:pt idx="126">
                  <c:v>-1.8</c:v>
                </c:pt>
                <c:pt idx="127">
                  <c:v>-2.2000000000000002</c:v>
                </c:pt>
                <c:pt idx="128">
                  <c:v>-1.5</c:v>
                </c:pt>
                <c:pt idx="129">
                  <c:v>-1.4</c:v>
                </c:pt>
                <c:pt idx="130">
                  <c:v>-1.3</c:v>
                </c:pt>
                <c:pt idx="131">
                  <c:v>-1.5</c:v>
                </c:pt>
                <c:pt idx="132">
                  <c:v>-1.8</c:v>
                </c:pt>
                <c:pt idx="133">
                  <c:v>-0.1</c:v>
                </c:pt>
                <c:pt idx="134">
                  <c:v>-0.9</c:v>
                </c:pt>
                <c:pt idx="135">
                  <c:v>-0.1</c:v>
                </c:pt>
                <c:pt idx="136">
                  <c:v>-0.4</c:v>
                </c:pt>
                <c:pt idx="137">
                  <c:v>-2.1</c:v>
                </c:pt>
                <c:pt idx="138">
                  <c:v>-2.2999999999999998</c:v>
                </c:pt>
                <c:pt idx="139">
                  <c:v>-2.2999999999999998</c:v>
                </c:pt>
                <c:pt idx="140">
                  <c:v>-2.2999999999999998</c:v>
                </c:pt>
                <c:pt idx="141">
                  <c:v>-2.2999999999999998</c:v>
                </c:pt>
                <c:pt idx="142">
                  <c:v>-2.4</c:v>
                </c:pt>
                <c:pt idx="143">
                  <c:v>-1.9</c:v>
                </c:pt>
                <c:pt idx="144">
                  <c:v>-0.4</c:v>
                </c:pt>
                <c:pt idx="145">
                  <c:v>0.1</c:v>
                </c:pt>
                <c:pt idx="146">
                  <c:v>-0.1</c:v>
                </c:pt>
                <c:pt idx="147">
                  <c:v>2.4</c:v>
                </c:pt>
                <c:pt idx="148">
                  <c:v>1.4</c:v>
                </c:pt>
                <c:pt idx="149">
                  <c:v>2.4</c:v>
                </c:pt>
                <c:pt idx="150">
                  <c:v>1.4</c:v>
                </c:pt>
                <c:pt idx="151">
                  <c:v>2.6</c:v>
                </c:pt>
                <c:pt idx="152">
                  <c:v>1.8</c:v>
                </c:pt>
                <c:pt idx="153">
                  <c:v>1.6</c:v>
                </c:pt>
                <c:pt idx="154">
                  <c:v>2.7</c:v>
                </c:pt>
                <c:pt idx="155">
                  <c:v>2.6</c:v>
                </c:pt>
                <c:pt idx="156">
                  <c:v>3.1</c:v>
                </c:pt>
                <c:pt idx="157">
                  <c:v>2.5</c:v>
                </c:pt>
                <c:pt idx="158">
                  <c:v>2.1</c:v>
                </c:pt>
                <c:pt idx="159">
                  <c:v>4.5999999999999996</c:v>
                </c:pt>
                <c:pt idx="160">
                  <c:v>5.0999999999999996</c:v>
                </c:pt>
                <c:pt idx="161">
                  <c:v>4.4000000000000004</c:v>
                </c:pt>
                <c:pt idx="162">
                  <c:v>4.4000000000000004</c:v>
                </c:pt>
                <c:pt idx="163">
                  <c:v>5.3</c:v>
                </c:pt>
                <c:pt idx="164">
                  <c:v>5.2</c:v>
                </c:pt>
                <c:pt idx="165">
                  <c:v>4.7</c:v>
                </c:pt>
                <c:pt idx="166">
                  <c:v>5.8</c:v>
                </c:pt>
                <c:pt idx="167">
                  <c:v>5.5</c:v>
                </c:pt>
                <c:pt idx="168">
                  <c:v>5.9</c:v>
                </c:pt>
                <c:pt idx="169">
                  <c:v>4.8</c:v>
                </c:pt>
                <c:pt idx="170">
                  <c:v>4.5</c:v>
                </c:pt>
                <c:pt idx="171">
                  <c:v>5.5</c:v>
                </c:pt>
                <c:pt idx="172">
                  <c:v>5.6</c:v>
                </c:pt>
                <c:pt idx="173">
                  <c:v>4.9000000000000004</c:v>
                </c:pt>
                <c:pt idx="174">
                  <c:v>6</c:v>
                </c:pt>
                <c:pt idx="175">
                  <c:v>5.0999999999999996</c:v>
                </c:pt>
                <c:pt idx="176">
                  <c:v>6.3</c:v>
                </c:pt>
                <c:pt idx="177">
                  <c:v>6.8</c:v>
                </c:pt>
                <c:pt idx="178">
                  <c:v>5.7</c:v>
                </c:pt>
                <c:pt idx="179">
                  <c:v>5.4</c:v>
                </c:pt>
                <c:pt idx="180">
                  <c:v>6</c:v>
                </c:pt>
                <c:pt idx="181">
                  <c:v>5.6</c:v>
                </c:pt>
                <c:pt idx="182">
                  <c:v>5.9</c:v>
                </c:pt>
                <c:pt idx="183">
                  <c:v>5.3</c:v>
                </c:pt>
                <c:pt idx="184">
                  <c:v>4.7</c:v>
                </c:pt>
                <c:pt idx="185">
                  <c:v>5.2</c:v>
                </c:pt>
                <c:pt idx="186">
                  <c:v>6.3</c:v>
                </c:pt>
                <c:pt idx="187">
                  <c:v>7.1</c:v>
                </c:pt>
                <c:pt idx="188">
                  <c:v>7.2</c:v>
                </c:pt>
                <c:pt idx="189">
                  <c:v>5.8</c:v>
                </c:pt>
                <c:pt idx="190">
                  <c:v>7.1</c:v>
                </c:pt>
                <c:pt idx="191">
                  <c:v>7.6</c:v>
                </c:pt>
                <c:pt idx="192">
                  <c:v>6.4</c:v>
                </c:pt>
                <c:pt idx="193">
                  <c:v>4.5999999999999996</c:v>
                </c:pt>
                <c:pt idx="194">
                  <c:v>3.9</c:v>
                </c:pt>
                <c:pt idx="195">
                  <c:v>4.9000000000000004</c:v>
                </c:pt>
                <c:pt idx="196">
                  <c:v>5.7</c:v>
                </c:pt>
                <c:pt idx="197">
                  <c:v>4.7</c:v>
                </c:pt>
                <c:pt idx="198">
                  <c:v>4.0999999999999996</c:v>
                </c:pt>
                <c:pt idx="199">
                  <c:v>8.1</c:v>
                </c:pt>
                <c:pt idx="200">
                  <c:v>8.6999999999999993</c:v>
                </c:pt>
                <c:pt idx="201">
                  <c:v>7.3</c:v>
                </c:pt>
                <c:pt idx="202">
                  <c:v>5.4</c:v>
                </c:pt>
                <c:pt idx="203">
                  <c:v>4.9000000000000004</c:v>
                </c:pt>
                <c:pt idx="204">
                  <c:v>3.8</c:v>
                </c:pt>
                <c:pt idx="205">
                  <c:v>2.1</c:v>
                </c:pt>
                <c:pt idx="206">
                  <c:v>2.7</c:v>
                </c:pt>
                <c:pt idx="207">
                  <c:v>2.2000000000000002</c:v>
                </c:pt>
                <c:pt idx="208">
                  <c:v>3.2</c:v>
                </c:pt>
                <c:pt idx="209">
                  <c:v>2.6</c:v>
                </c:pt>
                <c:pt idx="210">
                  <c:v>2.7</c:v>
                </c:pt>
                <c:pt idx="211">
                  <c:v>7.6</c:v>
                </c:pt>
                <c:pt idx="212">
                  <c:v>3.8</c:v>
                </c:pt>
                <c:pt idx="213">
                  <c:v>2.7</c:v>
                </c:pt>
                <c:pt idx="214">
                  <c:v>5.0999999999999996</c:v>
                </c:pt>
                <c:pt idx="215">
                  <c:v>3.7</c:v>
                </c:pt>
                <c:pt idx="216">
                  <c:v>5.5</c:v>
                </c:pt>
                <c:pt idx="217">
                  <c:v>4.7</c:v>
                </c:pt>
                <c:pt idx="218">
                  <c:v>3.7</c:v>
                </c:pt>
                <c:pt idx="219">
                  <c:v>3.5</c:v>
                </c:pt>
                <c:pt idx="220">
                  <c:v>3.4</c:v>
                </c:pt>
                <c:pt idx="221">
                  <c:v>3.6</c:v>
                </c:pt>
                <c:pt idx="222">
                  <c:v>3.2</c:v>
                </c:pt>
                <c:pt idx="223">
                  <c:v>3.4</c:v>
                </c:pt>
                <c:pt idx="224">
                  <c:v>5.0999999999999996</c:v>
                </c:pt>
                <c:pt idx="225">
                  <c:v>5.3</c:v>
                </c:pt>
                <c:pt idx="226">
                  <c:v>4.9000000000000004</c:v>
                </c:pt>
                <c:pt idx="227">
                  <c:v>7.6</c:v>
                </c:pt>
                <c:pt idx="228">
                  <c:v>7</c:v>
                </c:pt>
                <c:pt idx="229">
                  <c:v>6.2</c:v>
                </c:pt>
                <c:pt idx="230">
                  <c:v>5.5</c:v>
                </c:pt>
                <c:pt idx="231">
                  <c:v>4.8</c:v>
                </c:pt>
                <c:pt idx="232">
                  <c:v>4.2</c:v>
                </c:pt>
                <c:pt idx="233">
                  <c:v>3.2</c:v>
                </c:pt>
                <c:pt idx="234">
                  <c:v>3.4</c:v>
                </c:pt>
                <c:pt idx="235">
                  <c:v>3.1</c:v>
                </c:pt>
                <c:pt idx="236">
                  <c:v>4.3</c:v>
                </c:pt>
                <c:pt idx="237">
                  <c:v>5.5</c:v>
                </c:pt>
                <c:pt idx="238">
                  <c:v>4.2</c:v>
                </c:pt>
                <c:pt idx="239">
                  <c:v>3.8</c:v>
                </c:pt>
                <c:pt idx="240">
                  <c:v>3.6</c:v>
                </c:pt>
                <c:pt idx="241">
                  <c:v>3.5</c:v>
                </c:pt>
                <c:pt idx="242">
                  <c:v>7</c:v>
                </c:pt>
                <c:pt idx="243">
                  <c:v>6.3</c:v>
                </c:pt>
                <c:pt idx="244">
                  <c:v>5</c:v>
                </c:pt>
                <c:pt idx="245">
                  <c:v>5.6</c:v>
                </c:pt>
                <c:pt idx="246">
                  <c:v>4.8</c:v>
                </c:pt>
                <c:pt idx="247">
                  <c:v>6.8</c:v>
                </c:pt>
                <c:pt idx="248">
                  <c:v>5.6</c:v>
                </c:pt>
                <c:pt idx="249">
                  <c:v>4.7</c:v>
                </c:pt>
                <c:pt idx="250">
                  <c:v>4.5</c:v>
                </c:pt>
                <c:pt idx="251">
                  <c:v>4.8</c:v>
                </c:pt>
                <c:pt idx="252">
                  <c:v>9</c:v>
                </c:pt>
                <c:pt idx="253">
                  <c:v>8.1999999999999993</c:v>
                </c:pt>
                <c:pt idx="254">
                  <c:v>6.5</c:v>
                </c:pt>
                <c:pt idx="255">
                  <c:v>6.1</c:v>
                </c:pt>
                <c:pt idx="256">
                  <c:v>8.9</c:v>
                </c:pt>
                <c:pt idx="257">
                  <c:v>7.8</c:v>
                </c:pt>
                <c:pt idx="258">
                  <c:v>7.3</c:v>
                </c:pt>
                <c:pt idx="259">
                  <c:v>8.3000000000000007</c:v>
                </c:pt>
                <c:pt idx="260">
                  <c:v>8.3000000000000007</c:v>
                </c:pt>
                <c:pt idx="261">
                  <c:v>8.1999999999999993</c:v>
                </c:pt>
                <c:pt idx="262">
                  <c:v>7.9</c:v>
                </c:pt>
                <c:pt idx="263">
                  <c:v>7.6</c:v>
                </c:pt>
                <c:pt idx="264">
                  <c:v>8.4</c:v>
                </c:pt>
                <c:pt idx="265">
                  <c:v>7.8</c:v>
                </c:pt>
                <c:pt idx="266">
                  <c:v>8.1999999999999993</c:v>
                </c:pt>
                <c:pt idx="267">
                  <c:v>8.1</c:v>
                </c:pt>
                <c:pt idx="268">
                  <c:v>7.9</c:v>
                </c:pt>
                <c:pt idx="269">
                  <c:v>8.4</c:v>
                </c:pt>
                <c:pt idx="270">
                  <c:v>7.5</c:v>
                </c:pt>
                <c:pt idx="271">
                  <c:v>7.6</c:v>
                </c:pt>
                <c:pt idx="272">
                  <c:v>7.8</c:v>
                </c:pt>
                <c:pt idx="273">
                  <c:v>8.1999999999999993</c:v>
                </c:pt>
                <c:pt idx="274">
                  <c:v>8.8000000000000007</c:v>
                </c:pt>
                <c:pt idx="275">
                  <c:v>8.6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10.3</c:v>
                </c:pt>
                <c:pt idx="294">
                  <c:v>10.7</c:v>
                </c:pt>
                <c:pt idx="295">
                  <c:v>10.4</c:v>
                </c:pt>
                <c:pt idx="296">
                  <c:v>7.9</c:v>
                </c:pt>
                <c:pt idx="297">
                  <c:v>6.9</c:v>
                </c:pt>
                <c:pt idx="298">
                  <c:v>6.2</c:v>
                </c:pt>
                <c:pt idx="299">
                  <c:v>5.3</c:v>
                </c:pt>
                <c:pt idx="300">
                  <c:v>5.8</c:v>
                </c:pt>
                <c:pt idx="301">
                  <c:v>6</c:v>
                </c:pt>
                <c:pt idx="302">
                  <c:v>8</c:v>
                </c:pt>
                <c:pt idx="303">
                  <c:v>10.1</c:v>
                </c:pt>
                <c:pt idx="304">
                  <c:v>7.9</c:v>
                </c:pt>
                <c:pt idx="305">
                  <c:v>6.8</c:v>
                </c:pt>
                <c:pt idx="306">
                  <c:v>6.3</c:v>
                </c:pt>
                <c:pt idx="307">
                  <c:v>7.5</c:v>
                </c:pt>
                <c:pt idx="308">
                  <c:v>7.8</c:v>
                </c:pt>
                <c:pt idx="309">
                  <c:v>12.6</c:v>
                </c:pt>
                <c:pt idx="310">
                  <c:v>10.4</c:v>
                </c:pt>
                <c:pt idx="311">
                  <c:v>8.6</c:v>
                </c:pt>
                <c:pt idx="312">
                  <c:v>7.7</c:v>
                </c:pt>
                <c:pt idx="313">
                  <c:v>4.9000000000000004</c:v>
                </c:pt>
                <c:pt idx="314">
                  <c:v>5.5</c:v>
                </c:pt>
                <c:pt idx="315">
                  <c:v>6.5</c:v>
                </c:pt>
                <c:pt idx="316">
                  <c:v>4.5999999999999996</c:v>
                </c:pt>
                <c:pt idx="317">
                  <c:v>5.2</c:v>
                </c:pt>
                <c:pt idx="318">
                  <c:v>5.9</c:v>
                </c:pt>
                <c:pt idx="319">
                  <c:v>7.3</c:v>
                </c:pt>
                <c:pt idx="320">
                  <c:v>7.4</c:v>
                </c:pt>
                <c:pt idx="321">
                  <c:v>4.3</c:v>
                </c:pt>
                <c:pt idx="322">
                  <c:v>4.2</c:v>
                </c:pt>
                <c:pt idx="323">
                  <c:v>3.9</c:v>
                </c:pt>
                <c:pt idx="324">
                  <c:v>3.9</c:v>
                </c:pt>
                <c:pt idx="325">
                  <c:v>4.8</c:v>
                </c:pt>
                <c:pt idx="326">
                  <c:v>5.4</c:v>
                </c:pt>
                <c:pt idx="327">
                  <c:v>5</c:v>
                </c:pt>
                <c:pt idx="328">
                  <c:v>4.2</c:v>
                </c:pt>
                <c:pt idx="329">
                  <c:v>4.9000000000000004</c:v>
                </c:pt>
                <c:pt idx="330">
                  <c:v>4.3</c:v>
                </c:pt>
                <c:pt idx="331">
                  <c:v>7.6</c:v>
                </c:pt>
                <c:pt idx="332">
                  <c:v>3.6</c:v>
                </c:pt>
                <c:pt idx="333">
                  <c:v>3.1</c:v>
                </c:pt>
                <c:pt idx="334">
                  <c:v>2.6</c:v>
                </c:pt>
                <c:pt idx="335">
                  <c:v>3</c:v>
                </c:pt>
                <c:pt idx="336">
                  <c:v>8.1</c:v>
                </c:pt>
                <c:pt idx="337">
                  <c:v>3.6</c:v>
                </c:pt>
                <c:pt idx="338">
                  <c:v>3</c:v>
                </c:pt>
                <c:pt idx="339">
                  <c:v>3.9</c:v>
                </c:pt>
                <c:pt idx="340">
                  <c:v>3.4</c:v>
                </c:pt>
                <c:pt idx="341">
                  <c:v>4.2</c:v>
                </c:pt>
                <c:pt idx="342">
                  <c:v>8.1999999999999993</c:v>
                </c:pt>
                <c:pt idx="343">
                  <c:v>5.5</c:v>
                </c:pt>
                <c:pt idx="344">
                  <c:v>5.0999999999999996</c:v>
                </c:pt>
                <c:pt idx="345">
                  <c:v>7.4</c:v>
                </c:pt>
                <c:pt idx="346">
                  <c:v>7.1</c:v>
                </c:pt>
                <c:pt idx="347">
                  <c:v>6</c:v>
                </c:pt>
                <c:pt idx="348">
                  <c:v>6.5</c:v>
                </c:pt>
                <c:pt idx="349">
                  <c:v>3</c:v>
                </c:pt>
                <c:pt idx="350">
                  <c:v>7.4</c:v>
                </c:pt>
                <c:pt idx="351">
                  <c:v>8</c:v>
                </c:pt>
                <c:pt idx="352">
                  <c:v>4.5999999999999996</c:v>
                </c:pt>
                <c:pt idx="353">
                  <c:v>6.2</c:v>
                </c:pt>
                <c:pt idx="354">
                  <c:v>4.3</c:v>
                </c:pt>
                <c:pt idx="355">
                  <c:v>6.3</c:v>
                </c:pt>
                <c:pt idx="356">
                  <c:v>6.8</c:v>
                </c:pt>
                <c:pt idx="357">
                  <c:v>4.5999999999999996</c:v>
                </c:pt>
                <c:pt idx="358">
                  <c:v>4.4000000000000004</c:v>
                </c:pt>
                <c:pt idx="359">
                  <c:v>5.3</c:v>
                </c:pt>
                <c:pt idx="360">
                  <c:v>2.2999999999999998</c:v>
                </c:pt>
                <c:pt idx="361">
                  <c:v>3.5</c:v>
                </c:pt>
                <c:pt idx="362">
                  <c:v>4.5999999999999996</c:v>
                </c:pt>
                <c:pt idx="363">
                  <c:v>3.7</c:v>
                </c:pt>
                <c:pt idx="364">
                  <c:v>3.1</c:v>
                </c:pt>
                <c:pt idx="365">
                  <c:v>5.5</c:v>
                </c:pt>
                <c:pt idx="366">
                  <c:v>8.4</c:v>
                </c:pt>
                <c:pt idx="367">
                  <c:v>7.6</c:v>
                </c:pt>
                <c:pt idx="368">
                  <c:v>7.5</c:v>
                </c:pt>
                <c:pt idx="369">
                  <c:v>4.0999999999999996</c:v>
                </c:pt>
                <c:pt idx="370">
                  <c:v>6.2</c:v>
                </c:pt>
                <c:pt idx="371">
                  <c:v>3.1</c:v>
                </c:pt>
                <c:pt idx="372">
                  <c:v>7.3</c:v>
                </c:pt>
                <c:pt idx="373">
                  <c:v>7.6</c:v>
                </c:pt>
                <c:pt idx="374">
                  <c:v>8.6999999999999993</c:v>
                </c:pt>
                <c:pt idx="375">
                  <c:v>5.4</c:v>
                </c:pt>
                <c:pt idx="376">
                  <c:v>7.1</c:v>
                </c:pt>
                <c:pt idx="377">
                  <c:v>7.9</c:v>
                </c:pt>
                <c:pt idx="378">
                  <c:v>7.7</c:v>
                </c:pt>
                <c:pt idx="379">
                  <c:v>9.6</c:v>
                </c:pt>
                <c:pt idx="380">
                  <c:v>6.6</c:v>
                </c:pt>
                <c:pt idx="381">
                  <c:v>8.5</c:v>
                </c:pt>
                <c:pt idx="382">
                  <c:v>7</c:v>
                </c:pt>
                <c:pt idx="383">
                  <c:v>6.1</c:v>
                </c:pt>
                <c:pt idx="384">
                  <c:v>5.0999999999999996</c:v>
                </c:pt>
                <c:pt idx="385">
                  <c:v>5.9</c:v>
                </c:pt>
                <c:pt idx="386">
                  <c:v>9.1</c:v>
                </c:pt>
                <c:pt idx="387">
                  <c:v>8.8000000000000007</c:v>
                </c:pt>
                <c:pt idx="388">
                  <c:v>6.6</c:v>
                </c:pt>
                <c:pt idx="389">
                  <c:v>6.9</c:v>
                </c:pt>
                <c:pt idx="390">
                  <c:v>9.4</c:v>
                </c:pt>
                <c:pt idx="391">
                  <c:v>10.199999999999999</c:v>
                </c:pt>
                <c:pt idx="392">
                  <c:v>11.4</c:v>
                </c:pt>
                <c:pt idx="393">
                  <c:v>8.9</c:v>
                </c:pt>
                <c:pt idx="394">
                  <c:v>9.6</c:v>
                </c:pt>
                <c:pt idx="395">
                  <c:v>8.5</c:v>
                </c:pt>
                <c:pt idx="396">
                  <c:v>9</c:v>
                </c:pt>
                <c:pt idx="397">
                  <c:v>9.3000000000000007</c:v>
                </c:pt>
                <c:pt idx="398">
                  <c:v>10.3</c:v>
                </c:pt>
                <c:pt idx="399">
                  <c:v>9.8000000000000007</c:v>
                </c:pt>
                <c:pt idx="400">
                  <c:v>9.9</c:v>
                </c:pt>
                <c:pt idx="462">
                  <c:v>0.5</c:v>
                </c:pt>
                <c:pt idx="463">
                  <c:v>0.6</c:v>
                </c:pt>
                <c:pt idx="464">
                  <c:v>0.7</c:v>
                </c:pt>
                <c:pt idx="465">
                  <c:v>0.9</c:v>
                </c:pt>
                <c:pt idx="466">
                  <c:v>1.8</c:v>
                </c:pt>
                <c:pt idx="467">
                  <c:v>1.5</c:v>
                </c:pt>
                <c:pt idx="468">
                  <c:v>2</c:v>
                </c:pt>
                <c:pt idx="469">
                  <c:v>2.5</c:v>
                </c:pt>
                <c:pt idx="470">
                  <c:v>2.5</c:v>
                </c:pt>
                <c:pt idx="471">
                  <c:v>1.7</c:v>
                </c:pt>
                <c:pt idx="472">
                  <c:v>1.9</c:v>
                </c:pt>
                <c:pt idx="473">
                  <c:v>2.1</c:v>
                </c:pt>
                <c:pt idx="474">
                  <c:v>1.6</c:v>
                </c:pt>
                <c:pt idx="475">
                  <c:v>1.8</c:v>
                </c:pt>
                <c:pt idx="476">
                  <c:v>1.8</c:v>
                </c:pt>
                <c:pt idx="477">
                  <c:v>2</c:v>
                </c:pt>
                <c:pt idx="478">
                  <c:v>1.9</c:v>
                </c:pt>
                <c:pt idx="479">
                  <c:v>2</c:v>
                </c:pt>
                <c:pt idx="480">
                  <c:v>1.9</c:v>
                </c:pt>
                <c:pt idx="481">
                  <c:v>2.2000000000000002</c:v>
                </c:pt>
                <c:pt idx="482">
                  <c:v>2.2999999999999998</c:v>
                </c:pt>
                <c:pt idx="483">
                  <c:v>2.6</c:v>
                </c:pt>
                <c:pt idx="484">
                  <c:v>2.2000000000000002</c:v>
                </c:pt>
                <c:pt idx="485">
                  <c:v>1.3</c:v>
                </c:pt>
                <c:pt idx="486">
                  <c:v>2.2000000000000002</c:v>
                </c:pt>
                <c:pt idx="487">
                  <c:v>2.4</c:v>
                </c:pt>
                <c:pt idx="488">
                  <c:v>2.5</c:v>
                </c:pt>
                <c:pt idx="489">
                  <c:v>3</c:v>
                </c:pt>
                <c:pt idx="490">
                  <c:v>3.4</c:v>
                </c:pt>
                <c:pt idx="491">
                  <c:v>3.4</c:v>
                </c:pt>
                <c:pt idx="492">
                  <c:v>2.8</c:v>
                </c:pt>
                <c:pt idx="493">
                  <c:v>2.7</c:v>
                </c:pt>
                <c:pt idx="494">
                  <c:v>2.2999999999999998</c:v>
                </c:pt>
                <c:pt idx="495">
                  <c:v>2.1</c:v>
                </c:pt>
                <c:pt idx="496">
                  <c:v>2.7</c:v>
                </c:pt>
                <c:pt idx="497">
                  <c:v>5.6</c:v>
                </c:pt>
                <c:pt idx="498">
                  <c:v>5.0999999999999996</c:v>
                </c:pt>
                <c:pt idx="499">
                  <c:v>5.7</c:v>
                </c:pt>
                <c:pt idx="500">
                  <c:v>5.8</c:v>
                </c:pt>
                <c:pt idx="501">
                  <c:v>5.2</c:v>
                </c:pt>
                <c:pt idx="502">
                  <c:v>5.5</c:v>
                </c:pt>
                <c:pt idx="503">
                  <c:v>5.2</c:v>
                </c:pt>
                <c:pt idx="504">
                  <c:v>5.0999999999999996</c:v>
                </c:pt>
                <c:pt idx="505">
                  <c:v>7.6</c:v>
                </c:pt>
                <c:pt idx="506">
                  <c:v>6.9</c:v>
                </c:pt>
                <c:pt idx="507">
                  <c:v>6.3</c:v>
                </c:pt>
                <c:pt idx="508">
                  <c:v>6.1</c:v>
                </c:pt>
                <c:pt idx="509">
                  <c:v>6.1</c:v>
                </c:pt>
                <c:pt idx="510">
                  <c:v>5.6</c:v>
                </c:pt>
                <c:pt idx="511">
                  <c:v>5.7</c:v>
                </c:pt>
                <c:pt idx="512">
                  <c:v>5.5</c:v>
                </c:pt>
                <c:pt idx="513">
                  <c:v>5.6</c:v>
                </c:pt>
                <c:pt idx="514">
                  <c:v>6.1</c:v>
                </c:pt>
                <c:pt idx="515">
                  <c:v>5.5</c:v>
                </c:pt>
                <c:pt idx="516">
                  <c:v>6.1</c:v>
                </c:pt>
                <c:pt idx="517">
                  <c:v>5.9</c:v>
                </c:pt>
                <c:pt idx="518">
                  <c:v>5.9</c:v>
                </c:pt>
                <c:pt idx="519">
                  <c:v>7.4</c:v>
                </c:pt>
                <c:pt idx="520">
                  <c:v>6.4</c:v>
                </c:pt>
                <c:pt idx="521">
                  <c:v>7.4</c:v>
                </c:pt>
                <c:pt idx="522">
                  <c:v>6.7</c:v>
                </c:pt>
                <c:pt idx="523">
                  <c:v>6.5</c:v>
                </c:pt>
                <c:pt idx="524">
                  <c:v>6.4</c:v>
                </c:pt>
                <c:pt idx="525">
                  <c:v>6.5</c:v>
                </c:pt>
                <c:pt idx="526">
                  <c:v>6</c:v>
                </c:pt>
                <c:pt idx="527">
                  <c:v>7.1</c:v>
                </c:pt>
                <c:pt idx="528">
                  <c:v>8.3000000000000007</c:v>
                </c:pt>
                <c:pt idx="529">
                  <c:v>8.3000000000000007</c:v>
                </c:pt>
                <c:pt idx="530">
                  <c:v>6.9</c:v>
                </c:pt>
                <c:pt idx="531">
                  <c:v>6.5</c:v>
                </c:pt>
                <c:pt idx="532">
                  <c:v>6.9</c:v>
                </c:pt>
                <c:pt idx="533">
                  <c:v>6.7</c:v>
                </c:pt>
                <c:pt idx="534">
                  <c:v>6.4</c:v>
                </c:pt>
                <c:pt idx="535">
                  <c:v>7.3</c:v>
                </c:pt>
                <c:pt idx="536">
                  <c:v>6.8</c:v>
                </c:pt>
                <c:pt idx="537">
                  <c:v>6.6</c:v>
                </c:pt>
                <c:pt idx="538">
                  <c:v>7.1</c:v>
                </c:pt>
                <c:pt idx="539">
                  <c:v>6.8</c:v>
                </c:pt>
                <c:pt idx="540">
                  <c:v>7.5</c:v>
                </c:pt>
                <c:pt idx="541">
                  <c:v>7.6</c:v>
                </c:pt>
                <c:pt idx="542">
                  <c:v>7.3</c:v>
                </c:pt>
                <c:pt idx="543">
                  <c:v>7.5</c:v>
                </c:pt>
                <c:pt idx="544">
                  <c:v>7.6</c:v>
                </c:pt>
                <c:pt idx="545">
                  <c:v>6.9</c:v>
                </c:pt>
                <c:pt idx="546">
                  <c:v>7.3</c:v>
                </c:pt>
                <c:pt idx="547">
                  <c:v>7.2</c:v>
                </c:pt>
                <c:pt idx="548">
                  <c:v>7.5</c:v>
                </c:pt>
                <c:pt idx="549">
                  <c:v>7.6</c:v>
                </c:pt>
                <c:pt idx="550">
                  <c:v>6.6</c:v>
                </c:pt>
                <c:pt idx="551">
                  <c:v>7.1</c:v>
                </c:pt>
                <c:pt idx="552">
                  <c:v>8.1999999999999993</c:v>
                </c:pt>
                <c:pt idx="553">
                  <c:v>7.4</c:v>
                </c:pt>
                <c:pt idx="554">
                  <c:v>7.4</c:v>
                </c:pt>
                <c:pt idx="555">
                  <c:v>7.6</c:v>
                </c:pt>
                <c:pt idx="556">
                  <c:v>8</c:v>
                </c:pt>
                <c:pt idx="557">
                  <c:v>8.1999999999999993</c:v>
                </c:pt>
                <c:pt idx="558">
                  <c:v>8.1999999999999993</c:v>
                </c:pt>
                <c:pt idx="559">
                  <c:v>8.1999999999999993</c:v>
                </c:pt>
                <c:pt idx="560">
                  <c:v>9.6</c:v>
                </c:pt>
                <c:pt idx="561">
                  <c:v>7.3</c:v>
                </c:pt>
                <c:pt idx="562">
                  <c:v>7.1</c:v>
                </c:pt>
                <c:pt idx="563">
                  <c:v>7.4</c:v>
                </c:pt>
                <c:pt idx="564">
                  <c:v>8.9</c:v>
                </c:pt>
                <c:pt idx="565">
                  <c:v>9.5</c:v>
                </c:pt>
                <c:pt idx="566">
                  <c:v>8.6</c:v>
                </c:pt>
                <c:pt idx="567">
                  <c:v>8.9</c:v>
                </c:pt>
                <c:pt idx="568">
                  <c:v>9.3000000000000007</c:v>
                </c:pt>
                <c:pt idx="569">
                  <c:v>8.1</c:v>
                </c:pt>
                <c:pt idx="570">
                  <c:v>8</c:v>
                </c:pt>
                <c:pt idx="571">
                  <c:v>8.4</c:v>
                </c:pt>
                <c:pt idx="572">
                  <c:v>7.9</c:v>
                </c:pt>
                <c:pt idx="573">
                  <c:v>7.7</c:v>
                </c:pt>
                <c:pt idx="574">
                  <c:v>6.9</c:v>
                </c:pt>
                <c:pt idx="575">
                  <c:v>7.2</c:v>
                </c:pt>
                <c:pt idx="576">
                  <c:v>7.9</c:v>
                </c:pt>
                <c:pt idx="577">
                  <c:v>8.6</c:v>
                </c:pt>
                <c:pt idx="578">
                  <c:v>7.3</c:v>
                </c:pt>
                <c:pt idx="579">
                  <c:v>6.9</c:v>
                </c:pt>
                <c:pt idx="580">
                  <c:v>7.5</c:v>
                </c:pt>
                <c:pt idx="581">
                  <c:v>8.8000000000000007</c:v>
                </c:pt>
                <c:pt idx="582">
                  <c:v>7.4</c:v>
                </c:pt>
                <c:pt idx="583">
                  <c:v>6.9</c:v>
                </c:pt>
                <c:pt idx="584">
                  <c:v>8.6</c:v>
                </c:pt>
                <c:pt idx="585">
                  <c:v>8.3000000000000007</c:v>
                </c:pt>
                <c:pt idx="586">
                  <c:v>7.6</c:v>
                </c:pt>
                <c:pt idx="587">
                  <c:v>7</c:v>
                </c:pt>
                <c:pt idx="588">
                  <c:v>6.8</c:v>
                </c:pt>
                <c:pt idx="589">
                  <c:v>8.6</c:v>
                </c:pt>
                <c:pt idx="590">
                  <c:v>9</c:v>
                </c:pt>
                <c:pt idx="591">
                  <c:v>8.4</c:v>
                </c:pt>
                <c:pt idx="592">
                  <c:v>6.8</c:v>
                </c:pt>
                <c:pt idx="593">
                  <c:v>6.9</c:v>
                </c:pt>
                <c:pt idx="594">
                  <c:v>6.8</c:v>
                </c:pt>
                <c:pt idx="595">
                  <c:v>8.3000000000000007</c:v>
                </c:pt>
                <c:pt idx="596">
                  <c:v>8.9</c:v>
                </c:pt>
                <c:pt idx="597">
                  <c:v>8</c:v>
                </c:pt>
                <c:pt idx="598">
                  <c:v>7.7</c:v>
                </c:pt>
                <c:pt idx="599">
                  <c:v>8.1</c:v>
                </c:pt>
                <c:pt idx="600">
                  <c:v>6.8</c:v>
                </c:pt>
                <c:pt idx="601">
                  <c:v>6.4</c:v>
                </c:pt>
                <c:pt idx="602">
                  <c:v>6.2</c:v>
                </c:pt>
                <c:pt idx="603">
                  <c:v>6.5</c:v>
                </c:pt>
                <c:pt idx="604">
                  <c:v>6.7</c:v>
                </c:pt>
                <c:pt idx="605">
                  <c:v>6.7</c:v>
                </c:pt>
                <c:pt idx="606">
                  <c:v>6.4</c:v>
                </c:pt>
                <c:pt idx="607">
                  <c:v>8.5</c:v>
                </c:pt>
                <c:pt idx="608">
                  <c:v>8.8000000000000007</c:v>
                </c:pt>
                <c:pt idx="609">
                  <c:v>7.6</c:v>
                </c:pt>
                <c:pt idx="610">
                  <c:v>7</c:v>
                </c:pt>
                <c:pt idx="611">
                  <c:v>7.9</c:v>
                </c:pt>
                <c:pt idx="612">
                  <c:v>7.7</c:v>
                </c:pt>
                <c:pt idx="613">
                  <c:v>8</c:v>
                </c:pt>
                <c:pt idx="614">
                  <c:v>7.5</c:v>
                </c:pt>
                <c:pt idx="615">
                  <c:v>7.1</c:v>
                </c:pt>
                <c:pt idx="616">
                  <c:v>8.6999999999999993</c:v>
                </c:pt>
                <c:pt idx="617">
                  <c:v>9.4</c:v>
                </c:pt>
                <c:pt idx="618">
                  <c:v>8.6</c:v>
                </c:pt>
                <c:pt idx="619">
                  <c:v>8.4</c:v>
                </c:pt>
                <c:pt idx="620">
                  <c:v>8.4</c:v>
                </c:pt>
                <c:pt idx="621">
                  <c:v>8</c:v>
                </c:pt>
                <c:pt idx="622">
                  <c:v>7.8</c:v>
                </c:pt>
                <c:pt idx="623">
                  <c:v>7.8</c:v>
                </c:pt>
                <c:pt idx="624">
                  <c:v>8.5</c:v>
                </c:pt>
                <c:pt idx="625">
                  <c:v>7.5</c:v>
                </c:pt>
                <c:pt idx="626">
                  <c:v>7.2</c:v>
                </c:pt>
                <c:pt idx="627">
                  <c:v>7.1</c:v>
                </c:pt>
                <c:pt idx="628">
                  <c:v>7.2</c:v>
                </c:pt>
                <c:pt idx="629">
                  <c:v>7.1</c:v>
                </c:pt>
                <c:pt idx="630">
                  <c:v>6.9</c:v>
                </c:pt>
                <c:pt idx="631">
                  <c:v>6.4</c:v>
                </c:pt>
                <c:pt idx="632">
                  <c:v>6.4</c:v>
                </c:pt>
                <c:pt idx="633">
                  <c:v>6.4</c:v>
                </c:pt>
                <c:pt idx="634">
                  <c:v>7.3</c:v>
                </c:pt>
                <c:pt idx="635">
                  <c:v>7.5</c:v>
                </c:pt>
                <c:pt idx="636">
                  <c:v>8.1999999999999993</c:v>
                </c:pt>
                <c:pt idx="637">
                  <c:v>7.1</c:v>
                </c:pt>
                <c:pt idx="638">
                  <c:v>6.8</c:v>
                </c:pt>
                <c:pt idx="639">
                  <c:v>6.4</c:v>
                </c:pt>
                <c:pt idx="640">
                  <c:v>6.5</c:v>
                </c:pt>
                <c:pt idx="641">
                  <c:v>6.4</c:v>
                </c:pt>
                <c:pt idx="642">
                  <c:v>6.4</c:v>
                </c:pt>
                <c:pt idx="643">
                  <c:v>6.4</c:v>
                </c:pt>
                <c:pt idx="644">
                  <c:v>6.8</c:v>
                </c:pt>
                <c:pt idx="645">
                  <c:v>7.3</c:v>
                </c:pt>
                <c:pt idx="646">
                  <c:v>6.8</c:v>
                </c:pt>
                <c:pt idx="647">
                  <c:v>7.4</c:v>
                </c:pt>
                <c:pt idx="648">
                  <c:v>6.7</c:v>
                </c:pt>
                <c:pt idx="649">
                  <c:v>6.6</c:v>
                </c:pt>
                <c:pt idx="650">
                  <c:v>6.4</c:v>
                </c:pt>
                <c:pt idx="651">
                  <c:v>6.8</c:v>
                </c:pt>
                <c:pt idx="652">
                  <c:v>6.4</c:v>
                </c:pt>
                <c:pt idx="653">
                  <c:v>6.4</c:v>
                </c:pt>
                <c:pt idx="654">
                  <c:v>6.4</c:v>
                </c:pt>
                <c:pt idx="655">
                  <c:v>6.8</c:v>
                </c:pt>
                <c:pt idx="656">
                  <c:v>7.7</c:v>
                </c:pt>
                <c:pt idx="657">
                  <c:v>8.6</c:v>
                </c:pt>
                <c:pt idx="658">
                  <c:v>8.5</c:v>
                </c:pt>
                <c:pt idx="659">
                  <c:v>7.6</c:v>
                </c:pt>
                <c:pt idx="660">
                  <c:v>6.5</c:v>
                </c:pt>
                <c:pt idx="661">
                  <c:v>6.4</c:v>
                </c:pt>
                <c:pt idx="662">
                  <c:v>8.1999999999999993</c:v>
                </c:pt>
                <c:pt idx="663">
                  <c:v>7.7</c:v>
                </c:pt>
                <c:pt idx="664">
                  <c:v>8.6</c:v>
                </c:pt>
                <c:pt idx="665">
                  <c:v>7.6</c:v>
                </c:pt>
                <c:pt idx="666">
                  <c:v>6.3</c:v>
                </c:pt>
                <c:pt idx="667">
                  <c:v>6</c:v>
                </c:pt>
                <c:pt idx="668">
                  <c:v>6</c:v>
                </c:pt>
                <c:pt idx="669">
                  <c:v>6.1</c:v>
                </c:pt>
                <c:pt idx="670">
                  <c:v>6.6</c:v>
                </c:pt>
                <c:pt idx="671">
                  <c:v>7.8</c:v>
                </c:pt>
                <c:pt idx="672">
                  <c:v>8</c:v>
                </c:pt>
                <c:pt idx="673">
                  <c:v>6.8</c:v>
                </c:pt>
                <c:pt idx="674">
                  <c:v>6.7</c:v>
                </c:pt>
                <c:pt idx="675">
                  <c:v>7.7</c:v>
                </c:pt>
                <c:pt idx="676">
                  <c:v>6.6</c:v>
                </c:pt>
                <c:pt idx="677">
                  <c:v>6.2</c:v>
                </c:pt>
                <c:pt idx="678">
                  <c:v>5.9</c:v>
                </c:pt>
                <c:pt idx="679">
                  <c:v>6.4</c:v>
                </c:pt>
                <c:pt idx="680">
                  <c:v>6.4</c:v>
                </c:pt>
                <c:pt idx="681">
                  <c:v>6.4</c:v>
                </c:pt>
                <c:pt idx="682">
                  <c:v>6.3</c:v>
                </c:pt>
                <c:pt idx="683">
                  <c:v>6</c:v>
                </c:pt>
                <c:pt idx="684">
                  <c:v>6.4</c:v>
                </c:pt>
                <c:pt idx="685">
                  <c:v>5.9</c:v>
                </c:pt>
                <c:pt idx="686">
                  <c:v>6.4</c:v>
                </c:pt>
                <c:pt idx="687">
                  <c:v>6.1</c:v>
                </c:pt>
                <c:pt idx="688">
                  <c:v>5.7</c:v>
                </c:pt>
                <c:pt idx="689">
                  <c:v>6.1</c:v>
                </c:pt>
                <c:pt idx="690">
                  <c:v>5.8</c:v>
                </c:pt>
                <c:pt idx="691">
                  <c:v>6.3</c:v>
                </c:pt>
                <c:pt idx="692">
                  <c:v>6.4</c:v>
                </c:pt>
                <c:pt idx="693">
                  <c:v>6.2</c:v>
                </c:pt>
                <c:pt idx="694">
                  <c:v>6.2</c:v>
                </c:pt>
                <c:pt idx="695">
                  <c:v>6.3</c:v>
                </c:pt>
                <c:pt idx="696">
                  <c:v>6</c:v>
                </c:pt>
                <c:pt idx="697">
                  <c:v>7.4</c:v>
                </c:pt>
                <c:pt idx="698">
                  <c:v>8.3000000000000007</c:v>
                </c:pt>
                <c:pt idx="699">
                  <c:v>7.8</c:v>
                </c:pt>
                <c:pt idx="700">
                  <c:v>5.7</c:v>
                </c:pt>
                <c:pt idx="701">
                  <c:v>5.7</c:v>
                </c:pt>
                <c:pt idx="702">
                  <c:v>5.8</c:v>
                </c:pt>
                <c:pt idx="703">
                  <c:v>5.6</c:v>
                </c:pt>
                <c:pt idx="704">
                  <c:v>5.5</c:v>
                </c:pt>
                <c:pt idx="705">
                  <c:v>6.2</c:v>
                </c:pt>
                <c:pt idx="706">
                  <c:v>5.3</c:v>
                </c:pt>
                <c:pt idx="707">
                  <c:v>4.7</c:v>
                </c:pt>
                <c:pt idx="708">
                  <c:v>2.5</c:v>
                </c:pt>
                <c:pt idx="709">
                  <c:v>2.9</c:v>
                </c:pt>
                <c:pt idx="710">
                  <c:v>2.8</c:v>
                </c:pt>
                <c:pt idx="711">
                  <c:v>4.9000000000000004</c:v>
                </c:pt>
                <c:pt idx="712">
                  <c:v>6.2</c:v>
                </c:pt>
                <c:pt idx="713">
                  <c:v>6.5</c:v>
                </c:pt>
                <c:pt idx="714">
                  <c:v>7.4</c:v>
                </c:pt>
                <c:pt idx="715">
                  <c:v>7.3</c:v>
                </c:pt>
                <c:pt idx="716">
                  <c:v>5.8</c:v>
                </c:pt>
                <c:pt idx="717">
                  <c:v>4</c:v>
                </c:pt>
                <c:pt idx="718">
                  <c:v>1.7</c:v>
                </c:pt>
                <c:pt idx="719">
                  <c:v>2</c:v>
                </c:pt>
                <c:pt idx="720">
                  <c:v>2.4</c:v>
                </c:pt>
                <c:pt idx="721">
                  <c:v>3.2</c:v>
                </c:pt>
                <c:pt idx="722">
                  <c:v>3.3</c:v>
                </c:pt>
                <c:pt idx="723">
                  <c:v>2.9</c:v>
                </c:pt>
                <c:pt idx="724">
                  <c:v>3.5</c:v>
                </c:pt>
                <c:pt idx="725">
                  <c:v>3.4</c:v>
                </c:pt>
                <c:pt idx="726">
                  <c:v>3.2</c:v>
                </c:pt>
                <c:pt idx="727">
                  <c:v>3.1</c:v>
                </c:pt>
                <c:pt idx="728">
                  <c:v>3.7</c:v>
                </c:pt>
                <c:pt idx="729">
                  <c:v>3.7</c:v>
                </c:pt>
                <c:pt idx="730">
                  <c:v>3.6</c:v>
                </c:pt>
                <c:pt idx="731">
                  <c:v>3.8</c:v>
                </c:pt>
                <c:pt idx="732">
                  <c:v>3.7</c:v>
                </c:pt>
                <c:pt idx="733">
                  <c:v>3.4</c:v>
                </c:pt>
                <c:pt idx="734">
                  <c:v>2.1</c:v>
                </c:pt>
                <c:pt idx="735">
                  <c:v>3.6</c:v>
                </c:pt>
                <c:pt idx="736">
                  <c:v>3.3</c:v>
                </c:pt>
                <c:pt idx="737">
                  <c:v>3</c:v>
                </c:pt>
                <c:pt idx="738">
                  <c:v>2.7</c:v>
                </c:pt>
                <c:pt idx="739">
                  <c:v>3.9</c:v>
                </c:pt>
                <c:pt idx="740">
                  <c:v>3.9</c:v>
                </c:pt>
                <c:pt idx="741">
                  <c:v>4</c:v>
                </c:pt>
                <c:pt idx="742">
                  <c:v>4</c:v>
                </c:pt>
                <c:pt idx="743">
                  <c:v>5.6</c:v>
                </c:pt>
                <c:pt idx="744">
                  <c:v>5.5</c:v>
                </c:pt>
                <c:pt idx="745">
                  <c:v>4.5999999999999996</c:v>
                </c:pt>
                <c:pt idx="746">
                  <c:v>4.3</c:v>
                </c:pt>
                <c:pt idx="747">
                  <c:v>4.3</c:v>
                </c:pt>
                <c:pt idx="748">
                  <c:v>4.2</c:v>
                </c:pt>
                <c:pt idx="749">
                  <c:v>4.3</c:v>
                </c:pt>
                <c:pt idx="750">
                  <c:v>4.7</c:v>
                </c:pt>
                <c:pt idx="751">
                  <c:v>5</c:v>
                </c:pt>
                <c:pt idx="752">
                  <c:v>4.8</c:v>
                </c:pt>
                <c:pt idx="753">
                  <c:v>4.5999999999999996</c:v>
                </c:pt>
                <c:pt idx="754">
                  <c:v>6.2</c:v>
                </c:pt>
                <c:pt idx="755">
                  <c:v>11.3</c:v>
                </c:pt>
                <c:pt idx="756">
                  <c:v>11.5</c:v>
                </c:pt>
                <c:pt idx="757">
                  <c:v>9.6</c:v>
                </c:pt>
                <c:pt idx="758">
                  <c:v>9.1999999999999993</c:v>
                </c:pt>
                <c:pt idx="759">
                  <c:v>9.3000000000000007</c:v>
                </c:pt>
                <c:pt idx="760">
                  <c:v>10.3</c:v>
                </c:pt>
                <c:pt idx="761">
                  <c:v>9.6999999999999993</c:v>
                </c:pt>
                <c:pt idx="762">
                  <c:v>9.4</c:v>
                </c:pt>
                <c:pt idx="763">
                  <c:v>11.2</c:v>
                </c:pt>
                <c:pt idx="764">
                  <c:v>9.1</c:v>
                </c:pt>
                <c:pt idx="765">
                  <c:v>8.9</c:v>
                </c:pt>
                <c:pt idx="766">
                  <c:v>9.1999999999999993</c:v>
                </c:pt>
                <c:pt idx="767">
                  <c:v>9.3000000000000007</c:v>
                </c:pt>
                <c:pt idx="768">
                  <c:v>9.4</c:v>
                </c:pt>
                <c:pt idx="769">
                  <c:v>9.6999999999999993</c:v>
                </c:pt>
                <c:pt idx="770">
                  <c:v>10.3</c:v>
                </c:pt>
                <c:pt idx="771">
                  <c:v>10.4</c:v>
                </c:pt>
                <c:pt idx="772">
                  <c:v>10.1</c:v>
                </c:pt>
                <c:pt idx="773">
                  <c:v>10.9</c:v>
                </c:pt>
                <c:pt idx="774">
                  <c:v>9.9</c:v>
                </c:pt>
                <c:pt idx="775">
                  <c:v>11</c:v>
                </c:pt>
                <c:pt idx="776">
                  <c:v>11.9</c:v>
                </c:pt>
                <c:pt idx="777">
                  <c:v>9.9</c:v>
                </c:pt>
                <c:pt idx="778">
                  <c:v>9.8000000000000007</c:v>
                </c:pt>
                <c:pt idx="779">
                  <c:v>9.6</c:v>
                </c:pt>
                <c:pt idx="780">
                  <c:v>10.199999999999999</c:v>
                </c:pt>
                <c:pt idx="781">
                  <c:v>9.9</c:v>
                </c:pt>
                <c:pt idx="782">
                  <c:v>11.2</c:v>
                </c:pt>
                <c:pt idx="783">
                  <c:v>11.5</c:v>
                </c:pt>
                <c:pt idx="784">
                  <c:v>8.5</c:v>
                </c:pt>
                <c:pt idx="785">
                  <c:v>8.1</c:v>
                </c:pt>
                <c:pt idx="786">
                  <c:v>8.5</c:v>
                </c:pt>
                <c:pt idx="787">
                  <c:v>8.4</c:v>
                </c:pt>
                <c:pt idx="788">
                  <c:v>6.9</c:v>
                </c:pt>
                <c:pt idx="789">
                  <c:v>6.4</c:v>
                </c:pt>
                <c:pt idx="790">
                  <c:v>8.1999999999999993</c:v>
                </c:pt>
                <c:pt idx="791">
                  <c:v>8</c:v>
                </c:pt>
                <c:pt idx="792">
                  <c:v>7.8</c:v>
                </c:pt>
                <c:pt idx="793">
                  <c:v>6.9</c:v>
                </c:pt>
                <c:pt idx="794">
                  <c:v>7.2</c:v>
                </c:pt>
                <c:pt idx="795">
                  <c:v>6.1</c:v>
                </c:pt>
                <c:pt idx="796">
                  <c:v>5.9</c:v>
                </c:pt>
                <c:pt idx="797">
                  <c:v>6.2</c:v>
                </c:pt>
                <c:pt idx="798">
                  <c:v>7.4</c:v>
                </c:pt>
                <c:pt idx="799">
                  <c:v>8.5</c:v>
                </c:pt>
                <c:pt idx="800">
                  <c:v>6.6</c:v>
                </c:pt>
                <c:pt idx="801">
                  <c:v>6.5</c:v>
                </c:pt>
                <c:pt idx="802">
                  <c:v>7</c:v>
                </c:pt>
                <c:pt idx="803">
                  <c:v>7.8</c:v>
                </c:pt>
                <c:pt idx="804">
                  <c:v>8.9</c:v>
                </c:pt>
                <c:pt idx="805">
                  <c:v>7.6</c:v>
                </c:pt>
                <c:pt idx="806">
                  <c:v>7.6</c:v>
                </c:pt>
                <c:pt idx="807">
                  <c:v>7</c:v>
                </c:pt>
                <c:pt idx="808">
                  <c:v>7.1</c:v>
                </c:pt>
                <c:pt idx="809">
                  <c:v>7.3</c:v>
                </c:pt>
                <c:pt idx="810">
                  <c:v>7.5</c:v>
                </c:pt>
                <c:pt idx="811">
                  <c:v>7.3</c:v>
                </c:pt>
                <c:pt idx="812">
                  <c:v>8.4</c:v>
                </c:pt>
                <c:pt idx="813">
                  <c:v>8.6999999999999993</c:v>
                </c:pt>
                <c:pt idx="814">
                  <c:v>9.1999999999999993</c:v>
                </c:pt>
                <c:pt idx="815">
                  <c:v>7.2</c:v>
                </c:pt>
                <c:pt idx="816">
                  <c:v>8.6999999999999993</c:v>
                </c:pt>
                <c:pt idx="817">
                  <c:v>7.7</c:v>
                </c:pt>
                <c:pt idx="818">
                  <c:v>7</c:v>
                </c:pt>
                <c:pt idx="819">
                  <c:v>6.7</c:v>
                </c:pt>
                <c:pt idx="820">
                  <c:v>8.6</c:v>
                </c:pt>
                <c:pt idx="821">
                  <c:v>7.3</c:v>
                </c:pt>
                <c:pt idx="822">
                  <c:v>6.8</c:v>
                </c:pt>
                <c:pt idx="823">
                  <c:v>6.8</c:v>
                </c:pt>
                <c:pt idx="824">
                  <c:v>7.4</c:v>
                </c:pt>
                <c:pt idx="825">
                  <c:v>7</c:v>
                </c:pt>
                <c:pt idx="826">
                  <c:v>6.9</c:v>
                </c:pt>
                <c:pt idx="827">
                  <c:v>6.8</c:v>
                </c:pt>
                <c:pt idx="828">
                  <c:v>6.5</c:v>
                </c:pt>
                <c:pt idx="829">
                  <c:v>6.1</c:v>
                </c:pt>
                <c:pt idx="830">
                  <c:v>6.1</c:v>
                </c:pt>
                <c:pt idx="831">
                  <c:v>6.4</c:v>
                </c:pt>
                <c:pt idx="832">
                  <c:v>7</c:v>
                </c:pt>
                <c:pt idx="833">
                  <c:v>9.6</c:v>
                </c:pt>
                <c:pt idx="834">
                  <c:v>9.5</c:v>
                </c:pt>
                <c:pt idx="835">
                  <c:v>8.6</c:v>
                </c:pt>
                <c:pt idx="836">
                  <c:v>8.4</c:v>
                </c:pt>
                <c:pt idx="837">
                  <c:v>9.9</c:v>
                </c:pt>
                <c:pt idx="838">
                  <c:v>8.1999999999999993</c:v>
                </c:pt>
                <c:pt idx="839">
                  <c:v>7.8</c:v>
                </c:pt>
                <c:pt idx="840">
                  <c:v>5.9</c:v>
                </c:pt>
                <c:pt idx="841">
                  <c:v>6.5</c:v>
                </c:pt>
                <c:pt idx="842">
                  <c:v>8.1999999999999993</c:v>
                </c:pt>
                <c:pt idx="843">
                  <c:v>9.6</c:v>
                </c:pt>
                <c:pt idx="844">
                  <c:v>9.5</c:v>
                </c:pt>
                <c:pt idx="845">
                  <c:v>8.1</c:v>
                </c:pt>
                <c:pt idx="846">
                  <c:v>8.6</c:v>
                </c:pt>
                <c:pt idx="847">
                  <c:v>9.1999999999999993</c:v>
                </c:pt>
                <c:pt idx="848">
                  <c:v>8.6</c:v>
                </c:pt>
                <c:pt idx="849">
                  <c:v>8.6999999999999993</c:v>
                </c:pt>
                <c:pt idx="850">
                  <c:v>8.4</c:v>
                </c:pt>
                <c:pt idx="851">
                  <c:v>7.4</c:v>
                </c:pt>
                <c:pt idx="852">
                  <c:v>8.9</c:v>
                </c:pt>
                <c:pt idx="853">
                  <c:v>9.4</c:v>
                </c:pt>
                <c:pt idx="854">
                  <c:v>8.1</c:v>
                </c:pt>
                <c:pt idx="855">
                  <c:v>8</c:v>
                </c:pt>
                <c:pt idx="856">
                  <c:v>7.8</c:v>
                </c:pt>
                <c:pt idx="857">
                  <c:v>8.4</c:v>
                </c:pt>
                <c:pt idx="858">
                  <c:v>9.1</c:v>
                </c:pt>
                <c:pt idx="859">
                  <c:v>9.3000000000000007</c:v>
                </c:pt>
                <c:pt idx="860">
                  <c:v>8.9</c:v>
                </c:pt>
                <c:pt idx="861">
                  <c:v>8.6</c:v>
                </c:pt>
                <c:pt idx="862">
                  <c:v>10.9</c:v>
                </c:pt>
                <c:pt idx="863">
                  <c:v>9.6999999999999993</c:v>
                </c:pt>
                <c:pt idx="864">
                  <c:v>9.1</c:v>
                </c:pt>
                <c:pt idx="865">
                  <c:v>8.5</c:v>
                </c:pt>
                <c:pt idx="866">
                  <c:v>8.1</c:v>
                </c:pt>
                <c:pt idx="867">
                  <c:v>8</c:v>
                </c:pt>
                <c:pt idx="868">
                  <c:v>9.1999999999999993</c:v>
                </c:pt>
                <c:pt idx="869">
                  <c:v>8.1</c:v>
                </c:pt>
                <c:pt idx="870">
                  <c:v>7.9</c:v>
                </c:pt>
                <c:pt idx="871">
                  <c:v>8</c:v>
                </c:pt>
                <c:pt idx="872">
                  <c:v>8.4</c:v>
                </c:pt>
                <c:pt idx="873">
                  <c:v>10</c:v>
                </c:pt>
                <c:pt idx="874">
                  <c:v>8.1999999999999993</c:v>
                </c:pt>
                <c:pt idx="875">
                  <c:v>9.9</c:v>
                </c:pt>
                <c:pt idx="876">
                  <c:v>10.4</c:v>
                </c:pt>
                <c:pt idx="877">
                  <c:v>11</c:v>
                </c:pt>
                <c:pt idx="878">
                  <c:v>8.4</c:v>
                </c:pt>
                <c:pt idx="879">
                  <c:v>8.3000000000000007</c:v>
                </c:pt>
                <c:pt idx="880">
                  <c:v>8</c:v>
                </c:pt>
                <c:pt idx="881">
                  <c:v>8.3000000000000007</c:v>
                </c:pt>
                <c:pt idx="882">
                  <c:v>8.1</c:v>
                </c:pt>
                <c:pt idx="883">
                  <c:v>8.6999999999999993</c:v>
                </c:pt>
                <c:pt idx="884">
                  <c:v>8.1</c:v>
                </c:pt>
                <c:pt idx="885">
                  <c:v>8.1999999999999993</c:v>
                </c:pt>
                <c:pt idx="886">
                  <c:v>7.8</c:v>
                </c:pt>
                <c:pt idx="887">
                  <c:v>8.9</c:v>
                </c:pt>
                <c:pt idx="888">
                  <c:v>8.4</c:v>
                </c:pt>
                <c:pt idx="889">
                  <c:v>8.5</c:v>
                </c:pt>
                <c:pt idx="890">
                  <c:v>8.3000000000000007</c:v>
                </c:pt>
                <c:pt idx="891">
                  <c:v>7.4</c:v>
                </c:pt>
                <c:pt idx="892">
                  <c:v>8.1</c:v>
                </c:pt>
                <c:pt idx="893">
                  <c:v>8.9</c:v>
                </c:pt>
                <c:pt idx="894">
                  <c:v>9.8000000000000007</c:v>
                </c:pt>
                <c:pt idx="895">
                  <c:v>8.8000000000000007</c:v>
                </c:pt>
                <c:pt idx="896">
                  <c:v>8.6</c:v>
                </c:pt>
                <c:pt idx="897">
                  <c:v>8.6</c:v>
                </c:pt>
                <c:pt idx="898">
                  <c:v>8.5</c:v>
                </c:pt>
                <c:pt idx="899">
                  <c:v>8</c:v>
                </c:pt>
                <c:pt idx="900">
                  <c:v>9.1999999999999993</c:v>
                </c:pt>
                <c:pt idx="901">
                  <c:v>7.7</c:v>
                </c:pt>
                <c:pt idx="902">
                  <c:v>7.9</c:v>
                </c:pt>
                <c:pt idx="903">
                  <c:v>7.9</c:v>
                </c:pt>
                <c:pt idx="904">
                  <c:v>8.6999999999999993</c:v>
                </c:pt>
                <c:pt idx="905">
                  <c:v>9.4</c:v>
                </c:pt>
                <c:pt idx="906">
                  <c:v>8.6999999999999993</c:v>
                </c:pt>
                <c:pt idx="907">
                  <c:v>7.5</c:v>
                </c:pt>
                <c:pt idx="908">
                  <c:v>8.3000000000000007</c:v>
                </c:pt>
                <c:pt idx="909">
                  <c:v>8.3000000000000007</c:v>
                </c:pt>
                <c:pt idx="910">
                  <c:v>9.1999999999999993</c:v>
                </c:pt>
                <c:pt idx="911">
                  <c:v>7.2</c:v>
                </c:pt>
                <c:pt idx="912">
                  <c:v>7.8</c:v>
                </c:pt>
                <c:pt idx="913">
                  <c:v>8.3000000000000007</c:v>
                </c:pt>
                <c:pt idx="914">
                  <c:v>9.1</c:v>
                </c:pt>
                <c:pt idx="915">
                  <c:v>9.1999999999999993</c:v>
                </c:pt>
                <c:pt idx="916">
                  <c:v>9.4</c:v>
                </c:pt>
                <c:pt idx="917">
                  <c:v>8.9</c:v>
                </c:pt>
                <c:pt idx="918">
                  <c:v>9.1</c:v>
                </c:pt>
                <c:pt idx="919">
                  <c:v>9.4</c:v>
                </c:pt>
                <c:pt idx="920">
                  <c:v>9.5</c:v>
                </c:pt>
                <c:pt idx="921">
                  <c:v>8.1</c:v>
                </c:pt>
                <c:pt idx="922">
                  <c:v>8.1999999999999993</c:v>
                </c:pt>
                <c:pt idx="923">
                  <c:v>9.1</c:v>
                </c:pt>
                <c:pt idx="924">
                  <c:v>9.6999999999999993</c:v>
                </c:pt>
                <c:pt idx="925">
                  <c:v>9.6999999999999993</c:v>
                </c:pt>
                <c:pt idx="926">
                  <c:v>9.1</c:v>
                </c:pt>
                <c:pt idx="927">
                  <c:v>8.4</c:v>
                </c:pt>
                <c:pt idx="928">
                  <c:v>8.3000000000000007</c:v>
                </c:pt>
                <c:pt idx="929">
                  <c:v>8.1999999999999993</c:v>
                </c:pt>
                <c:pt idx="930">
                  <c:v>9.1999999999999993</c:v>
                </c:pt>
                <c:pt idx="931">
                  <c:v>8.3000000000000007</c:v>
                </c:pt>
                <c:pt idx="932">
                  <c:v>7.9</c:v>
                </c:pt>
                <c:pt idx="933">
                  <c:v>8.5</c:v>
                </c:pt>
                <c:pt idx="934">
                  <c:v>8</c:v>
                </c:pt>
                <c:pt idx="935">
                  <c:v>8.9</c:v>
                </c:pt>
                <c:pt idx="936">
                  <c:v>10.199999999999999</c:v>
                </c:pt>
                <c:pt idx="937">
                  <c:v>9.1999999999999993</c:v>
                </c:pt>
                <c:pt idx="938">
                  <c:v>10.3</c:v>
                </c:pt>
                <c:pt idx="939">
                  <c:v>10.3</c:v>
                </c:pt>
                <c:pt idx="940">
                  <c:v>9.6999999999999993</c:v>
                </c:pt>
                <c:pt idx="941">
                  <c:v>10</c:v>
                </c:pt>
                <c:pt idx="942">
                  <c:v>8.5</c:v>
                </c:pt>
                <c:pt idx="943">
                  <c:v>8.4</c:v>
                </c:pt>
                <c:pt idx="944">
                  <c:v>10.9</c:v>
                </c:pt>
                <c:pt idx="945">
                  <c:v>9.1</c:v>
                </c:pt>
                <c:pt idx="946">
                  <c:v>8.4</c:v>
                </c:pt>
                <c:pt idx="947">
                  <c:v>10.6</c:v>
                </c:pt>
                <c:pt idx="948">
                  <c:v>10.9</c:v>
                </c:pt>
                <c:pt idx="949">
                  <c:v>10.6</c:v>
                </c:pt>
                <c:pt idx="950">
                  <c:v>9.6</c:v>
                </c:pt>
                <c:pt idx="951">
                  <c:v>8.8000000000000007</c:v>
                </c:pt>
                <c:pt idx="952">
                  <c:v>8.4</c:v>
                </c:pt>
                <c:pt idx="953">
                  <c:v>8.9</c:v>
                </c:pt>
                <c:pt idx="954">
                  <c:v>9.3000000000000007</c:v>
                </c:pt>
                <c:pt idx="955">
                  <c:v>8.8000000000000007</c:v>
                </c:pt>
                <c:pt idx="956">
                  <c:v>9.3000000000000007</c:v>
                </c:pt>
                <c:pt idx="957">
                  <c:v>9.8000000000000007</c:v>
                </c:pt>
                <c:pt idx="958">
                  <c:v>11.4</c:v>
                </c:pt>
                <c:pt idx="959">
                  <c:v>9.8000000000000007</c:v>
                </c:pt>
                <c:pt idx="960">
                  <c:v>9.6999999999999993</c:v>
                </c:pt>
                <c:pt idx="961">
                  <c:v>10.1</c:v>
                </c:pt>
                <c:pt idx="962">
                  <c:v>11</c:v>
                </c:pt>
                <c:pt idx="963">
                  <c:v>10.9</c:v>
                </c:pt>
                <c:pt idx="964">
                  <c:v>11.1</c:v>
                </c:pt>
                <c:pt idx="965">
                  <c:v>11.2</c:v>
                </c:pt>
                <c:pt idx="966">
                  <c:v>9</c:v>
                </c:pt>
                <c:pt idx="967">
                  <c:v>8.6</c:v>
                </c:pt>
                <c:pt idx="968">
                  <c:v>8.6</c:v>
                </c:pt>
                <c:pt idx="969">
                  <c:v>8.8000000000000007</c:v>
                </c:pt>
                <c:pt idx="970">
                  <c:v>9.8000000000000007</c:v>
                </c:pt>
                <c:pt idx="971">
                  <c:v>11.2</c:v>
                </c:pt>
                <c:pt idx="972">
                  <c:v>11.1</c:v>
                </c:pt>
                <c:pt idx="973">
                  <c:v>8.5</c:v>
                </c:pt>
                <c:pt idx="974">
                  <c:v>11.4</c:v>
                </c:pt>
                <c:pt idx="975">
                  <c:v>9.5</c:v>
                </c:pt>
                <c:pt idx="976">
                  <c:v>9.5</c:v>
                </c:pt>
                <c:pt idx="977">
                  <c:v>8.9</c:v>
                </c:pt>
                <c:pt idx="978">
                  <c:v>8.6</c:v>
                </c:pt>
                <c:pt idx="979">
                  <c:v>8.8000000000000007</c:v>
                </c:pt>
                <c:pt idx="980">
                  <c:v>9.9</c:v>
                </c:pt>
                <c:pt idx="981">
                  <c:v>8.4</c:v>
                </c:pt>
                <c:pt idx="982">
                  <c:v>8.1</c:v>
                </c:pt>
                <c:pt idx="983">
                  <c:v>8.1999999999999993</c:v>
                </c:pt>
                <c:pt idx="984">
                  <c:v>8</c:v>
                </c:pt>
                <c:pt idx="985">
                  <c:v>8.8000000000000007</c:v>
                </c:pt>
                <c:pt idx="986">
                  <c:v>8.1</c:v>
                </c:pt>
                <c:pt idx="987">
                  <c:v>8.6999999999999993</c:v>
                </c:pt>
                <c:pt idx="988">
                  <c:v>8.6999999999999993</c:v>
                </c:pt>
                <c:pt idx="989">
                  <c:v>10.3</c:v>
                </c:pt>
                <c:pt idx="990">
                  <c:v>10.8</c:v>
                </c:pt>
                <c:pt idx="991">
                  <c:v>9.4</c:v>
                </c:pt>
                <c:pt idx="992">
                  <c:v>9.1999999999999993</c:v>
                </c:pt>
                <c:pt idx="993">
                  <c:v>7.8</c:v>
                </c:pt>
                <c:pt idx="994">
                  <c:v>8.4</c:v>
                </c:pt>
                <c:pt idx="995">
                  <c:v>9.1999999999999993</c:v>
                </c:pt>
                <c:pt idx="996">
                  <c:v>11.2</c:v>
                </c:pt>
                <c:pt idx="997">
                  <c:v>8.4</c:v>
                </c:pt>
                <c:pt idx="998">
                  <c:v>7.8</c:v>
                </c:pt>
                <c:pt idx="999">
                  <c:v>9.3000000000000007</c:v>
                </c:pt>
                <c:pt idx="1000">
                  <c:v>8</c:v>
                </c:pt>
                <c:pt idx="1001">
                  <c:v>8.5</c:v>
                </c:pt>
                <c:pt idx="1002">
                  <c:v>7.9</c:v>
                </c:pt>
                <c:pt idx="1003">
                  <c:v>7.7</c:v>
                </c:pt>
                <c:pt idx="1004">
                  <c:v>8</c:v>
                </c:pt>
                <c:pt idx="1005">
                  <c:v>8.6</c:v>
                </c:pt>
                <c:pt idx="1006">
                  <c:v>10.5</c:v>
                </c:pt>
                <c:pt idx="1007">
                  <c:v>10.4</c:v>
                </c:pt>
                <c:pt idx="1008">
                  <c:v>8</c:v>
                </c:pt>
                <c:pt idx="1009">
                  <c:v>7.4</c:v>
                </c:pt>
                <c:pt idx="1010">
                  <c:v>7.4</c:v>
                </c:pt>
                <c:pt idx="1011">
                  <c:v>9</c:v>
                </c:pt>
                <c:pt idx="1012">
                  <c:v>8.6999999999999993</c:v>
                </c:pt>
                <c:pt idx="1013">
                  <c:v>7.2</c:v>
                </c:pt>
                <c:pt idx="1014">
                  <c:v>6.4</c:v>
                </c:pt>
                <c:pt idx="1015">
                  <c:v>7.7</c:v>
                </c:pt>
                <c:pt idx="1016">
                  <c:v>7.9</c:v>
                </c:pt>
                <c:pt idx="1017">
                  <c:v>7.3</c:v>
                </c:pt>
                <c:pt idx="1018">
                  <c:v>7.4</c:v>
                </c:pt>
                <c:pt idx="1019">
                  <c:v>7</c:v>
                </c:pt>
                <c:pt idx="1020">
                  <c:v>7.2</c:v>
                </c:pt>
                <c:pt idx="1021">
                  <c:v>7.7</c:v>
                </c:pt>
                <c:pt idx="1022">
                  <c:v>7.8</c:v>
                </c:pt>
                <c:pt idx="1023">
                  <c:v>8.1999999999999993</c:v>
                </c:pt>
                <c:pt idx="1024">
                  <c:v>10</c:v>
                </c:pt>
                <c:pt idx="1025">
                  <c:v>8.4</c:v>
                </c:pt>
                <c:pt idx="1026">
                  <c:v>7.4</c:v>
                </c:pt>
                <c:pt idx="1027">
                  <c:v>6.6</c:v>
                </c:pt>
                <c:pt idx="1028">
                  <c:v>7.1</c:v>
                </c:pt>
                <c:pt idx="1029">
                  <c:v>7.2</c:v>
                </c:pt>
                <c:pt idx="1030">
                  <c:v>6.7</c:v>
                </c:pt>
                <c:pt idx="1031">
                  <c:v>6.7</c:v>
                </c:pt>
                <c:pt idx="1032">
                  <c:v>5.5</c:v>
                </c:pt>
                <c:pt idx="1033">
                  <c:v>6.6</c:v>
                </c:pt>
                <c:pt idx="1034">
                  <c:v>7.7</c:v>
                </c:pt>
                <c:pt idx="1035">
                  <c:v>6.3</c:v>
                </c:pt>
                <c:pt idx="1036">
                  <c:v>6.4</c:v>
                </c:pt>
                <c:pt idx="1037">
                  <c:v>6.9</c:v>
                </c:pt>
                <c:pt idx="1038">
                  <c:v>6.4</c:v>
                </c:pt>
                <c:pt idx="1039">
                  <c:v>7.6</c:v>
                </c:pt>
                <c:pt idx="1040">
                  <c:v>9.6999999999999993</c:v>
                </c:pt>
                <c:pt idx="1041">
                  <c:v>10</c:v>
                </c:pt>
                <c:pt idx="1042">
                  <c:v>8.1999999999999993</c:v>
                </c:pt>
                <c:pt idx="1043">
                  <c:v>6.5</c:v>
                </c:pt>
                <c:pt idx="1044">
                  <c:v>5.4</c:v>
                </c:pt>
                <c:pt idx="1045">
                  <c:v>6</c:v>
                </c:pt>
                <c:pt idx="1046">
                  <c:v>5.7</c:v>
                </c:pt>
                <c:pt idx="1047">
                  <c:v>6.3</c:v>
                </c:pt>
                <c:pt idx="1048">
                  <c:v>6.8</c:v>
                </c:pt>
                <c:pt idx="1049">
                  <c:v>7.7</c:v>
                </c:pt>
                <c:pt idx="1050">
                  <c:v>5.9</c:v>
                </c:pt>
                <c:pt idx="1051">
                  <c:v>5.7</c:v>
                </c:pt>
                <c:pt idx="1052">
                  <c:v>5.8</c:v>
                </c:pt>
                <c:pt idx="1053">
                  <c:v>5.6</c:v>
                </c:pt>
                <c:pt idx="1054">
                  <c:v>3.4</c:v>
                </c:pt>
                <c:pt idx="1055">
                  <c:v>5.9</c:v>
                </c:pt>
                <c:pt idx="1056">
                  <c:v>7.2</c:v>
                </c:pt>
                <c:pt idx="1057">
                  <c:v>2.2999999999999998</c:v>
                </c:pt>
                <c:pt idx="1058">
                  <c:v>1.7</c:v>
                </c:pt>
                <c:pt idx="1059">
                  <c:v>2.2000000000000002</c:v>
                </c:pt>
                <c:pt idx="1060">
                  <c:v>2.7</c:v>
                </c:pt>
                <c:pt idx="1061">
                  <c:v>7.8</c:v>
                </c:pt>
                <c:pt idx="1062">
                  <c:v>8.1999999999999993</c:v>
                </c:pt>
                <c:pt idx="1063">
                  <c:v>6.5</c:v>
                </c:pt>
                <c:pt idx="1064">
                  <c:v>7.9</c:v>
                </c:pt>
                <c:pt idx="1065">
                  <c:v>6.1</c:v>
                </c:pt>
                <c:pt idx="1066">
                  <c:v>5.3</c:v>
                </c:pt>
                <c:pt idx="1067">
                  <c:v>5.3</c:v>
                </c:pt>
                <c:pt idx="1068">
                  <c:v>5</c:v>
                </c:pt>
                <c:pt idx="1069">
                  <c:v>3.5</c:v>
                </c:pt>
                <c:pt idx="1070">
                  <c:v>4.8</c:v>
                </c:pt>
                <c:pt idx="1071">
                  <c:v>4.5</c:v>
                </c:pt>
                <c:pt idx="1072">
                  <c:v>2.6</c:v>
                </c:pt>
                <c:pt idx="1073">
                  <c:v>1.7</c:v>
                </c:pt>
                <c:pt idx="1074">
                  <c:v>1.3</c:v>
                </c:pt>
                <c:pt idx="1075">
                  <c:v>1.2</c:v>
                </c:pt>
                <c:pt idx="1076">
                  <c:v>2.5</c:v>
                </c:pt>
                <c:pt idx="1077">
                  <c:v>2.5</c:v>
                </c:pt>
                <c:pt idx="1078">
                  <c:v>6.4</c:v>
                </c:pt>
                <c:pt idx="1079">
                  <c:v>5.0999999999999996</c:v>
                </c:pt>
                <c:pt idx="1080">
                  <c:v>4.9000000000000004</c:v>
                </c:pt>
                <c:pt idx="1081">
                  <c:v>6.2</c:v>
                </c:pt>
                <c:pt idx="1082">
                  <c:v>7.7</c:v>
                </c:pt>
                <c:pt idx="1083">
                  <c:v>5.9</c:v>
                </c:pt>
                <c:pt idx="1084">
                  <c:v>4.5999999999999996</c:v>
                </c:pt>
                <c:pt idx="1085">
                  <c:v>2</c:v>
                </c:pt>
                <c:pt idx="1086">
                  <c:v>2.2000000000000002</c:v>
                </c:pt>
                <c:pt idx="1087">
                  <c:v>2.1</c:v>
                </c:pt>
                <c:pt idx="1088">
                  <c:v>1.7</c:v>
                </c:pt>
                <c:pt idx="1089">
                  <c:v>1</c:v>
                </c:pt>
                <c:pt idx="1090">
                  <c:v>1</c:v>
                </c:pt>
                <c:pt idx="1091">
                  <c:v>1.6</c:v>
                </c:pt>
                <c:pt idx="1092">
                  <c:v>1.3</c:v>
                </c:pt>
                <c:pt idx="1093">
                  <c:v>0.9</c:v>
                </c:pt>
                <c:pt idx="1094">
                  <c:v>0.9</c:v>
                </c:pt>
                <c:pt idx="1095">
                  <c:v>1.8</c:v>
                </c:pt>
                <c:pt idx="1096">
                  <c:v>2</c:v>
                </c:pt>
                <c:pt idx="1097">
                  <c:v>1.4</c:v>
                </c:pt>
                <c:pt idx="1098">
                  <c:v>1.8</c:v>
                </c:pt>
                <c:pt idx="1099">
                  <c:v>2.2000000000000002</c:v>
                </c:pt>
                <c:pt idx="1100">
                  <c:v>3.1</c:v>
                </c:pt>
                <c:pt idx="1101">
                  <c:v>3.1</c:v>
                </c:pt>
                <c:pt idx="1102">
                  <c:v>3.7</c:v>
                </c:pt>
                <c:pt idx="1103">
                  <c:v>6.2</c:v>
                </c:pt>
                <c:pt idx="1104">
                  <c:v>5.6</c:v>
                </c:pt>
                <c:pt idx="1105">
                  <c:v>4.9000000000000004</c:v>
                </c:pt>
                <c:pt idx="1106">
                  <c:v>3.5</c:v>
                </c:pt>
                <c:pt idx="1107">
                  <c:v>3.3</c:v>
                </c:pt>
                <c:pt idx="1108">
                  <c:v>1.6</c:v>
                </c:pt>
                <c:pt idx="1109">
                  <c:v>1</c:v>
                </c:pt>
                <c:pt idx="1110">
                  <c:v>0.8</c:v>
                </c:pt>
                <c:pt idx="1111">
                  <c:v>3.4</c:v>
                </c:pt>
                <c:pt idx="1112">
                  <c:v>1.5</c:v>
                </c:pt>
                <c:pt idx="1113">
                  <c:v>0.5</c:v>
                </c:pt>
                <c:pt idx="1114">
                  <c:v>1.4</c:v>
                </c:pt>
                <c:pt idx="1115">
                  <c:v>1.1000000000000001</c:v>
                </c:pt>
                <c:pt idx="1116">
                  <c:v>3.7</c:v>
                </c:pt>
                <c:pt idx="1117">
                  <c:v>3.7</c:v>
                </c:pt>
                <c:pt idx="1118">
                  <c:v>3.6</c:v>
                </c:pt>
                <c:pt idx="1119">
                  <c:v>3.9</c:v>
                </c:pt>
                <c:pt idx="1120">
                  <c:v>4.4000000000000004</c:v>
                </c:pt>
                <c:pt idx="1121">
                  <c:v>6.2</c:v>
                </c:pt>
                <c:pt idx="1122">
                  <c:v>4.5999999999999996</c:v>
                </c:pt>
                <c:pt idx="1123">
                  <c:v>3.5</c:v>
                </c:pt>
                <c:pt idx="1124">
                  <c:v>6.7</c:v>
                </c:pt>
                <c:pt idx="1125">
                  <c:v>4.5999999999999996</c:v>
                </c:pt>
                <c:pt idx="1126">
                  <c:v>3.7</c:v>
                </c:pt>
                <c:pt idx="1127">
                  <c:v>4.0999999999999996</c:v>
                </c:pt>
                <c:pt idx="1128">
                  <c:v>4.8</c:v>
                </c:pt>
                <c:pt idx="1129">
                  <c:v>6.3</c:v>
                </c:pt>
                <c:pt idx="1130">
                  <c:v>4.5</c:v>
                </c:pt>
                <c:pt idx="1131">
                  <c:v>5.4</c:v>
                </c:pt>
                <c:pt idx="1132">
                  <c:v>4.4000000000000004</c:v>
                </c:pt>
                <c:pt idx="1133">
                  <c:v>3.5</c:v>
                </c:pt>
                <c:pt idx="1134">
                  <c:v>3.6</c:v>
                </c:pt>
                <c:pt idx="1135">
                  <c:v>3.8</c:v>
                </c:pt>
                <c:pt idx="1136">
                  <c:v>3.1</c:v>
                </c:pt>
                <c:pt idx="1137">
                  <c:v>4.5</c:v>
                </c:pt>
                <c:pt idx="1138">
                  <c:v>6.1</c:v>
                </c:pt>
                <c:pt idx="1139">
                  <c:v>4.5</c:v>
                </c:pt>
                <c:pt idx="1140">
                  <c:v>5.5</c:v>
                </c:pt>
                <c:pt idx="1141">
                  <c:v>5.7</c:v>
                </c:pt>
                <c:pt idx="1142">
                  <c:v>5.5</c:v>
                </c:pt>
                <c:pt idx="1143">
                  <c:v>5.0999999999999996</c:v>
                </c:pt>
                <c:pt idx="1144">
                  <c:v>7.8</c:v>
                </c:pt>
                <c:pt idx="1145">
                  <c:v>6.3</c:v>
                </c:pt>
                <c:pt idx="1146">
                  <c:v>5.3</c:v>
                </c:pt>
                <c:pt idx="1147">
                  <c:v>5.4</c:v>
                </c:pt>
                <c:pt idx="1148">
                  <c:v>7.9</c:v>
                </c:pt>
                <c:pt idx="1192">
                  <c:v>7.4</c:v>
                </c:pt>
                <c:pt idx="1193">
                  <c:v>6.2</c:v>
                </c:pt>
                <c:pt idx="1194">
                  <c:v>5</c:v>
                </c:pt>
                <c:pt idx="1195">
                  <c:v>4.9000000000000004</c:v>
                </c:pt>
                <c:pt idx="1196">
                  <c:v>4.9000000000000004</c:v>
                </c:pt>
                <c:pt idx="1197">
                  <c:v>6.6</c:v>
                </c:pt>
                <c:pt idx="1198">
                  <c:v>5.4</c:v>
                </c:pt>
                <c:pt idx="1199">
                  <c:v>5.3</c:v>
                </c:pt>
                <c:pt idx="1200">
                  <c:v>6.6</c:v>
                </c:pt>
                <c:pt idx="1201">
                  <c:v>5.2</c:v>
                </c:pt>
                <c:pt idx="1202">
                  <c:v>4.5999999999999996</c:v>
                </c:pt>
                <c:pt idx="1203">
                  <c:v>5.4</c:v>
                </c:pt>
                <c:pt idx="1204">
                  <c:v>5.8</c:v>
                </c:pt>
                <c:pt idx="1205">
                  <c:v>5.8</c:v>
                </c:pt>
                <c:pt idx="1206">
                  <c:v>5.9</c:v>
                </c:pt>
                <c:pt idx="1207">
                  <c:v>5.4</c:v>
                </c:pt>
                <c:pt idx="1208">
                  <c:v>5.2</c:v>
                </c:pt>
                <c:pt idx="1209">
                  <c:v>5.0999999999999996</c:v>
                </c:pt>
                <c:pt idx="1210">
                  <c:v>5</c:v>
                </c:pt>
                <c:pt idx="1211">
                  <c:v>5.8</c:v>
                </c:pt>
                <c:pt idx="1212">
                  <c:v>6.8</c:v>
                </c:pt>
                <c:pt idx="1213">
                  <c:v>5.2</c:v>
                </c:pt>
                <c:pt idx="1214">
                  <c:v>4.9000000000000004</c:v>
                </c:pt>
                <c:pt idx="1215">
                  <c:v>4.9000000000000004</c:v>
                </c:pt>
                <c:pt idx="1216">
                  <c:v>6</c:v>
                </c:pt>
                <c:pt idx="1217">
                  <c:v>6.8</c:v>
                </c:pt>
                <c:pt idx="1218">
                  <c:v>5.8</c:v>
                </c:pt>
                <c:pt idx="1219">
                  <c:v>5.3</c:v>
                </c:pt>
                <c:pt idx="1220">
                  <c:v>5.4</c:v>
                </c:pt>
                <c:pt idx="1221">
                  <c:v>5.4</c:v>
                </c:pt>
                <c:pt idx="1222">
                  <c:v>5</c:v>
                </c:pt>
                <c:pt idx="1223">
                  <c:v>6.9</c:v>
                </c:pt>
                <c:pt idx="1224">
                  <c:v>8.5</c:v>
                </c:pt>
                <c:pt idx="1225">
                  <c:v>7.9</c:v>
                </c:pt>
                <c:pt idx="1226">
                  <c:v>7</c:v>
                </c:pt>
                <c:pt idx="1227">
                  <c:v>7.1</c:v>
                </c:pt>
                <c:pt idx="1228">
                  <c:v>7.5</c:v>
                </c:pt>
                <c:pt idx="1229">
                  <c:v>6.1</c:v>
                </c:pt>
                <c:pt idx="1230">
                  <c:v>6.2</c:v>
                </c:pt>
                <c:pt idx="1231">
                  <c:v>6.7</c:v>
                </c:pt>
                <c:pt idx="1232">
                  <c:v>6.2</c:v>
                </c:pt>
                <c:pt idx="1233">
                  <c:v>6.4</c:v>
                </c:pt>
                <c:pt idx="1234">
                  <c:v>7.2</c:v>
                </c:pt>
                <c:pt idx="1235">
                  <c:v>5.7</c:v>
                </c:pt>
                <c:pt idx="1236">
                  <c:v>5.7</c:v>
                </c:pt>
                <c:pt idx="1237">
                  <c:v>5.5</c:v>
                </c:pt>
                <c:pt idx="1238">
                  <c:v>6.3</c:v>
                </c:pt>
                <c:pt idx="1239">
                  <c:v>6</c:v>
                </c:pt>
                <c:pt idx="1240">
                  <c:v>8.1</c:v>
                </c:pt>
                <c:pt idx="1241">
                  <c:v>7.1</c:v>
                </c:pt>
                <c:pt idx="1242">
                  <c:v>6.3</c:v>
                </c:pt>
                <c:pt idx="1243">
                  <c:v>5.9</c:v>
                </c:pt>
                <c:pt idx="1244">
                  <c:v>5.7</c:v>
                </c:pt>
                <c:pt idx="1245">
                  <c:v>6.8</c:v>
                </c:pt>
                <c:pt idx="1246">
                  <c:v>6.6</c:v>
                </c:pt>
                <c:pt idx="1247">
                  <c:v>6.2</c:v>
                </c:pt>
                <c:pt idx="1248">
                  <c:v>7.8</c:v>
                </c:pt>
                <c:pt idx="1249">
                  <c:v>7.4</c:v>
                </c:pt>
                <c:pt idx="1250">
                  <c:v>7.2</c:v>
                </c:pt>
                <c:pt idx="1251">
                  <c:v>6.8</c:v>
                </c:pt>
                <c:pt idx="1252">
                  <c:v>6.2</c:v>
                </c:pt>
                <c:pt idx="1253">
                  <c:v>5.9</c:v>
                </c:pt>
                <c:pt idx="1254">
                  <c:v>5.7</c:v>
                </c:pt>
                <c:pt idx="1255">
                  <c:v>6.4</c:v>
                </c:pt>
                <c:pt idx="1256">
                  <c:v>5.6</c:v>
                </c:pt>
                <c:pt idx="1257">
                  <c:v>5.4</c:v>
                </c:pt>
                <c:pt idx="1258">
                  <c:v>6.9</c:v>
                </c:pt>
                <c:pt idx="1259">
                  <c:v>6.5</c:v>
                </c:pt>
                <c:pt idx="1260">
                  <c:v>7.3</c:v>
                </c:pt>
                <c:pt idx="1261">
                  <c:v>6.5</c:v>
                </c:pt>
                <c:pt idx="1262">
                  <c:v>6.5</c:v>
                </c:pt>
                <c:pt idx="1263">
                  <c:v>6.4</c:v>
                </c:pt>
                <c:pt idx="1264">
                  <c:v>5.8</c:v>
                </c:pt>
                <c:pt idx="1265">
                  <c:v>5.8</c:v>
                </c:pt>
                <c:pt idx="1266">
                  <c:v>6.6</c:v>
                </c:pt>
                <c:pt idx="1267">
                  <c:v>6.7</c:v>
                </c:pt>
                <c:pt idx="1268">
                  <c:v>7.8</c:v>
                </c:pt>
                <c:pt idx="1269">
                  <c:v>7.5</c:v>
                </c:pt>
                <c:pt idx="1270">
                  <c:v>8.1999999999999993</c:v>
                </c:pt>
                <c:pt idx="1271">
                  <c:v>7.3</c:v>
                </c:pt>
                <c:pt idx="1272">
                  <c:v>7.4</c:v>
                </c:pt>
                <c:pt idx="1273">
                  <c:v>6.4</c:v>
                </c:pt>
                <c:pt idx="1274">
                  <c:v>6.5</c:v>
                </c:pt>
                <c:pt idx="1275">
                  <c:v>8.9</c:v>
                </c:pt>
                <c:pt idx="1276">
                  <c:v>6.7</c:v>
                </c:pt>
                <c:pt idx="1277">
                  <c:v>6.7</c:v>
                </c:pt>
                <c:pt idx="1278">
                  <c:v>6.6</c:v>
                </c:pt>
                <c:pt idx="1279">
                  <c:v>7.2</c:v>
                </c:pt>
                <c:pt idx="1280">
                  <c:v>8</c:v>
                </c:pt>
                <c:pt idx="1281">
                  <c:v>7.3</c:v>
                </c:pt>
                <c:pt idx="1282">
                  <c:v>5.4</c:v>
                </c:pt>
                <c:pt idx="1283">
                  <c:v>6</c:v>
                </c:pt>
                <c:pt idx="1284">
                  <c:v>6.9</c:v>
                </c:pt>
                <c:pt idx="1285">
                  <c:v>6.1</c:v>
                </c:pt>
                <c:pt idx="1286">
                  <c:v>5.7</c:v>
                </c:pt>
                <c:pt idx="1287">
                  <c:v>5.8</c:v>
                </c:pt>
                <c:pt idx="1288">
                  <c:v>6.2</c:v>
                </c:pt>
                <c:pt idx="1289">
                  <c:v>6.9</c:v>
                </c:pt>
                <c:pt idx="1290">
                  <c:v>7.4</c:v>
                </c:pt>
                <c:pt idx="1291">
                  <c:v>6.4</c:v>
                </c:pt>
                <c:pt idx="1292">
                  <c:v>7.4</c:v>
                </c:pt>
                <c:pt idx="1293">
                  <c:v>6</c:v>
                </c:pt>
                <c:pt idx="1294">
                  <c:v>5.4</c:v>
                </c:pt>
                <c:pt idx="1295">
                  <c:v>5.9</c:v>
                </c:pt>
                <c:pt idx="1296">
                  <c:v>6.9</c:v>
                </c:pt>
                <c:pt idx="1297">
                  <c:v>6.8</c:v>
                </c:pt>
                <c:pt idx="1298">
                  <c:v>6.1</c:v>
                </c:pt>
                <c:pt idx="1299">
                  <c:v>5.8</c:v>
                </c:pt>
                <c:pt idx="1300">
                  <c:v>5.9</c:v>
                </c:pt>
                <c:pt idx="1301">
                  <c:v>5.4</c:v>
                </c:pt>
                <c:pt idx="1302">
                  <c:v>8.1</c:v>
                </c:pt>
                <c:pt idx="1303">
                  <c:v>7.6</c:v>
                </c:pt>
                <c:pt idx="1304">
                  <c:v>7.9</c:v>
                </c:pt>
                <c:pt idx="1305">
                  <c:v>7.6</c:v>
                </c:pt>
                <c:pt idx="1306">
                  <c:v>7.1</c:v>
                </c:pt>
                <c:pt idx="1307">
                  <c:v>5.8</c:v>
                </c:pt>
                <c:pt idx="1308">
                  <c:v>5.3</c:v>
                </c:pt>
                <c:pt idx="1309">
                  <c:v>5.4</c:v>
                </c:pt>
                <c:pt idx="1310">
                  <c:v>7.1</c:v>
                </c:pt>
                <c:pt idx="1311">
                  <c:v>6.1</c:v>
                </c:pt>
                <c:pt idx="1312">
                  <c:v>5.7</c:v>
                </c:pt>
                <c:pt idx="1313">
                  <c:v>5</c:v>
                </c:pt>
                <c:pt idx="1314">
                  <c:v>6.3</c:v>
                </c:pt>
                <c:pt idx="1315">
                  <c:v>5.4</c:v>
                </c:pt>
                <c:pt idx="1316">
                  <c:v>5.2</c:v>
                </c:pt>
                <c:pt idx="1317">
                  <c:v>7.5</c:v>
                </c:pt>
                <c:pt idx="1318">
                  <c:v>5.5</c:v>
                </c:pt>
                <c:pt idx="1319">
                  <c:v>5.8</c:v>
                </c:pt>
                <c:pt idx="1320">
                  <c:v>5.9</c:v>
                </c:pt>
                <c:pt idx="1321">
                  <c:v>5.9</c:v>
                </c:pt>
                <c:pt idx="1322">
                  <c:v>5.4</c:v>
                </c:pt>
                <c:pt idx="1323">
                  <c:v>5.2</c:v>
                </c:pt>
                <c:pt idx="1324">
                  <c:v>5.6</c:v>
                </c:pt>
                <c:pt idx="1325">
                  <c:v>6.4</c:v>
                </c:pt>
                <c:pt idx="1326">
                  <c:v>6.6</c:v>
                </c:pt>
                <c:pt idx="1327">
                  <c:v>5.9</c:v>
                </c:pt>
                <c:pt idx="1328">
                  <c:v>5.6</c:v>
                </c:pt>
                <c:pt idx="1329">
                  <c:v>5.9</c:v>
                </c:pt>
                <c:pt idx="1330">
                  <c:v>6.1</c:v>
                </c:pt>
                <c:pt idx="1331">
                  <c:v>6.2</c:v>
                </c:pt>
                <c:pt idx="1332">
                  <c:v>5.6</c:v>
                </c:pt>
                <c:pt idx="1333">
                  <c:v>5.2</c:v>
                </c:pt>
                <c:pt idx="1334">
                  <c:v>4.9000000000000004</c:v>
                </c:pt>
                <c:pt idx="1335">
                  <c:v>4.9000000000000004</c:v>
                </c:pt>
                <c:pt idx="1336">
                  <c:v>5</c:v>
                </c:pt>
                <c:pt idx="1337">
                  <c:v>5.3</c:v>
                </c:pt>
                <c:pt idx="1338">
                  <c:v>4</c:v>
                </c:pt>
                <c:pt idx="1339">
                  <c:v>4.2</c:v>
                </c:pt>
                <c:pt idx="1340">
                  <c:v>4.5</c:v>
                </c:pt>
                <c:pt idx="1341">
                  <c:v>4.3</c:v>
                </c:pt>
                <c:pt idx="1342">
                  <c:v>4.8</c:v>
                </c:pt>
                <c:pt idx="1343">
                  <c:v>5.5</c:v>
                </c:pt>
                <c:pt idx="1344">
                  <c:v>7.2</c:v>
                </c:pt>
                <c:pt idx="1345">
                  <c:v>5</c:v>
                </c:pt>
                <c:pt idx="1346">
                  <c:v>4.8</c:v>
                </c:pt>
                <c:pt idx="1347">
                  <c:v>4.8</c:v>
                </c:pt>
                <c:pt idx="1348">
                  <c:v>4.2</c:v>
                </c:pt>
                <c:pt idx="1349">
                  <c:v>4.5999999999999996</c:v>
                </c:pt>
                <c:pt idx="1350">
                  <c:v>7.1</c:v>
                </c:pt>
                <c:pt idx="1351">
                  <c:v>5.4</c:v>
                </c:pt>
                <c:pt idx="1352">
                  <c:v>3.7</c:v>
                </c:pt>
                <c:pt idx="1353">
                  <c:v>4.5</c:v>
                </c:pt>
                <c:pt idx="1354">
                  <c:v>4</c:v>
                </c:pt>
                <c:pt idx="1355">
                  <c:v>4.5</c:v>
                </c:pt>
                <c:pt idx="1356">
                  <c:v>5.9</c:v>
                </c:pt>
                <c:pt idx="1357">
                  <c:v>4.8</c:v>
                </c:pt>
                <c:pt idx="1358">
                  <c:v>5</c:v>
                </c:pt>
                <c:pt idx="1359">
                  <c:v>5.8</c:v>
                </c:pt>
                <c:pt idx="1360">
                  <c:v>5.6</c:v>
                </c:pt>
                <c:pt idx="1361">
                  <c:v>5.2</c:v>
                </c:pt>
                <c:pt idx="1362">
                  <c:v>5.3</c:v>
                </c:pt>
                <c:pt idx="1363">
                  <c:v>5.4</c:v>
                </c:pt>
                <c:pt idx="1364">
                  <c:v>6.8</c:v>
                </c:pt>
                <c:pt idx="1365">
                  <c:v>7.6</c:v>
                </c:pt>
                <c:pt idx="1366">
                  <c:v>7.1</c:v>
                </c:pt>
                <c:pt idx="1367">
                  <c:v>4.7</c:v>
                </c:pt>
                <c:pt idx="1368">
                  <c:v>4.2</c:v>
                </c:pt>
                <c:pt idx="1369">
                  <c:v>4.3</c:v>
                </c:pt>
                <c:pt idx="1370">
                  <c:v>4.4000000000000004</c:v>
                </c:pt>
                <c:pt idx="1371">
                  <c:v>4.5</c:v>
                </c:pt>
                <c:pt idx="1372">
                  <c:v>4</c:v>
                </c:pt>
                <c:pt idx="1373">
                  <c:v>5.3</c:v>
                </c:pt>
                <c:pt idx="1374">
                  <c:v>6.8</c:v>
                </c:pt>
                <c:pt idx="1375">
                  <c:v>4.9000000000000004</c:v>
                </c:pt>
                <c:pt idx="1376">
                  <c:v>4.0999999999999996</c:v>
                </c:pt>
                <c:pt idx="1377">
                  <c:v>5.3</c:v>
                </c:pt>
                <c:pt idx="1378">
                  <c:v>5.2</c:v>
                </c:pt>
                <c:pt idx="1379">
                  <c:v>4.4000000000000004</c:v>
                </c:pt>
                <c:pt idx="1380">
                  <c:v>3.7</c:v>
                </c:pt>
                <c:pt idx="1381">
                  <c:v>3.4</c:v>
                </c:pt>
                <c:pt idx="1382">
                  <c:v>3.5</c:v>
                </c:pt>
                <c:pt idx="1383">
                  <c:v>4.2</c:v>
                </c:pt>
                <c:pt idx="1384">
                  <c:v>4.5999999999999996</c:v>
                </c:pt>
                <c:pt idx="1385">
                  <c:v>6</c:v>
                </c:pt>
                <c:pt idx="1386">
                  <c:v>3.8</c:v>
                </c:pt>
                <c:pt idx="1387">
                  <c:v>3.5</c:v>
                </c:pt>
                <c:pt idx="1388">
                  <c:v>2.9</c:v>
                </c:pt>
                <c:pt idx="1389">
                  <c:v>2.2000000000000002</c:v>
                </c:pt>
                <c:pt idx="1390">
                  <c:v>2.9</c:v>
                </c:pt>
                <c:pt idx="1391">
                  <c:v>1.8</c:v>
                </c:pt>
                <c:pt idx="1392">
                  <c:v>3.2</c:v>
                </c:pt>
                <c:pt idx="1393">
                  <c:v>4.2</c:v>
                </c:pt>
                <c:pt idx="1394">
                  <c:v>0.8</c:v>
                </c:pt>
                <c:pt idx="1395">
                  <c:v>-0.1</c:v>
                </c:pt>
                <c:pt idx="1396">
                  <c:v>-0.2</c:v>
                </c:pt>
                <c:pt idx="1397">
                  <c:v>1.2</c:v>
                </c:pt>
                <c:pt idx="1398">
                  <c:v>0.4</c:v>
                </c:pt>
                <c:pt idx="1399">
                  <c:v>5.0999999999999996</c:v>
                </c:pt>
                <c:pt idx="1400">
                  <c:v>4.0999999999999996</c:v>
                </c:pt>
                <c:pt idx="1401">
                  <c:v>4</c:v>
                </c:pt>
                <c:pt idx="1402">
                  <c:v>3.9</c:v>
                </c:pt>
                <c:pt idx="1445">
                  <c:v>1.9</c:v>
                </c:pt>
                <c:pt idx="1446">
                  <c:v>0.9</c:v>
                </c:pt>
                <c:pt idx="1447">
                  <c:v>1.2</c:v>
                </c:pt>
                <c:pt idx="1448">
                  <c:v>2.1</c:v>
                </c:pt>
                <c:pt idx="1449">
                  <c:v>2.8</c:v>
                </c:pt>
                <c:pt idx="1450">
                  <c:v>3.1</c:v>
                </c:pt>
                <c:pt idx="1451">
                  <c:v>3.9</c:v>
                </c:pt>
                <c:pt idx="1452">
                  <c:v>4.0999999999999996</c:v>
                </c:pt>
                <c:pt idx="1453">
                  <c:v>3.9</c:v>
                </c:pt>
                <c:pt idx="1454">
                  <c:v>5.4</c:v>
                </c:pt>
                <c:pt idx="1455">
                  <c:v>4.3</c:v>
                </c:pt>
                <c:pt idx="1456">
                  <c:v>3.3</c:v>
                </c:pt>
                <c:pt idx="1457">
                  <c:v>4</c:v>
                </c:pt>
                <c:pt idx="1458">
                  <c:v>3</c:v>
                </c:pt>
                <c:pt idx="1459">
                  <c:v>3.1</c:v>
                </c:pt>
                <c:pt idx="1460">
                  <c:v>3.3</c:v>
                </c:pt>
                <c:pt idx="1461">
                  <c:v>3.7</c:v>
                </c:pt>
                <c:pt idx="1462">
                  <c:v>3.4</c:v>
                </c:pt>
                <c:pt idx="1463">
                  <c:v>2.8</c:v>
                </c:pt>
                <c:pt idx="1464">
                  <c:v>2.8</c:v>
                </c:pt>
                <c:pt idx="1465">
                  <c:v>2.9</c:v>
                </c:pt>
                <c:pt idx="1466">
                  <c:v>3.9</c:v>
                </c:pt>
                <c:pt idx="1467">
                  <c:v>4.3</c:v>
                </c:pt>
                <c:pt idx="1468">
                  <c:v>3.3</c:v>
                </c:pt>
                <c:pt idx="1469">
                  <c:v>2.8</c:v>
                </c:pt>
                <c:pt idx="1470">
                  <c:v>3.6</c:v>
                </c:pt>
                <c:pt idx="1471">
                  <c:v>3.8</c:v>
                </c:pt>
                <c:pt idx="1472">
                  <c:v>3.5</c:v>
                </c:pt>
                <c:pt idx="1473">
                  <c:v>3.9</c:v>
                </c:pt>
                <c:pt idx="1474">
                  <c:v>5.7</c:v>
                </c:pt>
                <c:pt idx="1475">
                  <c:v>5.0999999999999996</c:v>
                </c:pt>
                <c:pt idx="1476">
                  <c:v>4.3</c:v>
                </c:pt>
                <c:pt idx="1477">
                  <c:v>4.2</c:v>
                </c:pt>
                <c:pt idx="1478">
                  <c:v>5.2</c:v>
                </c:pt>
                <c:pt idx="1479">
                  <c:v>6.6</c:v>
                </c:pt>
                <c:pt idx="1480">
                  <c:v>5.4</c:v>
                </c:pt>
                <c:pt idx="1481">
                  <c:v>7.1</c:v>
                </c:pt>
                <c:pt idx="1482">
                  <c:v>6.3</c:v>
                </c:pt>
                <c:pt idx="1483">
                  <c:v>5.3</c:v>
                </c:pt>
                <c:pt idx="1484">
                  <c:v>5.8</c:v>
                </c:pt>
                <c:pt idx="1485">
                  <c:v>7.4</c:v>
                </c:pt>
                <c:pt idx="1486">
                  <c:v>5.9</c:v>
                </c:pt>
                <c:pt idx="1487">
                  <c:v>5.6</c:v>
                </c:pt>
                <c:pt idx="1488">
                  <c:v>7</c:v>
                </c:pt>
                <c:pt idx="1489">
                  <c:v>5.7</c:v>
                </c:pt>
                <c:pt idx="1490">
                  <c:v>5.5</c:v>
                </c:pt>
                <c:pt idx="1491">
                  <c:v>7.4</c:v>
                </c:pt>
                <c:pt idx="1492">
                  <c:v>5.9</c:v>
                </c:pt>
                <c:pt idx="1493">
                  <c:v>5.5</c:v>
                </c:pt>
                <c:pt idx="1494">
                  <c:v>5.3</c:v>
                </c:pt>
                <c:pt idx="1495">
                  <c:v>5.0999999999999996</c:v>
                </c:pt>
                <c:pt idx="1496">
                  <c:v>5.4</c:v>
                </c:pt>
                <c:pt idx="1497">
                  <c:v>5.6</c:v>
                </c:pt>
                <c:pt idx="1498">
                  <c:v>5.0999999999999996</c:v>
                </c:pt>
                <c:pt idx="1499">
                  <c:v>5.6</c:v>
                </c:pt>
                <c:pt idx="1500">
                  <c:v>5.5</c:v>
                </c:pt>
                <c:pt idx="1501">
                  <c:v>5.6</c:v>
                </c:pt>
                <c:pt idx="1502">
                  <c:v>6.6</c:v>
                </c:pt>
                <c:pt idx="1503">
                  <c:v>5.7</c:v>
                </c:pt>
                <c:pt idx="1504">
                  <c:v>6.1</c:v>
                </c:pt>
                <c:pt idx="1505">
                  <c:v>6.6</c:v>
                </c:pt>
                <c:pt idx="1506">
                  <c:v>6.9</c:v>
                </c:pt>
                <c:pt idx="1507">
                  <c:v>6.9</c:v>
                </c:pt>
                <c:pt idx="1508">
                  <c:v>6.5</c:v>
                </c:pt>
                <c:pt idx="1509">
                  <c:v>6.5</c:v>
                </c:pt>
                <c:pt idx="1510">
                  <c:v>6.6</c:v>
                </c:pt>
                <c:pt idx="1511">
                  <c:v>6.6</c:v>
                </c:pt>
                <c:pt idx="1512">
                  <c:v>8.1</c:v>
                </c:pt>
                <c:pt idx="1513">
                  <c:v>8</c:v>
                </c:pt>
                <c:pt idx="1514">
                  <c:v>5.9</c:v>
                </c:pt>
                <c:pt idx="1515">
                  <c:v>5.3</c:v>
                </c:pt>
                <c:pt idx="1516">
                  <c:v>6.2</c:v>
                </c:pt>
                <c:pt idx="1517">
                  <c:v>7.3</c:v>
                </c:pt>
                <c:pt idx="1518">
                  <c:v>7.5</c:v>
                </c:pt>
                <c:pt idx="1519">
                  <c:v>7</c:v>
                </c:pt>
                <c:pt idx="1520">
                  <c:v>7.2</c:v>
                </c:pt>
                <c:pt idx="1521">
                  <c:v>5.9</c:v>
                </c:pt>
                <c:pt idx="1522">
                  <c:v>5.5</c:v>
                </c:pt>
                <c:pt idx="1523">
                  <c:v>5.6</c:v>
                </c:pt>
                <c:pt idx="1524">
                  <c:v>5.4</c:v>
                </c:pt>
                <c:pt idx="1525">
                  <c:v>5.7</c:v>
                </c:pt>
                <c:pt idx="1526">
                  <c:v>6.9</c:v>
                </c:pt>
                <c:pt idx="1527">
                  <c:v>7.2</c:v>
                </c:pt>
                <c:pt idx="1528">
                  <c:v>8.6</c:v>
                </c:pt>
                <c:pt idx="1529">
                  <c:v>8.6</c:v>
                </c:pt>
                <c:pt idx="1530">
                  <c:v>6.2</c:v>
                </c:pt>
                <c:pt idx="1531">
                  <c:v>6.8</c:v>
                </c:pt>
                <c:pt idx="1532">
                  <c:v>8.8000000000000007</c:v>
                </c:pt>
                <c:pt idx="1533">
                  <c:v>8.3000000000000007</c:v>
                </c:pt>
                <c:pt idx="1534">
                  <c:v>7.3</c:v>
                </c:pt>
                <c:pt idx="1535">
                  <c:v>6.5</c:v>
                </c:pt>
                <c:pt idx="1536">
                  <c:v>7.1</c:v>
                </c:pt>
                <c:pt idx="1537">
                  <c:v>7.1</c:v>
                </c:pt>
                <c:pt idx="1538">
                  <c:v>6.9</c:v>
                </c:pt>
                <c:pt idx="1539">
                  <c:v>5.7</c:v>
                </c:pt>
                <c:pt idx="1540">
                  <c:v>7.1</c:v>
                </c:pt>
                <c:pt idx="1541">
                  <c:v>7.1</c:v>
                </c:pt>
                <c:pt idx="1542">
                  <c:v>6.7</c:v>
                </c:pt>
                <c:pt idx="1543">
                  <c:v>7</c:v>
                </c:pt>
                <c:pt idx="1544">
                  <c:v>6.7</c:v>
                </c:pt>
                <c:pt idx="1545">
                  <c:v>8.4</c:v>
                </c:pt>
                <c:pt idx="1546">
                  <c:v>7.8</c:v>
                </c:pt>
                <c:pt idx="1547">
                  <c:v>9.5</c:v>
                </c:pt>
                <c:pt idx="1548">
                  <c:v>9</c:v>
                </c:pt>
                <c:pt idx="1549">
                  <c:v>7.6</c:v>
                </c:pt>
                <c:pt idx="1550">
                  <c:v>8</c:v>
                </c:pt>
                <c:pt idx="1551">
                  <c:v>9.6999999999999993</c:v>
                </c:pt>
                <c:pt idx="1552">
                  <c:v>8.4</c:v>
                </c:pt>
                <c:pt idx="1553">
                  <c:v>8.1999999999999993</c:v>
                </c:pt>
                <c:pt idx="1554">
                  <c:v>8.8000000000000007</c:v>
                </c:pt>
                <c:pt idx="1555">
                  <c:v>7.7</c:v>
                </c:pt>
                <c:pt idx="1556">
                  <c:v>7</c:v>
                </c:pt>
                <c:pt idx="1557">
                  <c:v>7.4</c:v>
                </c:pt>
                <c:pt idx="1558">
                  <c:v>7.6</c:v>
                </c:pt>
                <c:pt idx="1559">
                  <c:v>7.2</c:v>
                </c:pt>
                <c:pt idx="1560">
                  <c:v>9.6</c:v>
                </c:pt>
                <c:pt idx="1561">
                  <c:v>8.6</c:v>
                </c:pt>
                <c:pt idx="1562">
                  <c:v>9</c:v>
                </c:pt>
                <c:pt idx="1563">
                  <c:v>8.8000000000000007</c:v>
                </c:pt>
                <c:pt idx="1564">
                  <c:v>8.1999999999999993</c:v>
                </c:pt>
                <c:pt idx="1565">
                  <c:v>7</c:v>
                </c:pt>
                <c:pt idx="1566">
                  <c:v>7.4</c:v>
                </c:pt>
                <c:pt idx="1567">
                  <c:v>6.9</c:v>
                </c:pt>
                <c:pt idx="1568">
                  <c:v>7.5</c:v>
                </c:pt>
                <c:pt idx="1569">
                  <c:v>7.4</c:v>
                </c:pt>
                <c:pt idx="1570">
                  <c:v>8.9</c:v>
                </c:pt>
                <c:pt idx="1571">
                  <c:v>7.9</c:v>
                </c:pt>
                <c:pt idx="1572">
                  <c:v>8.9</c:v>
                </c:pt>
                <c:pt idx="1573">
                  <c:v>7.4</c:v>
                </c:pt>
                <c:pt idx="1574">
                  <c:v>7.5</c:v>
                </c:pt>
                <c:pt idx="1575">
                  <c:v>8.1</c:v>
                </c:pt>
                <c:pt idx="1576">
                  <c:v>7.8</c:v>
                </c:pt>
                <c:pt idx="1577">
                  <c:v>9.1999999999999993</c:v>
                </c:pt>
                <c:pt idx="1578">
                  <c:v>8</c:v>
                </c:pt>
                <c:pt idx="1579">
                  <c:v>8.1</c:v>
                </c:pt>
                <c:pt idx="1580">
                  <c:v>9</c:v>
                </c:pt>
                <c:pt idx="1581">
                  <c:v>7.9</c:v>
                </c:pt>
                <c:pt idx="1582">
                  <c:v>7.8</c:v>
                </c:pt>
                <c:pt idx="1583">
                  <c:v>7.5</c:v>
                </c:pt>
                <c:pt idx="1584">
                  <c:v>7.1</c:v>
                </c:pt>
                <c:pt idx="1585">
                  <c:v>7.5</c:v>
                </c:pt>
                <c:pt idx="1586">
                  <c:v>7</c:v>
                </c:pt>
                <c:pt idx="1587">
                  <c:v>7.7</c:v>
                </c:pt>
                <c:pt idx="1588">
                  <c:v>7.6</c:v>
                </c:pt>
                <c:pt idx="1589">
                  <c:v>7.9</c:v>
                </c:pt>
                <c:pt idx="1590">
                  <c:v>7.6</c:v>
                </c:pt>
                <c:pt idx="1591">
                  <c:v>7.7</c:v>
                </c:pt>
                <c:pt idx="1592">
                  <c:v>7.7</c:v>
                </c:pt>
                <c:pt idx="1593">
                  <c:v>7.3</c:v>
                </c:pt>
                <c:pt idx="1594">
                  <c:v>7.6</c:v>
                </c:pt>
                <c:pt idx="1595">
                  <c:v>7.5</c:v>
                </c:pt>
                <c:pt idx="1596">
                  <c:v>7.2</c:v>
                </c:pt>
                <c:pt idx="1597">
                  <c:v>7.8</c:v>
                </c:pt>
                <c:pt idx="1598">
                  <c:v>7.9</c:v>
                </c:pt>
                <c:pt idx="1599">
                  <c:v>7.6</c:v>
                </c:pt>
                <c:pt idx="1600">
                  <c:v>7.5</c:v>
                </c:pt>
                <c:pt idx="1601">
                  <c:v>8.6999999999999993</c:v>
                </c:pt>
                <c:pt idx="1602">
                  <c:v>8.5</c:v>
                </c:pt>
                <c:pt idx="1603">
                  <c:v>8.4</c:v>
                </c:pt>
                <c:pt idx="1604">
                  <c:v>9.3000000000000007</c:v>
                </c:pt>
                <c:pt idx="1605">
                  <c:v>7.7</c:v>
                </c:pt>
                <c:pt idx="1606">
                  <c:v>7.1</c:v>
                </c:pt>
                <c:pt idx="1607">
                  <c:v>8.1999999999999993</c:v>
                </c:pt>
                <c:pt idx="1608">
                  <c:v>8</c:v>
                </c:pt>
                <c:pt idx="1609">
                  <c:v>8</c:v>
                </c:pt>
                <c:pt idx="1610">
                  <c:v>8</c:v>
                </c:pt>
                <c:pt idx="1611">
                  <c:v>8</c:v>
                </c:pt>
                <c:pt idx="1612">
                  <c:v>8</c:v>
                </c:pt>
                <c:pt idx="1613">
                  <c:v>8.5</c:v>
                </c:pt>
                <c:pt idx="1614">
                  <c:v>7.3</c:v>
                </c:pt>
                <c:pt idx="1615">
                  <c:v>7.3</c:v>
                </c:pt>
                <c:pt idx="1616">
                  <c:v>7.3</c:v>
                </c:pt>
                <c:pt idx="1617">
                  <c:v>8.3000000000000007</c:v>
                </c:pt>
                <c:pt idx="1618">
                  <c:v>7.5</c:v>
                </c:pt>
                <c:pt idx="1619">
                  <c:v>8</c:v>
                </c:pt>
                <c:pt idx="1620">
                  <c:v>9</c:v>
                </c:pt>
                <c:pt idx="1621">
                  <c:v>8</c:v>
                </c:pt>
                <c:pt idx="1622">
                  <c:v>8.5</c:v>
                </c:pt>
                <c:pt idx="1623">
                  <c:v>8.8000000000000007</c:v>
                </c:pt>
                <c:pt idx="1624">
                  <c:v>8.5</c:v>
                </c:pt>
                <c:pt idx="1625">
                  <c:v>8</c:v>
                </c:pt>
                <c:pt idx="1626">
                  <c:v>8</c:v>
                </c:pt>
                <c:pt idx="1627">
                  <c:v>8</c:v>
                </c:pt>
                <c:pt idx="1628">
                  <c:v>8</c:v>
                </c:pt>
                <c:pt idx="1629">
                  <c:v>8.5</c:v>
                </c:pt>
                <c:pt idx="1630">
                  <c:v>8</c:v>
                </c:pt>
                <c:pt idx="1631">
                  <c:v>7.8</c:v>
                </c:pt>
                <c:pt idx="1632">
                  <c:v>7.8</c:v>
                </c:pt>
                <c:pt idx="1633">
                  <c:v>7.5</c:v>
                </c:pt>
                <c:pt idx="1634">
                  <c:v>7.5</c:v>
                </c:pt>
                <c:pt idx="1635">
                  <c:v>7.5</c:v>
                </c:pt>
                <c:pt idx="1636">
                  <c:v>10</c:v>
                </c:pt>
                <c:pt idx="1637">
                  <c:v>9</c:v>
                </c:pt>
                <c:pt idx="1638">
                  <c:v>7.3</c:v>
                </c:pt>
                <c:pt idx="1639">
                  <c:v>7.3</c:v>
                </c:pt>
                <c:pt idx="1640">
                  <c:v>7.5</c:v>
                </c:pt>
                <c:pt idx="1641">
                  <c:v>7.8</c:v>
                </c:pt>
                <c:pt idx="1642">
                  <c:v>7.8</c:v>
                </c:pt>
                <c:pt idx="1643">
                  <c:v>8.3000000000000007</c:v>
                </c:pt>
                <c:pt idx="1644">
                  <c:v>8.3000000000000007</c:v>
                </c:pt>
                <c:pt idx="1645">
                  <c:v>7</c:v>
                </c:pt>
                <c:pt idx="1646">
                  <c:v>7.3</c:v>
                </c:pt>
                <c:pt idx="1647">
                  <c:v>7.5</c:v>
                </c:pt>
                <c:pt idx="1648">
                  <c:v>7.5</c:v>
                </c:pt>
                <c:pt idx="1649">
                  <c:v>7.8</c:v>
                </c:pt>
                <c:pt idx="1650">
                  <c:v>8.5</c:v>
                </c:pt>
                <c:pt idx="1651">
                  <c:v>7.5</c:v>
                </c:pt>
                <c:pt idx="1652">
                  <c:v>9</c:v>
                </c:pt>
                <c:pt idx="1653">
                  <c:v>9</c:v>
                </c:pt>
                <c:pt idx="1654">
                  <c:v>9.8000000000000007</c:v>
                </c:pt>
                <c:pt idx="1655">
                  <c:v>7</c:v>
                </c:pt>
                <c:pt idx="1656">
                  <c:v>6.7</c:v>
                </c:pt>
                <c:pt idx="1657">
                  <c:v>6.2</c:v>
                </c:pt>
                <c:pt idx="1658">
                  <c:v>7.5</c:v>
                </c:pt>
                <c:pt idx="1659">
                  <c:v>7.3</c:v>
                </c:pt>
                <c:pt idx="1660">
                  <c:v>7</c:v>
                </c:pt>
                <c:pt idx="1661">
                  <c:v>7.5</c:v>
                </c:pt>
                <c:pt idx="1662">
                  <c:v>7</c:v>
                </c:pt>
                <c:pt idx="1663">
                  <c:v>8</c:v>
                </c:pt>
                <c:pt idx="1664">
                  <c:v>7</c:v>
                </c:pt>
                <c:pt idx="1665">
                  <c:v>6.2</c:v>
                </c:pt>
                <c:pt idx="1666">
                  <c:v>7</c:v>
                </c:pt>
                <c:pt idx="1667">
                  <c:v>8</c:v>
                </c:pt>
                <c:pt idx="1668">
                  <c:v>7</c:v>
                </c:pt>
                <c:pt idx="1669">
                  <c:v>6.5</c:v>
                </c:pt>
                <c:pt idx="1670">
                  <c:v>8</c:v>
                </c:pt>
                <c:pt idx="1671">
                  <c:v>6.7</c:v>
                </c:pt>
                <c:pt idx="1672">
                  <c:v>5.7</c:v>
                </c:pt>
                <c:pt idx="1673">
                  <c:v>5.5</c:v>
                </c:pt>
                <c:pt idx="1674">
                  <c:v>6.2</c:v>
                </c:pt>
                <c:pt idx="1675">
                  <c:v>7.3</c:v>
                </c:pt>
                <c:pt idx="1676">
                  <c:v>8.3000000000000007</c:v>
                </c:pt>
                <c:pt idx="1677">
                  <c:v>7.3</c:v>
                </c:pt>
                <c:pt idx="1678">
                  <c:v>6.7</c:v>
                </c:pt>
                <c:pt idx="1679">
                  <c:v>8.8000000000000007</c:v>
                </c:pt>
                <c:pt idx="1680">
                  <c:v>6</c:v>
                </c:pt>
                <c:pt idx="1681">
                  <c:v>5.7</c:v>
                </c:pt>
                <c:pt idx="1682">
                  <c:v>7.5</c:v>
                </c:pt>
                <c:pt idx="1683">
                  <c:v>7.8</c:v>
                </c:pt>
                <c:pt idx="1684">
                  <c:v>6.2</c:v>
                </c:pt>
                <c:pt idx="1685">
                  <c:v>6.2</c:v>
                </c:pt>
                <c:pt idx="1686">
                  <c:v>6.7</c:v>
                </c:pt>
                <c:pt idx="1687">
                  <c:v>6.5</c:v>
                </c:pt>
                <c:pt idx="1688">
                  <c:v>6.2</c:v>
                </c:pt>
                <c:pt idx="1689">
                  <c:v>6.2</c:v>
                </c:pt>
                <c:pt idx="1690">
                  <c:v>7.5</c:v>
                </c:pt>
                <c:pt idx="1691">
                  <c:v>7.5</c:v>
                </c:pt>
                <c:pt idx="1692">
                  <c:v>6.7</c:v>
                </c:pt>
                <c:pt idx="1693">
                  <c:v>5.7</c:v>
                </c:pt>
                <c:pt idx="1694">
                  <c:v>5.2</c:v>
                </c:pt>
                <c:pt idx="1695">
                  <c:v>5.2</c:v>
                </c:pt>
                <c:pt idx="1696">
                  <c:v>7</c:v>
                </c:pt>
                <c:pt idx="1697">
                  <c:v>6.2</c:v>
                </c:pt>
                <c:pt idx="1698">
                  <c:v>6.5</c:v>
                </c:pt>
                <c:pt idx="1699">
                  <c:v>5.7</c:v>
                </c:pt>
                <c:pt idx="1700">
                  <c:v>5.2</c:v>
                </c:pt>
                <c:pt idx="1701">
                  <c:v>5.5</c:v>
                </c:pt>
                <c:pt idx="1702">
                  <c:v>5.7</c:v>
                </c:pt>
                <c:pt idx="1703">
                  <c:v>6.2</c:v>
                </c:pt>
                <c:pt idx="1704">
                  <c:v>7.5</c:v>
                </c:pt>
                <c:pt idx="1705">
                  <c:v>6</c:v>
                </c:pt>
                <c:pt idx="1706">
                  <c:v>5.2</c:v>
                </c:pt>
                <c:pt idx="1707">
                  <c:v>6.2</c:v>
                </c:pt>
                <c:pt idx="1708">
                  <c:v>5</c:v>
                </c:pt>
                <c:pt idx="1709">
                  <c:v>4.7</c:v>
                </c:pt>
                <c:pt idx="1710">
                  <c:v>4.7</c:v>
                </c:pt>
                <c:pt idx="1711">
                  <c:v>5</c:v>
                </c:pt>
                <c:pt idx="1712">
                  <c:v>6.2</c:v>
                </c:pt>
                <c:pt idx="1713">
                  <c:v>7.5</c:v>
                </c:pt>
                <c:pt idx="1714">
                  <c:v>6</c:v>
                </c:pt>
                <c:pt idx="1715">
                  <c:v>5.2</c:v>
                </c:pt>
                <c:pt idx="1716">
                  <c:v>5</c:v>
                </c:pt>
                <c:pt idx="1717">
                  <c:v>6.7</c:v>
                </c:pt>
                <c:pt idx="1718">
                  <c:v>5.7</c:v>
                </c:pt>
                <c:pt idx="1719">
                  <c:v>5.2</c:v>
                </c:pt>
                <c:pt idx="1720">
                  <c:v>5</c:v>
                </c:pt>
                <c:pt idx="1721">
                  <c:v>4.7</c:v>
                </c:pt>
                <c:pt idx="1722">
                  <c:v>4.7</c:v>
                </c:pt>
                <c:pt idx="1723">
                  <c:v>4.7</c:v>
                </c:pt>
                <c:pt idx="1724">
                  <c:v>5</c:v>
                </c:pt>
                <c:pt idx="1725">
                  <c:v>5.5</c:v>
                </c:pt>
                <c:pt idx="1726">
                  <c:v>5.7</c:v>
                </c:pt>
                <c:pt idx="1727">
                  <c:v>6</c:v>
                </c:pt>
                <c:pt idx="1728">
                  <c:v>6.7</c:v>
                </c:pt>
                <c:pt idx="1729">
                  <c:v>6.7</c:v>
                </c:pt>
                <c:pt idx="1730">
                  <c:v>7.5</c:v>
                </c:pt>
                <c:pt idx="1731">
                  <c:v>6.2</c:v>
                </c:pt>
                <c:pt idx="1732">
                  <c:v>6.5</c:v>
                </c:pt>
                <c:pt idx="1733">
                  <c:v>5.2</c:v>
                </c:pt>
                <c:pt idx="1734">
                  <c:v>4.7</c:v>
                </c:pt>
                <c:pt idx="1735">
                  <c:v>4.5</c:v>
                </c:pt>
                <c:pt idx="1736">
                  <c:v>4.5</c:v>
                </c:pt>
                <c:pt idx="1737">
                  <c:v>6.5</c:v>
                </c:pt>
                <c:pt idx="1738">
                  <c:v>6.1</c:v>
                </c:pt>
                <c:pt idx="1739">
                  <c:v>7.6</c:v>
                </c:pt>
                <c:pt idx="1740">
                  <c:v>5.9</c:v>
                </c:pt>
                <c:pt idx="1741">
                  <c:v>5.7</c:v>
                </c:pt>
                <c:pt idx="1742">
                  <c:v>7.4</c:v>
                </c:pt>
                <c:pt idx="1743">
                  <c:v>6.7</c:v>
                </c:pt>
                <c:pt idx="1744">
                  <c:v>6.4</c:v>
                </c:pt>
                <c:pt idx="1745">
                  <c:v>6.1</c:v>
                </c:pt>
                <c:pt idx="1746">
                  <c:v>5.7</c:v>
                </c:pt>
                <c:pt idx="1747">
                  <c:v>5.4</c:v>
                </c:pt>
                <c:pt idx="1748">
                  <c:v>4.9000000000000004</c:v>
                </c:pt>
                <c:pt idx="1749">
                  <c:v>4.8</c:v>
                </c:pt>
                <c:pt idx="1750">
                  <c:v>4.9000000000000004</c:v>
                </c:pt>
                <c:pt idx="1751">
                  <c:v>4.5</c:v>
                </c:pt>
                <c:pt idx="1752">
                  <c:v>4.8</c:v>
                </c:pt>
                <c:pt idx="1753">
                  <c:v>6.2</c:v>
                </c:pt>
                <c:pt idx="1754">
                  <c:v>7.1</c:v>
                </c:pt>
                <c:pt idx="1755">
                  <c:v>8.3000000000000007</c:v>
                </c:pt>
                <c:pt idx="1756">
                  <c:v>5.7</c:v>
                </c:pt>
                <c:pt idx="1757">
                  <c:v>5</c:v>
                </c:pt>
                <c:pt idx="1758">
                  <c:v>5.2</c:v>
                </c:pt>
                <c:pt idx="1759">
                  <c:v>5.4</c:v>
                </c:pt>
                <c:pt idx="1760">
                  <c:v>5.3</c:v>
                </c:pt>
                <c:pt idx="1761">
                  <c:v>5.5</c:v>
                </c:pt>
                <c:pt idx="1762">
                  <c:v>6.2</c:v>
                </c:pt>
                <c:pt idx="1763">
                  <c:v>5.4</c:v>
                </c:pt>
                <c:pt idx="1764">
                  <c:v>4.3</c:v>
                </c:pt>
                <c:pt idx="1765">
                  <c:v>3.6</c:v>
                </c:pt>
                <c:pt idx="1766">
                  <c:v>3.7</c:v>
                </c:pt>
                <c:pt idx="1767">
                  <c:v>4.5</c:v>
                </c:pt>
                <c:pt idx="1768">
                  <c:v>5</c:v>
                </c:pt>
                <c:pt idx="1769">
                  <c:v>4.8</c:v>
                </c:pt>
                <c:pt idx="1770">
                  <c:v>4.5999999999999996</c:v>
                </c:pt>
                <c:pt idx="1771">
                  <c:v>5.4</c:v>
                </c:pt>
                <c:pt idx="1772">
                  <c:v>5.3</c:v>
                </c:pt>
                <c:pt idx="1773">
                  <c:v>5.2</c:v>
                </c:pt>
                <c:pt idx="1774">
                  <c:v>4.9000000000000004</c:v>
                </c:pt>
                <c:pt idx="1775">
                  <c:v>5</c:v>
                </c:pt>
                <c:pt idx="1776">
                  <c:v>3.9</c:v>
                </c:pt>
                <c:pt idx="1777">
                  <c:v>5.0999999999999996</c:v>
                </c:pt>
                <c:pt idx="1778">
                  <c:v>5.8</c:v>
                </c:pt>
                <c:pt idx="1779">
                  <c:v>4.9000000000000004</c:v>
                </c:pt>
                <c:pt idx="1780">
                  <c:v>6.5</c:v>
                </c:pt>
                <c:pt idx="1781">
                  <c:v>6.2</c:v>
                </c:pt>
                <c:pt idx="1782">
                  <c:v>5.0999999999999996</c:v>
                </c:pt>
                <c:pt idx="1783">
                  <c:v>5</c:v>
                </c:pt>
                <c:pt idx="1784">
                  <c:v>4.8</c:v>
                </c:pt>
                <c:pt idx="1785">
                  <c:v>5.6</c:v>
                </c:pt>
                <c:pt idx="1786">
                  <c:v>5.6</c:v>
                </c:pt>
                <c:pt idx="1787">
                  <c:v>4.9000000000000004</c:v>
                </c:pt>
                <c:pt idx="1788">
                  <c:v>4.5999999999999996</c:v>
                </c:pt>
                <c:pt idx="1789">
                  <c:v>3.5</c:v>
                </c:pt>
                <c:pt idx="1790">
                  <c:v>4.3</c:v>
                </c:pt>
                <c:pt idx="1791">
                  <c:v>3.3</c:v>
                </c:pt>
                <c:pt idx="1792">
                  <c:v>2.7</c:v>
                </c:pt>
                <c:pt idx="1793">
                  <c:v>4.5999999999999996</c:v>
                </c:pt>
                <c:pt idx="1794">
                  <c:v>4.7</c:v>
                </c:pt>
                <c:pt idx="1795">
                  <c:v>4.4000000000000004</c:v>
                </c:pt>
                <c:pt idx="1796">
                  <c:v>4.4000000000000004</c:v>
                </c:pt>
                <c:pt idx="1797">
                  <c:v>5.6</c:v>
                </c:pt>
                <c:pt idx="1798">
                  <c:v>5.4</c:v>
                </c:pt>
                <c:pt idx="1799">
                  <c:v>5.6</c:v>
                </c:pt>
                <c:pt idx="1800">
                  <c:v>5</c:v>
                </c:pt>
                <c:pt idx="1801">
                  <c:v>5.8</c:v>
                </c:pt>
                <c:pt idx="1802">
                  <c:v>6.8</c:v>
                </c:pt>
                <c:pt idx="1803">
                  <c:v>5.5</c:v>
                </c:pt>
                <c:pt idx="1804">
                  <c:v>5.3</c:v>
                </c:pt>
                <c:pt idx="1805">
                  <c:v>5.3</c:v>
                </c:pt>
                <c:pt idx="1806">
                  <c:v>6</c:v>
                </c:pt>
                <c:pt idx="1807">
                  <c:v>5.5</c:v>
                </c:pt>
                <c:pt idx="1808">
                  <c:v>5.6</c:v>
                </c:pt>
                <c:pt idx="1809">
                  <c:v>4.8</c:v>
                </c:pt>
                <c:pt idx="1810">
                  <c:v>5.0999999999999996</c:v>
                </c:pt>
                <c:pt idx="1811">
                  <c:v>5</c:v>
                </c:pt>
                <c:pt idx="1812">
                  <c:v>5.4</c:v>
                </c:pt>
                <c:pt idx="1813">
                  <c:v>5.3</c:v>
                </c:pt>
                <c:pt idx="1814">
                  <c:v>5.6</c:v>
                </c:pt>
                <c:pt idx="1815">
                  <c:v>5.3</c:v>
                </c:pt>
                <c:pt idx="1816">
                  <c:v>6.6</c:v>
                </c:pt>
                <c:pt idx="1817">
                  <c:v>7.1</c:v>
                </c:pt>
                <c:pt idx="1818">
                  <c:v>5.7</c:v>
                </c:pt>
                <c:pt idx="1819">
                  <c:v>6.1</c:v>
                </c:pt>
                <c:pt idx="1820">
                  <c:v>7.2</c:v>
                </c:pt>
                <c:pt idx="1821">
                  <c:v>7.8</c:v>
                </c:pt>
                <c:pt idx="1822">
                  <c:v>6.8</c:v>
                </c:pt>
                <c:pt idx="1823">
                  <c:v>6.4</c:v>
                </c:pt>
                <c:pt idx="1824">
                  <c:v>6</c:v>
                </c:pt>
                <c:pt idx="1825">
                  <c:v>5.9</c:v>
                </c:pt>
                <c:pt idx="1826">
                  <c:v>5.4</c:v>
                </c:pt>
                <c:pt idx="1827">
                  <c:v>5.4</c:v>
                </c:pt>
                <c:pt idx="1828">
                  <c:v>5.3</c:v>
                </c:pt>
                <c:pt idx="1829">
                  <c:v>6.7</c:v>
                </c:pt>
                <c:pt idx="1830">
                  <c:v>6.8</c:v>
                </c:pt>
                <c:pt idx="1831">
                  <c:v>7.8</c:v>
                </c:pt>
                <c:pt idx="1832">
                  <c:v>5.9</c:v>
                </c:pt>
                <c:pt idx="1833">
                  <c:v>6.2</c:v>
                </c:pt>
                <c:pt idx="1834">
                  <c:v>6.7</c:v>
                </c:pt>
                <c:pt idx="1835">
                  <c:v>7.3</c:v>
                </c:pt>
                <c:pt idx="1836">
                  <c:v>6.1</c:v>
                </c:pt>
                <c:pt idx="1837">
                  <c:v>7.1</c:v>
                </c:pt>
                <c:pt idx="1838">
                  <c:v>7.8</c:v>
                </c:pt>
                <c:pt idx="1839">
                  <c:v>6.8</c:v>
                </c:pt>
                <c:pt idx="1840">
                  <c:v>6.3</c:v>
                </c:pt>
                <c:pt idx="1841">
                  <c:v>7.1</c:v>
                </c:pt>
                <c:pt idx="1842">
                  <c:v>5.5</c:v>
                </c:pt>
                <c:pt idx="1843">
                  <c:v>5.5</c:v>
                </c:pt>
                <c:pt idx="1844">
                  <c:v>8.1999999999999993</c:v>
                </c:pt>
                <c:pt idx="1845">
                  <c:v>6.5</c:v>
                </c:pt>
                <c:pt idx="1846">
                  <c:v>6.5</c:v>
                </c:pt>
                <c:pt idx="1847">
                  <c:v>6</c:v>
                </c:pt>
                <c:pt idx="1848">
                  <c:v>6.8</c:v>
                </c:pt>
                <c:pt idx="1849">
                  <c:v>7.6</c:v>
                </c:pt>
                <c:pt idx="1850">
                  <c:v>6.5</c:v>
                </c:pt>
                <c:pt idx="1851">
                  <c:v>6.2</c:v>
                </c:pt>
                <c:pt idx="1852">
                  <c:v>6.2</c:v>
                </c:pt>
                <c:pt idx="1853">
                  <c:v>6.1</c:v>
                </c:pt>
                <c:pt idx="1854">
                  <c:v>6</c:v>
                </c:pt>
                <c:pt idx="1855">
                  <c:v>5.9</c:v>
                </c:pt>
                <c:pt idx="1856">
                  <c:v>6.1</c:v>
                </c:pt>
                <c:pt idx="1857">
                  <c:v>5.7</c:v>
                </c:pt>
                <c:pt idx="1858">
                  <c:v>6.4</c:v>
                </c:pt>
                <c:pt idx="1859">
                  <c:v>7.4</c:v>
                </c:pt>
                <c:pt idx="1860">
                  <c:v>7.1</c:v>
                </c:pt>
                <c:pt idx="1861">
                  <c:v>6.3</c:v>
                </c:pt>
                <c:pt idx="1862">
                  <c:v>6.6</c:v>
                </c:pt>
                <c:pt idx="1863">
                  <c:v>6.8</c:v>
                </c:pt>
                <c:pt idx="1864">
                  <c:v>6.6</c:v>
                </c:pt>
                <c:pt idx="1865">
                  <c:v>6.6</c:v>
                </c:pt>
                <c:pt idx="1866">
                  <c:v>7.4</c:v>
                </c:pt>
                <c:pt idx="1867">
                  <c:v>6.9</c:v>
                </c:pt>
                <c:pt idx="1868">
                  <c:v>8.1</c:v>
                </c:pt>
                <c:pt idx="1869">
                  <c:v>7.4</c:v>
                </c:pt>
                <c:pt idx="1870">
                  <c:v>7.4</c:v>
                </c:pt>
                <c:pt idx="1871">
                  <c:v>7</c:v>
                </c:pt>
                <c:pt idx="1872">
                  <c:v>7.6</c:v>
                </c:pt>
                <c:pt idx="1873">
                  <c:v>6.7</c:v>
                </c:pt>
                <c:pt idx="1874">
                  <c:v>6.7</c:v>
                </c:pt>
                <c:pt idx="1875">
                  <c:v>6.7</c:v>
                </c:pt>
                <c:pt idx="1876">
                  <c:v>6.6</c:v>
                </c:pt>
                <c:pt idx="1877">
                  <c:v>7.4</c:v>
                </c:pt>
                <c:pt idx="1878">
                  <c:v>7.7</c:v>
                </c:pt>
                <c:pt idx="1879">
                  <c:v>7.6</c:v>
                </c:pt>
                <c:pt idx="1880">
                  <c:v>9.1999999999999993</c:v>
                </c:pt>
                <c:pt idx="1881">
                  <c:v>7</c:v>
                </c:pt>
                <c:pt idx="1882">
                  <c:v>7</c:v>
                </c:pt>
                <c:pt idx="1883">
                  <c:v>6.4</c:v>
                </c:pt>
                <c:pt idx="1884">
                  <c:v>7.3</c:v>
                </c:pt>
                <c:pt idx="1885">
                  <c:v>6.9</c:v>
                </c:pt>
                <c:pt idx="1886">
                  <c:v>6.3</c:v>
                </c:pt>
                <c:pt idx="1887">
                  <c:v>6.7</c:v>
                </c:pt>
                <c:pt idx="1888">
                  <c:v>7.4</c:v>
                </c:pt>
                <c:pt idx="1889">
                  <c:v>6.5</c:v>
                </c:pt>
                <c:pt idx="1890">
                  <c:v>6.1</c:v>
                </c:pt>
                <c:pt idx="1891">
                  <c:v>6.6</c:v>
                </c:pt>
                <c:pt idx="1892">
                  <c:v>6.6</c:v>
                </c:pt>
                <c:pt idx="1893">
                  <c:v>7</c:v>
                </c:pt>
                <c:pt idx="1894">
                  <c:v>6.9</c:v>
                </c:pt>
                <c:pt idx="1895">
                  <c:v>6.8</c:v>
                </c:pt>
                <c:pt idx="1896">
                  <c:v>6.7</c:v>
                </c:pt>
                <c:pt idx="1897">
                  <c:v>7.9</c:v>
                </c:pt>
                <c:pt idx="1898">
                  <c:v>6.8</c:v>
                </c:pt>
                <c:pt idx="1899">
                  <c:v>6.8</c:v>
                </c:pt>
                <c:pt idx="1900">
                  <c:v>6.9</c:v>
                </c:pt>
                <c:pt idx="1901">
                  <c:v>7</c:v>
                </c:pt>
                <c:pt idx="1902">
                  <c:v>6.7</c:v>
                </c:pt>
                <c:pt idx="1903">
                  <c:v>8.5</c:v>
                </c:pt>
                <c:pt idx="1904">
                  <c:v>7.2</c:v>
                </c:pt>
                <c:pt idx="1905">
                  <c:v>7.9</c:v>
                </c:pt>
                <c:pt idx="1906">
                  <c:v>8.3000000000000007</c:v>
                </c:pt>
                <c:pt idx="1907">
                  <c:v>6.7</c:v>
                </c:pt>
                <c:pt idx="1908">
                  <c:v>6.9</c:v>
                </c:pt>
                <c:pt idx="1909">
                  <c:v>7</c:v>
                </c:pt>
                <c:pt idx="1910">
                  <c:v>7.1</c:v>
                </c:pt>
                <c:pt idx="1911">
                  <c:v>6.7</c:v>
                </c:pt>
                <c:pt idx="1912">
                  <c:v>7.1</c:v>
                </c:pt>
                <c:pt idx="1913">
                  <c:v>7.1</c:v>
                </c:pt>
                <c:pt idx="1914">
                  <c:v>7.5</c:v>
                </c:pt>
                <c:pt idx="1915">
                  <c:v>7.8</c:v>
                </c:pt>
                <c:pt idx="1916">
                  <c:v>6.8</c:v>
                </c:pt>
                <c:pt idx="1917">
                  <c:v>7.1</c:v>
                </c:pt>
                <c:pt idx="1918">
                  <c:v>7.3</c:v>
                </c:pt>
                <c:pt idx="1919">
                  <c:v>7.5</c:v>
                </c:pt>
                <c:pt idx="1920">
                  <c:v>7.2</c:v>
                </c:pt>
                <c:pt idx="1921">
                  <c:v>7.5</c:v>
                </c:pt>
                <c:pt idx="1922">
                  <c:v>7.3</c:v>
                </c:pt>
                <c:pt idx="1923">
                  <c:v>6.7</c:v>
                </c:pt>
                <c:pt idx="1924">
                  <c:v>7.2</c:v>
                </c:pt>
                <c:pt idx="1925">
                  <c:v>7.5</c:v>
                </c:pt>
                <c:pt idx="1926">
                  <c:v>7.3</c:v>
                </c:pt>
                <c:pt idx="1927">
                  <c:v>7.4</c:v>
                </c:pt>
                <c:pt idx="1928">
                  <c:v>7.3</c:v>
                </c:pt>
                <c:pt idx="1929">
                  <c:v>7.4</c:v>
                </c:pt>
                <c:pt idx="1930">
                  <c:v>7</c:v>
                </c:pt>
                <c:pt idx="1931">
                  <c:v>7.1</c:v>
                </c:pt>
                <c:pt idx="1932">
                  <c:v>7.3</c:v>
                </c:pt>
                <c:pt idx="1933">
                  <c:v>7.7</c:v>
                </c:pt>
                <c:pt idx="1934">
                  <c:v>7.2</c:v>
                </c:pt>
                <c:pt idx="1935">
                  <c:v>7.2</c:v>
                </c:pt>
                <c:pt idx="1936">
                  <c:v>7.9</c:v>
                </c:pt>
                <c:pt idx="1937">
                  <c:v>7.6</c:v>
                </c:pt>
                <c:pt idx="1938">
                  <c:v>7.1</c:v>
                </c:pt>
                <c:pt idx="1939">
                  <c:v>7.2</c:v>
                </c:pt>
                <c:pt idx="1940">
                  <c:v>7.6</c:v>
                </c:pt>
                <c:pt idx="1941">
                  <c:v>7.8</c:v>
                </c:pt>
                <c:pt idx="1942">
                  <c:v>9.5</c:v>
                </c:pt>
                <c:pt idx="1943">
                  <c:v>7.7</c:v>
                </c:pt>
                <c:pt idx="1944">
                  <c:v>7.3</c:v>
                </c:pt>
                <c:pt idx="1945">
                  <c:v>7.4</c:v>
                </c:pt>
                <c:pt idx="1946">
                  <c:v>7.9</c:v>
                </c:pt>
                <c:pt idx="1947">
                  <c:v>7.9</c:v>
                </c:pt>
                <c:pt idx="1948">
                  <c:v>7.4</c:v>
                </c:pt>
                <c:pt idx="1949">
                  <c:v>8</c:v>
                </c:pt>
                <c:pt idx="1950">
                  <c:v>8.1999999999999993</c:v>
                </c:pt>
                <c:pt idx="1951">
                  <c:v>8.3000000000000007</c:v>
                </c:pt>
                <c:pt idx="1952">
                  <c:v>8</c:v>
                </c:pt>
                <c:pt idx="1953">
                  <c:v>8.6999999999999993</c:v>
                </c:pt>
                <c:pt idx="1954">
                  <c:v>7.9</c:v>
                </c:pt>
                <c:pt idx="1955">
                  <c:v>7.5</c:v>
                </c:pt>
                <c:pt idx="1956">
                  <c:v>8</c:v>
                </c:pt>
                <c:pt idx="1957">
                  <c:v>8.3000000000000007</c:v>
                </c:pt>
                <c:pt idx="1958">
                  <c:v>8.6</c:v>
                </c:pt>
                <c:pt idx="1959">
                  <c:v>8.8000000000000007</c:v>
                </c:pt>
                <c:pt idx="1960">
                  <c:v>8.8000000000000007</c:v>
                </c:pt>
                <c:pt idx="1961">
                  <c:v>8.1999999999999993</c:v>
                </c:pt>
                <c:pt idx="1962">
                  <c:v>8</c:v>
                </c:pt>
                <c:pt idx="1963">
                  <c:v>7.9</c:v>
                </c:pt>
                <c:pt idx="1964">
                  <c:v>7.9</c:v>
                </c:pt>
                <c:pt idx="1965">
                  <c:v>10.1</c:v>
                </c:pt>
                <c:pt idx="1966">
                  <c:v>8.1999999999999993</c:v>
                </c:pt>
                <c:pt idx="1967">
                  <c:v>8.6999999999999993</c:v>
                </c:pt>
                <c:pt idx="1968">
                  <c:v>8.8000000000000007</c:v>
                </c:pt>
                <c:pt idx="1969">
                  <c:v>9.1999999999999993</c:v>
                </c:pt>
                <c:pt idx="1970">
                  <c:v>10.5</c:v>
                </c:pt>
                <c:pt idx="1971">
                  <c:v>10.7</c:v>
                </c:pt>
                <c:pt idx="1972">
                  <c:v>9.6999999999999993</c:v>
                </c:pt>
                <c:pt idx="1973">
                  <c:v>10.1</c:v>
                </c:pt>
                <c:pt idx="1974">
                  <c:v>9.3000000000000007</c:v>
                </c:pt>
                <c:pt idx="1975">
                  <c:v>9.1999999999999993</c:v>
                </c:pt>
                <c:pt idx="1976">
                  <c:v>8.6</c:v>
                </c:pt>
                <c:pt idx="1977">
                  <c:v>8.5</c:v>
                </c:pt>
                <c:pt idx="1978">
                  <c:v>8.3000000000000007</c:v>
                </c:pt>
                <c:pt idx="1979">
                  <c:v>8.6</c:v>
                </c:pt>
                <c:pt idx="1980">
                  <c:v>8.3000000000000007</c:v>
                </c:pt>
                <c:pt idx="1981">
                  <c:v>8</c:v>
                </c:pt>
                <c:pt idx="1982">
                  <c:v>8.1</c:v>
                </c:pt>
                <c:pt idx="1983">
                  <c:v>8.6999999999999993</c:v>
                </c:pt>
                <c:pt idx="1984">
                  <c:v>9</c:v>
                </c:pt>
                <c:pt idx="1985">
                  <c:v>9.1</c:v>
                </c:pt>
                <c:pt idx="1986">
                  <c:v>8.6</c:v>
                </c:pt>
                <c:pt idx="1987">
                  <c:v>9</c:v>
                </c:pt>
                <c:pt idx="1988">
                  <c:v>8.5</c:v>
                </c:pt>
                <c:pt idx="1989">
                  <c:v>8.1999999999999993</c:v>
                </c:pt>
                <c:pt idx="1990">
                  <c:v>9</c:v>
                </c:pt>
                <c:pt idx="1991">
                  <c:v>8.5</c:v>
                </c:pt>
                <c:pt idx="1992">
                  <c:v>8.8000000000000007</c:v>
                </c:pt>
                <c:pt idx="1993">
                  <c:v>8.9</c:v>
                </c:pt>
                <c:pt idx="1994">
                  <c:v>9.5</c:v>
                </c:pt>
                <c:pt idx="1995">
                  <c:v>9.8000000000000007</c:v>
                </c:pt>
                <c:pt idx="1996">
                  <c:v>10</c:v>
                </c:pt>
                <c:pt idx="1997">
                  <c:v>9.8000000000000007</c:v>
                </c:pt>
                <c:pt idx="1998">
                  <c:v>9.5</c:v>
                </c:pt>
                <c:pt idx="1999">
                  <c:v>10.7</c:v>
                </c:pt>
                <c:pt idx="2000">
                  <c:v>9.1999999999999993</c:v>
                </c:pt>
                <c:pt idx="2001">
                  <c:v>10</c:v>
                </c:pt>
                <c:pt idx="2002">
                  <c:v>8.5</c:v>
                </c:pt>
                <c:pt idx="2003">
                  <c:v>9.5</c:v>
                </c:pt>
                <c:pt idx="2004">
                  <c:v>9.5</c:v>
                </c:pt>
                <c:pt idx="2005">
                  <c:v>9.1</c:v>
                </c:pt>
                <c:pt idx="2006">
                  <c:v>9.5</c:v>
                </c:pt>
                <c:pt idx="2007">
                  <c:v>9.4</c:v>
                </c:pt>
                <c:pt idx="2008">
                  <c:v>9.3000000000000007</c:v>
                </c:pt>
                <c:pt idx="2009">
                  <c:v>8.6</c:v>
                </c:pt>
                <c:pt idx="2010">
                  <c:v>8.1999999999999993</c:v>
                </c:pt>
                <c:pt idx="2011">
                  <c:v>8.5</c:v>
                </c:pt>
                <c:pt idx="2012">
                  <c:v>8.6999999999999993</c:v>
                </c:pt>
                <c:pt idx="2013">
                  <c:v>8.6999999999999993</c:v>
                </c:pt>
                <c:pt idx="2014">
                  <c:v>8.4</c:v>
                </c:pt>
                <c:pt idx="2015">
                  <c:v>7.7</c:v>
                </c:pt>
                <c:pt idx="2016">
                  <c:v>8.3000000000000007</c:v>
                </c:pt>
                <c:pt idx="2017">
                  <c:v>8.1</c:v>
                </c:pt>
                <c:pt idx="2018">
                  <c:v>8.6</c:v>
                </c:pt>
                <c:pt idx="2019">
                  <c:v>9.8000000000000007</c:v>
                </c:pt>
                <c:pt idx="2020">
                  <c:v>10.1</c:v>
                </c:pt>
                <c:pt idx="2021">
                  <c:v>9</c:v>
                </c:pt>
                <c:pt idx="2022">
                  <c:v>8.4</c:v>
                </c:pt>
                <c:pt idx="2023">
                  <c:v>8.3000000000000007</c:v>
                </c:pt>
                <c:pt idx="2024">
                  <c:v>9</c:v>
                </c:pt>
                <c:pt idx="2025">
                  <c:v>9</c:v>
                </c:pt>
                <c:pt idx="2026">
                  <c:v>8.9</c:v>
                </c:pt>
                <c:pt idx="2027">
                  <c:v>8.6999999999999993</c:v>
                </c:pt>
                <c:pt idx="2028">
                  <c:v>9</c:v>
                </c:pt>
                <c:pt idx="2029">
                  <c:v>7.4</c:v>
                </c:pt>
                <c:pt idx="2030">
                  <c:v>7.5</c:v>
                </c:pt>
                <c:pt idx="2031">
                  <c:v>7.1</c:v>
                </c:pt>
                <c:pt idx="2032">
                  <c:v>7.5</c:v>
                </c:pt>
                <c:pt idx="2033">
                  <c:v>9.4</c:v>
                </c:pt>
                <c:pt idx="2034">
                  <c:v>7.5</c:v>
                </c:pt>
                <c:pt idx="2035">
                  <c:v>7.2</c:v>
                </c:pt>
                <c:pt idx="2036">
                  <c:v>9.5</c:v>
                </c:pt>
                <c:pt idx="2037">
                  <c:v>9.8000000000000007</c:v>
                </c:pt>
                <c:pt idx="2038">
                  <c:v>9.4</c:v>
                </c:pt>
                <c:pt idx="2039">
                  <c:v>10.1</c:v>
                </c:pt>
                <c:pt idx="2040">
                  <c:v>8.9</c:v>
                </c:pt>
                <c:pt idx="2041">
                  <c:v>9.6999999999999993</c:v>
                </c:pt>
                <c:pt idx="2042">
                  <c:v>9.5</c:v>
                </c:pt>
                <c:pt idx="2043">
                  <c:v>8.6999999999999993</c:v>
                </c:pt>
                <c:pt idx="2044">
                  <c:v>10.6</c:v>
                </c:pt>
                <c:pt idx="2045">
                  <c:v>8.3000000000000007</c:v>
                </c:pt>
                <c:pt idx="2046">
                  <c:v>8.1</c:v>
                </c:pt>
                <c:pt idx="2047">
                  <c:v>8</c:v>
                </c:pt>
                <c:pt idx="2048">
                  <c:v>8.5</c:v>
                </c:pt>
                <c:pt idx="2049">
                  <c:v>8.5</c:v>
                </c:pt>
                <c:pt idx="2050">
                  <c:v>10.3</c:v>
                </c:pt>
                <c:pt idx="2051">
                  <c:v>10</c:v>
                </c:pt>
                <c:pt idx="2052">
                  <c:v>7.9</c:v>
                </c:pt>
                <c:pt idx="2053">
                  <c:v>10.5</c:v>
                </c:pt>
                <c:pt idx="2054">
                  <c:v>10.3</c:v>
                </c:pt>
                <c:pt idx="2055">
                  <c:v>9.5</c:v>
                </c:pt>
                <c:pt idx="2056">
                  <c:v>7.6</c:v>
                </c:pt>
                <c:pt idx="2057">
                  <c:v>8</c:v>
                </c:pt>
                <c:pt idx="2058">
                  <c:v>7.8</c:v>
                </c:pt>
                <c:pt idx="2059">
                  <c:v>8.1</c:v>
                </c:pt>
                <c:pt idx="2060">
                  <c:v>10.7</c:v>
                </c:pt>
                <c:pt idx="2061">
                  <c:v>7.8</c:v>
                </c:pt>
                <c:pt idx="2062">
                  <c:v>8</c:v>
                </c:pt>
                <c:pt idx="2063">
                  <c:v>7.5</c:v>
                </c:pt>
                <c:pt idx="2064">
                  <c:v>7.3</c:v>
                </c:pt>
                <c:pt idx="2065">
                  <c:v>7.3</c:v>
                </c:pt>
                <c:pt idx="2066">
                  <c:v>7.5</c:v>
                </c:pt>
                <c:pt idx="2067">
                  <c:v>8.3000000000000007</c:v>
                </c:pt>
                <c:pt idx="2068">
                  <c:v>7.8</c:v>
                </c:pt>
                <c:pt idx="2069">
                  <c:v>8.6</c:v>
                </c:pt>
                <c:pt idx="2070">
                  <c:v>9.4</c:v>
                </c:pt>
                <c:pt idx="2071">
                  <c:v>8.1</c:v>
                </c:pt>
                <c:pt idx="2072">
                  <c:v>7.9</c:v>
                </c:pt>
                <c:pt idx="2073">
                  <c:v>7.9</c:v>
                </c:pt>
                <c:pt idx="2074">
                  <c:v>7.8</c:v>
                </c:pt>
                <c:pt idx="2075">
                  <c:v>8.1</c:v>
                </c:pt>
                <c:pt idx="2076">
                  <c:v>9.4</c:v>
                </c:pt>
                <c:pt idx="2077">
                  <c:v>8.9</c:v>
                </c:pt>
                <c:pt idx="2078">
                  <c:v>8.6999999999999993</c:v>
                </c:pt>
                <c:pt idx="2079">
                  <c:v>8.8000000000000007</c:v>
                </c:pt>
                <c:pt idx="2080">
                  <c:v>9.9</c:v>
                </c:pt>
                <c:pt idx="2081">
                  <c:v>10.1</c:v>
                </c:pt>
                <c:pt idx="2082">
                  <c:v>10</c:v>
                </c:pt>
                <c:pt idx="2083">
                  <c:v>8.6</c:v>
                </c:pt>
                <c:pt idx="2084">
                  <c:v>8.6</c:v>
                </c:pt>
                <c:pt idx="2085">
                  <c:v>8.8000000000000007</c:v>
                </c:pt>
                <c:pt idx="2086">
                  <c:v>9</c:v>
                </c:pt>
                <c:pt idx="2087">
                  <c:v>8.4</c:v>
                </c:pt>
                <c:pt idx="2088">
                  <c:v>9</c:v>
                </c:pt>
                <c:pt idx="2089">
                  <c:v>8</c:v>
                </c:pt>
                <c:pt idx="2090">
                  <c:v>7.4</c:v>
                </c:pt>
                <c:pt idx="2091">
                  <c:v>7.5</c:v>
                </c:pt>
                <c:pt idx="2092">
                  <c:v>7.6</c:v>
                </c:pt>
                <c:pt idx="2093">
                  <c:v>8.3000000000000007</c:v>
                </c:pt>
                <c:pt idx="2094">
                  <c:v>8.3000000000000007</c:v>
                </c:pt>
                <c:pt idx="2095">
                  <c:v>8.1</c:v>
                </c:pt>
                <c:pt idx="2096">
                  <c:v>7.2</c:v>
                </c:pt>
                <c:pt idx="2097">
                  <c:v>6.4</c:v>
                </c:pt>
                <c:pt idx="2098">
                  <c:v>6.9</c:v>
                </c:pt>
                <c:pt idx="2099">
                  <c:v>8.8000000000000007</c:v>
                </c:pt>
                <c:pt idx="2100">
                  <c:v>7.1</c:v>
                </c:pt>
                <c:pt idx="2101">
                  <c:v>6.7</c:v>
                </c:pt>
                <c:pt idx="2102">
                  <c:v>7</c:v>
                </c:pt>
                <c:pt idx="2103">
                  <c:v>7.4</c:v>
                </c:pt>
                <c:pt idx="2104">
                  <c:v>7.5</c:v>
                </c:pt>
                <c:pt idx="2105">
                  <c:v>7.5</c:v>
                </c:pt>
                <c:pt idx="2106">
                  <c:v>7.9</c:v>
                </c:pt>
                <c:pt idx="2107">
                  <c:v>7.2</c:v>
                </c:pt>
                <c:pt idx="2108">
                  <c:v>10.199999999999999</c:v>
                </c:pt>
                <c:pt idx="2109">
                  <c:v>7.6</c:v>
                </c:pt>
                <c:pt idx="2110">
                  <c:v>7.5</c:v>
                </c:pt>
                <c:pt idx="2111">
                  <c:v>7.6</c:v>
                </c:pt>
                <c:pt idx="2112">
                  <c:v>7.1</c:v>
                </c:pt>
                <c:pt idx="2113">
                  <c:v>7.7</c:v>
                </c:pt>
                <c:pt idx="2114">
                  <c:v>7.3</c:v>
                </c:pt>
                <c:pt idx="2115">
                  <c:v>8.1</c:v>
                </c:pt>
                <c:pt idx="2116">
                  <c:v>9.6999999999999993</c:v>
                </c:pt>
                <c:pt idx="2117">
                  <c:v>6.3</c:v>
                </c:pt>
                <c:pt idx="2118">
                  <c:v>5.8</c:v>
                </c:pt>
                <c:pt idx="2119">
                  <c:v>4.7</c:v>
                </c:pt>
                <c:pt idx="2120">
                  <c:v>4.5</c:v>
                </c:pt>
                <c:pt idx="2121">
                  <c:v>4.3</c:v>
                </c:pt>
                <c:pt idx="2122">
                  <c:v>8.1999999999999993</c:v>
                </c:pt>
                <c:pt idx="2123">
                  <c:v>10.3</c:v>
                </c:pt>
                <c:pt idx="2124">
                  <c:v>7.9</c:v>
                </c:pt>
                <c:pt idx="2125">
                  <c:v>7.2</c:v>
                </c:pt>
                <c:pt idx="2126">
                  <c:v>6.3</c:v>
                </c:pt>
                <c:pt idx="2127">
                  <c:v>6.1</c:v>
                </c:pt>
                <c:pt idx="2128">
                  <c:v>6</c:v>
                </c:pt>
                <c:pt idx="2129">
                  <c:v>6.5</c:v>
                </c:pt>
                <c:pt idx="2130">
                  <c:v>7</c:v>
                </c:pt>
                <c:pt idx="2131">
                  <c:v>6.6</c:v>
                </c:pt>
                <c:pt idx="2132">
                  <c:v>6.3</c:v>
                </c:pt>
                <c:pt idx="2133">
                  <c:v>6.8</c:v>
                </c:pt>
                <c:pt idx="2134">
                  <c:v>6.7</c:v>
                </c:pt>
                <c:pt idx="2135">
                  <c:v>7.3</c:v>
                </c:pt>
                <c:pt idx="2136">
                  <c:v>7.5</c:v>
                </c:pt>
                <c:pt idx="2137">
                  <c:v>6.9</c:v>
                </c:pt>
                <c:pt idx="2138">
                  <c:v>6.7</c:v>
                </c:pt>
                <c:pt idx="2139">
                  <c:v>6.5</c:v>
                </c:pt>
                <c:pt idx="2140">
                  <c:v>6.1</c:v>
                </c:pt>
                <c:pt idx="2141">
                  <c:v>6</c:v>
                </c:pt>
                <c:pt idx="2142">
                  <c:v>6</c:v>
                </c:pt>
                <c:pt idx="2143">
                  <c:v>5.9</c:v>
                </c:pt>
                <c:pt idx="2144">
                  <c:v>6.4</c:v>
                </c:pt>
                <c:pt idx="2145">
                  <c:v>6.3</c:v>
                </c:pt>
                <c:pt idx="2146">
                  <c:v>5.7</c:v>
                </c:pt>
                <c:pt idx="2147">
                  <c:v>5.8</c:v>
                </c:pt>
                <c:pt idx="2148">
                  <c:v>6</c:v>
                </c:pt>
                <c:pt idx="2149">
                  <c:v>6.2</c:v>
                </c:pt>
                <c:pt idx="2150">
                  <c:v>6.5</c:v>
                </c:pt>
                <c:pt idx="2151">
                  <c:v>7.7</c:v>
                </c:pt>
                <c:pt idx="2152">
                  <c:v>6.5</c:v>
                </c:pt>
                <c:pt idx="2153">
                  <c:v>5.9</c:v>
                </c:pt>
                <c:pt idx="2154">
                  <c:v>6</c:v>
                </c:pt>
                <c:pt idx="2155">
                  <c:v>6.4</c:v>
                </c:pt>
                <c:pt idx="2156">
                  <c:v>6.6</c:v>
                </c:pt>
                <c:pt idx="2157">
                  <c:v>6.2</c:v>
                </c:pt>
                <c:pt idx="2158">
                  <c:v>6.4</c:v>
                </c:pt>
                <c:pt idx="2159">
                  <c:v>6</c:v>
                </c:pt>
                <c:pt idx="2160">
                  <c:v>5.8</c:v>
                </c:pt>
                <c:pt idx="2161">
                  <c:v>6.3</c:v>
                </c:pt>
                <c:pt idx="2162">
                  <c:v>6.8</c:v>
                </c:pt>
                <c:pt idx="2163">
                  <c:v>6.8</c:v>
                </c:pt>
                <c:pt idx="2164">
                  <c:v>7</c:v>
                </c:pt>
                <c:pt idx="2165">
                  <c:v>6.7</c:v>
                </c:pt>
                <c:pt idx="2166">
                  <c:v>7.1</c:v>
                </c:pt>
                <c:pt idx="2167">
                  <c:v>6.8</c:v>
                </c:pt>
                <c:pt idx="2168">
                  <c:v>6.5</c:v>
                </c:pt>
                <c:pt idx="2169">
                  <c:v>6.9</c:v>
                </c:pt>
                <c:pt idx="2170">
                  <c:v>6.6</c:v>
                </c:pt>
                <c:pt idx="2171">
                  <c:v>7.2</c:v>
                </c:pt>
                <c:pt idx="2172">
                  <c:v>7.9</c:v>
                </c:pt>
                <c:pt idx="2173">
                  <c:v>7.8</c:v>
                </c:pt>
                <c:pt idx="2174">
                  <c:v>6.7</c:v>
                </c:pt>
                <c:pt idx="2175">
                  <c:v>6.3</c:v>
                </c:pt>
                <c:pt idx="2176">
                  <c:v>6.3</c:v>
                </c:pt>
                <c:pt idx="2177">
                  <c:v>6.6</c:v>
                </c:pt>
                <c:pt idx="2178">
                  <c:v>8.9</c:v>
                </c:pt>
                <c:pt idx="2179">
                  <c:v>8.5</c:v>
                </c:pt>
                <c:pt idx="2180">
                  <c:v>7.1</c:v>
                </c:pt>
                <c:pt idx="2181">
                  <c:v>7</c:v>
                </c:pt>
                <c:pt idx="2182">
                  <c:v>6.3</c:v>
                </c:pt>
                <c:pt idx="2183">
                  <c:v>6</c:v>
                </c:pt>
                <c:pt idx="2184">
                  <c:v>5.9</c:v>
                </c:pt>
                <c:pt idx="2185">
                  <c:v>6</c:v>
                </c:pt>
                <c:pt idx="2186">
                  <c:v>6.4</c:v>
                </c:pt>
                <c:pt idx="2187">
                  <c:v>6.4</c:v>
                </c:pt>
                <c:pt idx="2188">
                  <c:v>6.4</c:v>
                </c:pt>
                <c:pt idx="2189">
                  <c:v>6.7</c:v>
                </c:pt>
                <c:pt idx="2190">
                  <c:v>6.8</c:v>
                </c:pt>
                <c:pt idx="2191">
                  <c:v>6.8</c:v>
                </c:pt>
                <c:pt idx="2192">
                  <c:v>8.1</c:v>
                </c:pt>
                <c:pt idx="2193">
                  <c:v>7.4</c:v>
                </c:pt>
                <c:pt idx="2194">
                  <c:v>6.2</c:v>
                </c:pt>
                <c:pt idx="2195">
                  <c:v>6.8</c:v>
                </c:pt>
                <c:pt idx="2196">
                  <c:v>8.1999999999999993</c:v>
                </c:pt>
                <c:pt idx="2197">
                  <c:v>7.5</c:v>
                </c:pt>
                <c:pt idx="2198">
                  <c:v>8.5</c:v>
                </c:pt>
                <c:pt idx="2199">
                  <c:v>7.7</c:v>
                </c:pt>
                <c:pt idx="2200">
                  <c:v>7.9</c:v>
                </c:pt>
                <c:pt idx="2201">
                  <c:v>7.7</c:v>
                </c:pt>
                <c:pt idx="2202">
                  <c:v>8.6</c:v>
                </c:pt>
                <c:pt idx="2203">
                  <c:v>8.6999999999999993</c:v>
                </c:pt>
                <c:pt idx="2204">
                  <c:v>7.8</c:v>
                </c:pt>
                <c:pt idx="2205">
                  <c:v>7.8</c:v>
                </c:pt>
                <c:pt idx="2206">
                  <c:v>9.1</c:v>
                </c:pt>
                <c:pt idx="2207">
                  <c:v>8.6999999999999993</c:v>
                </c:pt>
                <c:pt idx="2208">
                  <c:v>9</c:v>
                </c:pt>
                <c:pt idx="2209">
                  <c:v>8.1999999999999993</c:v>
                </c:pt>
                <c:pt idx="2210">
                  <c:v>8.3000000000000007</c:v>
                </c:pt>
                <c:pt idx="2211">
                  <c:v>8.9</c:v>
                </c:pt>
                <c:pt idx="2212">
                  <c:v>9</c:v>
                </c:pt>
                <c:pt idx="2213">
                  <c:v>8.4</c:v>
                </c:pt>
                <c:pt idx="2214">
                  <c:v>8.5</c:v>
                </c:pt>
                <c:pt idx="2215">
                  <c:v>8.1999999999999993</c:v>
                </c:pt>
                <c:pt idx="2216">
                  <c:v>9</c:v>
                </c:pt>
                <c:pt idx="2217">
                  <c:v>8.3000000000000007</c:v>
                </c:pt>
                <c:pt idx="2218">
                  <c:v>8.1999999999999993</c:v>
                </c:pt>
                <c:pt idx="2219">
                  <c:v>8</c:v>
                </c:pt>
                <c:pt idx="2220">
                  <c:v>7.9</c:v>
                </c:pt>
                <c:pt idx="2221">
                  <c:v>9.3000000000000007</c:v>
                </c:pt>
                <c:pt idx="2222">
                  <c:v>10.9</c:v>
                </c:pt>
                <c:pt idx="2223">
                  <c:v>9.9</c:v>
                </c:pt>
                <c:pt idx="2224">
                  <c:v>9.3000000000000007</c:v>
                </c:pt>
                <c:pt idx="2225">
                  <c:v>9</c:v>
                </c:pt>
                <c:pt idx="2226">
                  <c:v>9.8000000000000007</c:v>
                </c:pt>
                <c:pt idx="2227">
                  <c:v>9.6</c:v>
                </c:pt>
                <c:pt idx="2228">
                  <c:v>8.9</c:v>
                </c:pt>
                <c:pt idx="2229">
                  <c:v>8.4</c:v>
                </c:pt>
                <c:pt idx="2230">
                  <c:v>9</c:v>
                </c:pt>
                <c:pt idx="2231">
                  <c:v>10.7</c:v>
                </c:pt>
                <c:pt idx="2232">
                  <c:v>9.5</c:v>
                </c:pt>
                <c:pt idx="2233">
                  <c:v>9.1999999999999993</c:v>
                </c:pt>
                <c:pt idx="2234">
                  <c:v>10.3</c:v>
                </c:pt>
                <c:pt idx="2235">
                  <c:v>9.6</c:v>
                </c:pt>
                <c:pt idx="2236">
                  <c:v>9.6999999999999993</c:v>
                </c:pt>
                <c:pt idx="2237">
                  <c:v>11</c:v>
                </c:pt>
                <c:pt idx="2238">
                  <c:v>10.1</c:v>
                </c:pt>
                <c:pt idx="2239">
                  <c:v>9.9</c:v>
                </c:pt>
                <c:pt idx="2240">
                  <c:v>8.5</c:v>
                </c:pt>
                <c:pt idx="2241">
                  <c:v>8.1</c:v>
                </c:pt>
                <c:pt idx="2242">
                  <c:v>9.1999999999999993</c:v>
                </c:pt>
                <c:pt idx="2243">
                  <c:v>8.5</c:v>
                </c:pt>
                <c:pt idx="2244">
                  <c:v>8.5</c:v>
                </c:pt>
                <c:pt idx="2245">
                  <c:v>8.6</c:v>
                </c:pt>
                <c:pt idx="2246">
                  <c:v>8.6</c:v>
                </c:pt>
                <c:pt idx="2247">
                  <c:v>7.7</c:v>
                </c:pt>
                <c:pt idx="2248">
                  <c:v>7.8</c:v>
                </c:pt>
                <c:pt idx="2249">
                  <c:v>8.1</c:v>
                </c:pt>
                <c:pt idx="2250">
                  <c:v>7.6</c:v>
                </c:pt>
                <c:pt idx="2251">
                  <c:v>7.6</c:v>
                </c:pt>
                <c:pt idx="2252">
                  <c:v>8.6</c:v>
                </c:pt>
                <c:pt idx="2253">
                  <c:v>7.5</c:v>
                </c:pt>
                <c:pt idx="2254">
                  <c:v>2.2999999999999998</c:v>
                </c:pt>
                <c:pt idx="2255">
                  <c:v>9</c:v>
                </c:pt>
                <c:pt idx="2256">
                  <c:v>8.6</c:v>
                </c:pt>
                <c:pt idx="2257">
                  <c:v>9.1999999999999993</c:v>
                </c:pt>
                <c:pt idx="2258">
                  <c:v>10.5</c:v>
                </c:pt>
                <c:pt idx="2259">
                  <c:v>8.9</c:v>
                </c:pt>
                <c:pt idx="2260">
                  <c:v>8.6</c:v>
                </c:pt>
                <c:pt idx="2261">
                  <c:v>10.3</c:v>
                </c:pt>
                <c:pt idx="2262">
                  <c:v>9</c:v>
                </c:pt>
                <c:pt idx="2263">
                  <c:v>8.1</c:v>
                </c:pt>
                <c:pt idx="2264">
                  <c:v>7.7</c:v>
                </c:pt>
                <c:pt idx="2265">
                  <c:v>8.1</c:v>
                </c:pt>
                <c:pt idx="2266">
                  <c:v>8.3000000000000007</c:v>
                </c:pt>
                <c:pt idx="2267">
                  <c:v>8.5</c:v>
                </c:pt>
                <c:pt idx="2268">
                  <c:v>9.9</c:v>
                </c:pt>
                <c:pt idx="2269">
                  <c:v>8.6</c:v>
                </c:pt>
                <c:pt idx="2270">
                  <c:v>8.6999999999999993</c:v>
                </c:pt>
                <c:pt idx="2271">
                  <c:v>8.6999999999999993</c:v>
                </c:pt>
                <c:pt idx="2272">
                  <c:v>9.4</c:v>
                </c:pt>
                <c:pt idx="2273">
                  <c:v>9.5</c:v>
                </c:pt>
                <c:pt idx="2274">
                  <c:v>8.3000000000000007</c:v>
                </c:pt>
                <c:pt idx="2275">
                  <c:v>8.1</c:v>
                </c:pt>
                <c:pt idx="2276">
                  <c:v>8.1</c:v>
                </c:pt>
                <c:pt idx="2277">
                  <c:v>8</c:v>
                </c:pt>
                <c:pt idx="2278">
                  <c:v>11.3</c:v>
                </c:pt>
                <c:pt idx="2279">
                  <c:v>9.1</c:v>
                </c:pt>
                <c:pt idx="2280">
                  <c:v>9.1</c:v>
                </c:pt>
                <c:pt idx="2281">
                  <c:v>8.8000000000000007</c:v>
                </c:pt>
                <c:pt idx="2282">
                  <c:v>9.9</c:v>
                </c:pt>
                <c:pt idx="2283">
                  <c:v>8.6</c:v>
                </c:pt>
                <c:pt idx="2284">
                  <c:v>10</c:v>
                </c:pt>
                <c:pt idx="2285">
                  <c:v>8.5</c:v>
                </c:pt>
                <c:pt idx="2286">
                  <c:v>8.1</c:v>
                </c:pt>
                <c:pt idx="2287">
                  <c:v>9.1999999999999993</c:v>
                </c:pt>
                <c:pt idx="2288">
                  <c:v>7.6</c:v>
                </c:pt>
                <c:pt idx="2289">
                  <c:v>7.5</c:v>
                </c:pt>
                <c:pt idx="2290">
                  <c:v>9.3000000000000007</c:v>
                </c:pt>
                <c:pt idx="2291">
                  <c:v>7.8</c:v>
                </c:pt>
                <c:pt idx="2292">
                  <c:v>8.4</c:v>
                </c:pt>
                <c:pt idx="2293">
                  <c:v>9.1999999999999993</c:v>
                </c:pt>
                <c:pt idx="2294">
                  <c:v>9.5</c:v>
                </c:pt>
                <c:pt idx="2295">
                  <c:v>8</c:v>
                </c:pt>
                <c:pt idx="2296">
                  <c:v>7.4</c:v>
                </c:pt>
                <c:pt idx="2297">
                  <c:v>7.1</c:v>
                </c:pt>
                <c:pt idx="2298">
                  <c:v>6.8</c:v>
                </c:pt>
                <c:pt idx="2299">
                  <c:v>8</c:v>
                </c:pt>
                <c:pt idx="2300">
                  <c:v>7.9</c:v>
                </c:pt>
                <c:pt idx="2301">
                  <c:v>7.6</c:v>
                </c:pt>
                <c:pt idx="2302">
                  <c:v>7.1</c:v>
                </c:pt>
                <c:pt idx="2303">
                  <c:v>7.8</c:v>
                </c:pt>
                <c:pt idx="2304">
                  <c:v>8.8000000000000007</c:v>
                </c:pt>
                <c:pt idx="2305">
                  <c:v>9</c:v>
                </c:pt>
                <c:pt idx="2306">
                  <c:v>8.6</c:v>
                </c:pt>
                <c:pt idx="2307">
                  <c:v>9.5</c:v>
                </c:pt>
                <c:pt idx="2308">
                  <c:v>8.3000000000000007</c:v>
                </c:pt>
                <c:pt idx="2309">
                  <c:v>7.9</c:v>
                </c:pt>
                <c:pt idx="2310">
                  <c:v>8.9</c:v>
                </c:pt>
                <c:pt idx="2311">
                  <c:v>7.8</c:v>
                </c:pt>
                <c:pt idx="2312">
                  <c:v>7.8</c:v>
                </c:pt>
                <c:pt idx="2313">
                  <c:v>7.7</c:v>
                </c:pt>
                <c:pt idx="2314">
                  <c:v>7.7</c:v>
                </c:pt>
                <c:pt idx="2315">
                  <c:v>7.6</c:v>
                </c:pt>
                <c:pt idx="2316">
                  <c:v>9.1999999999999993</c:v>
                </c:pt>
                <c:pt idx="2317">
                  <c:v>8.6</c:v>
                </c:pt>
                <c:pt idx="2318">
                  <c:v>8.1</c:v>
                </c:pt>
                <c:pt idx="2319">
                  <c:v>8.1</c:v>
                </c:pt>
                <c:pt idx="2320">
                  <c:v>9</c:v>
                </c:pt>
                <c:pt idx="2321">
                  <c:v>8.6</c:v>
                </c:pt>
                <c:pt idx="2322">
                  <c:v>8</c:v>
                </c:pt>
                <c:pt idx="2323">
                  <c:v>8.6</c:v>
                </c:pt>
                <c:pt idx="2324">
                  <c:v>8.6999999999999993</c:v>
                </c:pt>
                <c:pt idx="2325">
                  <c:v>8.6999999999999993</c:v>
                </c:pt>
                <c:pt idx="2326">
                  <c:v>8.6999999999999993</c:v>
                </c:pt>
                <c:pt idx="2327">
                  <c:v>8.6999999999999993</c:v>
                </c:pt>
                <c:pt idx="2328">
                  <c:v>8.3000000000000007</c:v>
                </c:pt>
                <c:pt idx="2329">
                  <c:v>9</c:v>
                </c:pt>
                <c:pt idx="2330">
                  <c:v>8.6999999999999993</c:v>
                </c:pt>
                <c:pt idx="2331">
                  <c:v>8.8000000000000007</c:v>
                </c:pt>
                <c:pt idx="2332">
                  <c:v>8.1</c:v>
                </c:pt>
                <c:pt idx="2333">
                  <c:v>8.1999999999999993</c:v>
                </c:pt>
                <c:pt idx="2334">
                  <c:v>8.4</c:v>
                </c:pt>
                <c:pt idx="2335">
                  <c:v>8.3000000000000007</c:v>
                </c:pt>
                <c:pt idx="2336">
                  <c:v>8.3000000000000007</c:v>
                </c:pt>
                <c:pt idx="2337">
                  <c:v>7.7</c:v>
                </c:pt>
                <c:pt idx="2338">
                  <c:v>8.1999999999999993</c:v>
                </c:pt>
                <c:pt idx="2339">
                  <c:v>8.1999999999999993</c:v>
                </c:pt>
                <c:pt idx="2340">
                  <c:v>8.1</c:v>
                </c:pt>
                <c:pt idx="2341">
                  <c:v>7.7</c:v>
                </c:pt>
                <c:pt idx="2342">
                  <c:v>9.6999999999999993</c:v>
                </c:pt>
                <c:pt idx="2343">
                  <c:v>8.1999999999999993</c:v>
                </c:pt>
                <c:pt idx="2344">
                  <c:v>8.3000000000000007</c:v>
                </c:pt>
                <c:pt idx="2345">
                  <c:v>8.3000000000000007</c:v>
                </c:pt>
                <c:pt idx="2346">
                  <c:v>8.3000000000000007</c:v>
                </c:pt>
                <c:pt idx="2347">
                  <c:v>9.4</c:v>
                </c:pt>
                <c:pt idx="2348">
                  <c:v>8.4</c:v>
                </c:pt>
                <c:pt idx="2349">
                  <c:v>9.1999999999999993</c:v>
                </c:pt>
                <c:pt idx="2350">
                  <c:v>8.6</c:v>
                </c:pt>
                <c:pt idx="2351">
                  <c:v>9.4</c:v>
                </c:pt>
                <c:pt idx="2352">
                  <c:v>9.6999999999999993</c:v>
                </c:pt>
                <c:pt idx="2353">
                  <c:v>9.1999999999999993</c:v>
                </c:pt>
                <c:pt idx="2354">
                  <c:v>9</c:v>
                </c:pt>
                <c:pt idx="2355">
                  <c:v>8.9</c:v>
                </c:pt>
                <c:pt idx="2356">
                  <c:v>8.1</c:v>
                </c:pt>
                <c:pt idx="2357">
                  <c:v>8.6999999999999993</c:v>
                </c:pt>
                <c:pt idx="2358">
                  <c:v>10.1</c:v>
                </c:pt>
                <c:pt idx="2359">
                  <c:v>9.1999999999999993</c:v>
                </c:pt>
                <c:pt idx="2360">
                  <c:v>8.6999999999999993</c:v>
                </c:pt>
                <c:pt idx="2361">
                  <c:v>8.3000000000000007</c:v>
                </c:pt>
                <c:pt idx="2362">
                  <c:v>8.6</c:v>
                </c:pt>
                <c:pt idx="2363">
                  <c:v>9.1999999999999993</c:v>
                </c:pt>
                <c:pt idx="2364">
                  <c:v>9.4</c:v>
                </c:pt>
                <c:pt idx="2365">
                  <c:v>8.6999999999999993</c:v>
                </c:pt>
                <c:pt idx="2366">
                  <c:v>9.3000000000000007</c:v>
                </c:pt>
                <c:pt idx="2367">
                  <c:v>9.6999999999999993</c:v>
                </c:pt>
                <c:pt idx="2368">
                  <c:v>10</c:v>
                </c:pt>
                <c:pt idx="2369">
                  <c:v>10.3</c:v>
                </c:pt>
                <c:pt idx="2370">
                  <c:v>9.5</c:v>
                </c:pt>
                <c:pt idx="2371">
                  <c:v>9</c:v>
                </c:pt>
                <c:pt idx="2372">
                  <c:v>8.9</c:v>
                </c:pt>
                <c:pt idx="2373">
                  <c:v>8.1</c:v>
                </c:pt>
                <c:pt idx="2374">
                  <c:v>7.9</c:v>
                </c:pt>
                <c:pt idx="2375">
                  <c:v>8.1</c:v>
                </c:pt>
                <c:pt idx="2376">
                  <c:v>7.8</c:v>
                </c:pt>
                <c:pt idx="2377">
                  <c:v>8.1</c:v>
                </c:pt>
                <c:pt idx="2378">
                  <c:v>7.8</c:v>
                </c:pt>
                <c:pt idx="2379">
                  <c:v>8.4</c:v>
                </c:pt>
                <c:pt idx="2380">
                  <c:v>8.1999999999999993</c:v>
                </c:pt>
                <c:pt idx="2381">
                  <c:v>8.1</c:v>
                </c:pt>
                <c:pt idx="2382">
                  <c:v>8</c:v>
                </c:pt>
                <c:pt idx="2383">
                  <c:v>8</c:v>
                </c:pt>
                <c:pt idx="2384">
                  <c:v>7.9</c:v>
                </c:pt>
                <c:pt idx="2385">
                  <c:v>8.8000000000000007</c:v>
                </c:pt>
                <c:pt idx="2386">
                  <c:v>7.9</c:v>
                </c:pt>
                <c:pt idx="2387">
                  <c:v>7.7</c:v>
                </c:pt>
                <c:pt idx="2388">
                  <c:v>8.1</c:v>
                </c:pt>
                <c:pt idx="2389">
                  <c:v>9</c:v>
                </c:pt>
                <c:pt idx="2390">
                  <c:v>9.6999999999999993</c:v>
                </c:pt>
                <c:pt idx="2391">
                  <c:v>9.5</c:v>
                </c:pt>
                <c:pt idx="2392">
                  <c:v>9.5</c:v>
                </c:pt>
                <c:pt idx="2393">
                  <c:v>8.4</c:v>
                </c:pt>
                <c:pt idx="2394">
                  <c:v>9.5</c:v>
                </c:pt>
                <c:pt idx="2395">
                  <c:v>8.6999999999999993</c:v>
                </c:pt>
                <c:pt idx="2396">
                  <c:v>8.1999999999999993</c:v>
                </c:pt>
                <c:pt idx="2397">
                  <c:v>8.6999999999999993</c:v>
                </c:pt>
                <c:pt idx="2398">
                  <c:v>8.4</c:v>
                </c:pt>
                <c:pt idx="2399">
                  <c:v>7.9</c:v>
                </c:pt>
                <c:pt idx="2400">
                  <c:v>8.6999999999999993</c:v>
                </c:pt>
                <c:pt idx="2401">
                  <c:v>8.1</c:v>
                </c:pt>
                <c:pt idx="2402">
                  <c:v>7.6</c:v>
                </c:pt>
                <c:pt idx="2403">
                  <c:v>8.1</c:v>
                </c:pt>
                <c:pt idx="2404">
                  <c:v>8</c:v>
                </c:pt>
                <c:pt idx="2405">
                  <c:v>8.6</c:v>
                </c:pt>
                <c:pt idx="2406">
                  <c:v>8.1999999999999993</c:v>
                </c:pt>
                <c:pt idx="2407">
                  <c:v>9</c:v>
                </c:pt>
                <c:pt idx="2408">
                  <c:v>9.6999999999999993</c:v>
                </c:pt>
                <c:pt idx="2409">
                  <c:v>10.7</c:v>
                </c:pt>
                <c:pt idx="2410">
                  <c:v>8.8000000000000007</c:v>
                </c:pt>
                <c:pt idx="2411">
                  <c:v>8.3000000000000007</c:v>
                </c:pt>
                <c:pt idx="2412">
                  <c:v>8.1999999999999993</c:v>
                </c:pt>
                <c:pt idx="2413">
                  <c:v>10</c:v>
                </c:pt>
                <c:pt idx="2414">
                  <c:v>8.3000000000000007</c:v>
                </c:pt>
                <c:pt idx="2415">
                  <c:v>8.6</c:v>
                </c:pt>
                <c:pt idx="2416">
                  <c:v>8.4</c:v>
                </c:pt>
                <c:pt idx="2417">
                  <c:v>7.8</c:v>
                </c:pt>
                <c:pt idx="2418">
                  <c:v>8.9</c:v>
                </c:pt>
                <c:pt idx="2419">
                  <c:v>9.8000000000000007</c:v>
                </c:pt>
                <c:pt idx="2420">
                  <c:v>8.8000000000000007</c:v>
                </c:pt>
                <c:pt idx="2421">
                  <c:v>9.4</c:v>
                </c:pt>
                <c:pt idx="2422">
                  <c:v>10</c:v>
                </c:pt>
                <c:pt idx="2423">
                  <c:v>8.1999999999999993</c:v>
                </c:pt>
                <c:pt idx="2424">
                  <c:v>7.6</c:v>
                </c:pt>
                <c:pt idx="2425">
                  <c:v>7.5</c:v>
                </c:pt>
                <c:pt idx="2426">
                  <c:v>7.4</c:v>
                </c:pt>
                <c:pt idx="2427">
                  <c:v>6.9</c:v>
                </c:pt>
                <c:pt idx="2428">
                  <c:v>6.9</c:v>
                </c:pt>
                <c:pt idx="2429">
                  <c:v>7.1</c:v>
                </c:pt>
                <c:pt idx="2430">
                  <c:v>7.5</c:v>
                </c:pt>
                <c:pt idx="2431">
                  <c:v>7.4</c:v>
                </c:pt>
                <c:pt idx="2432">
                  <c:v>8.1999999999999993</c:v>
                </c:pt>
                <c:pt idx="2433">
                  <c:v>7.5</c:v>
                </c:pt>
                <c:pt idx="2434">
                  <c:v>7.5</c:v>
                </c:pt>
                <c:pt idx="2435">
                  <c:v>9.6</c:v>
                </c:pt>
                <c:pt idx="2436">
                  <c:v>7.9</c:v>
                </c:pt>
                <c:pt idx="2437">
                  <c:v>7.8</c:v>
                </c:pt>
                <c:pt idx="2438">
                  <c:v>8.1999999999999993</c:v>
                </c:pt>
                <c:pt idx="2439">
                  <c:v>7.9</c:v>
                </c:pt>
                <c:pt idx="2440">
                  <c:v>7.8</c:v>
                </c:pt>
                <c:pt idx="2441">
                  <c:v>8</c:v>
                </c:pt>
                <c:pt idx="2442">
                  <c:v>8.5</c:v>
                </c:pt>
                <c:pt idx="2443">
                  <c:v>8.1</c:v>
                </c:pt>
                <c:pt idx="2444">
                  <c:v>8.4</c:v>
                </c:pt>
                <c:pt idx="2445">
                  <c:v>8.6999999999999993</c:v>
                </c:pt>
                <c:pt idx="2446">
                  <c:v>8.4</c:v>
                </c:pt>
                <c:pt idx="2447">
                  <c:v>8.9</c:v>
                </c:pt>
                <c:pt idx="2448">
                  <c:v>8.6999999999999993</c:v>
                </c:pt>
                <c:pt idx="2449">
                  <c:v>8.6</c:v>
                </c:pt>
                <c:pt idx="2450">
                  <c:v>8.6</c:v>
                </c:pt>
                <c:pt idx="2451">
                  <c:v>9.5</c:v>
                </c:pt>
                <c:pt idx="2452">
                  <c:v>7.9</c:v>
                </c:pt>
                <c:pt idx="2453">
                  <c:v>7.7</c:v>
                </c:pt>
                <c:pt idx="2454">
                  <c:v>7.5</c:v>
                </c:pt>
                <c:pt idx="2455">
                  <c:v>7.3</c:v>
                </c:pt>
                <c:pt idx="2456">
                  <c:v>7.8</c:v>
                </c:pt>
                <c:pt idx="2457">
                  <c:v>7.7</c:v>
                </c:pt>
                <c:pt idx="2458">
                  <c:v>8</c:v>
                </c:pt>
                <c:pt idx="2459">
                  <c:v>7.2</c:v>
                </c:pt>
                <c:pt idx="2460">
                  <c:v>7.5</c:v>
                </c:pt>
                <c:pt idx="2461">
                  <c:v>6.6</c:v>
                </c:pt>
                <c:pt idx="2462">
                  <c:v>7.3</c:v>
                </c:pt>
                <c:pt idx="2463">
                  <c:v>7.7</c:v>
                </c:pt>
                <c:pt idx="2464">
                  <c:v>8.3000000000000007</c:v>
                </c:pt>
                <c:pt idx="2465">
                  <c:v>8.5</c:v>
                </c:pt>
                <c:pt idx="2466">
                  <c:v>8.5</c:v>
                </c:pt>
                <c:pt idx="2467">
                  <c:v>8.1999999999999993</c:v>
                </c:pt>
                <c:pt idx="2468">
                  <c:v>8.4</c:v>
                </c:pt>
                <c:pt idx="2469">
                  <c:v>10.3</c:v>
                </c:pt>
                <c:pt idx="2470">
                  <c:v>8.6999999999999993</c:v>
                </c:pt>
                <c:pt idx="2471">
                  <c:v>8.6999999999999993</c:v>
                </c:pt>
                <c:pt idx="2472">
                  <c:v>7.3</c:v>
                </c:pt>
                <c:pt idx="2473">
                  <c:v>7.2</c:v>
                </c:pt>
                <c:pt idx="2474">
                  <c:v>5.7</c:v>
                </c:pt>
                <c:pt idx="2475">
                  <c:v>5.5</c:v>
                </c:pt>
                <c:pt idx="2476">
                  <c:v>5.4</c:v>
                </c:pt>
                <c:pt idx="2477">
                  <c:v>4.8</c:v>
                </c:pt>
                <c:pt idx="2478">
                  <c:v>4</c:v>
                </c:pt>
                <c:pt idx="2479">
                  <c:v>3.8</c:v>
                </c:pt>
                <c:pt idx="2480">
                  <c:v>3.4</c:v>
                </c:pt>
                <c:pt idx="2481">
                  <c:v>4</c:v>
                </c:pt>
                <c:pt idx="2482">
                  <c:v>3.3</c:v>
                </c:pt>
                <c:pt idx="2483">
                  <c:v>2.8</c:v>
                </c:pt>
                <c:pt idx="2484">
                  <c:v>2.4</c:v>
                </c:pt>
                <c:pt idx="2485">
                  <c:v>3.8</c:v>
                </c:pt>
                <c:pt idx="2486">
                  <c:v>8.6</c:v>
                </c:pt>
                <c:pt idx="2487">
                  <c:v>8.4</c:v>
                </c:pt>
                <c:pt idx="2488">
                  <c:v>9.3000000000000007</c:v>
                </c:pt>
                <c:pt idx="2489">
                  <c:v>10.7</c:v>
                </c:pt>
                <c:pt idx="2490">
                  <c:v>9.6999999999999993</c:v>
                </c:pt>
                <c:pt idx="2491">
                  <c:v>7.5</c:v>
                </c:pt>
                <c:pt idx="2492">
                  <c:v>6.1</c:v>
                </c:pt>
                <c:pt idx="2493">
                  <c:v>6.2</c:v>
                </c:pt>
                <c:pt idx="2494">
                  <c:v>5.0999999999999996</c:v>
                </c:pt>
                <c:pt idx="2495">
                  <c:v>4.8</c:v>
                </c:pt>
                <c:pt idx="2496">
                  <c:v>5</c:v>
                </c:pt>
                <c:pt idx="2497">
                  <c:v>6.2</c:v>
                </c:pt>
                <c:pt idx="2498">
                  <c:v>6.6</c:v>
                </c:pt>
                <c:pt idx="2499">
                  <c:v>6.8</c:v>
                </c:pt>
                <c:pt idx="2500">
                  <c:v>7.5</c:v>
                </c:pt>
                <c:pt idx="2501">
                  <c:v>6.5</c:v>
                </c:pt>
                <c:pt idx="2502">
                  <c:v>4.9000000000000004</c:v>
                </c:pt>
                <c:pt idx="2503">
                  <c:v>4.4000000000000004</c:v>
                </c:pt>
                <c:pt idx="2504">
                  <c:v>5.0999999999999996</c:v>
                </c:pt>
                <c:pt idx="2505">
                  <c:v>6.1</c:v>
                </c:pt>
                <c:pt idx="2506">
                  <c:v>5.2</c:v>
                </c:pt>
                <c:pt idx="2507">
                  <c:v>5.3</c:v>
                </c:pt>
                <c:pt idx="2508">
                  <c:v>3.7</c:v>
                </c:pt>
                <c:pt idx="2509">
                  <c:v>5.5</c:v>
                </c:pt>
                <c:pt idx="2510">
                  <c:v>5.0999999999999996</c:v>
                </c:pt>
                <c:pt idx="2511">
                  <c:v>3.7</c:v>
                </c:pt>
                <c:pt idx="2512">
                  <c:v>4</c:v>
                </c:pt>
                <c:pt idx="2513">
                  <c:v>5.6</c:v>
                </c:pt>
                <c:pt idx="2514">
                  <c:v>3.6</c:v>
                </c:pt>
                <c:pt idx="2515">
                  <c:v>3.5</c:v>
                </c:pt>
                <c:pt idx="2516">
                  <c:v>3.2</c:v>
                </c:pt>
                <c:pt idx="2517">
                  <c:v>2.6</c:v>
                </c:pt>
                <c:pt idx="2518">
                  <c:v>4.9000000000000004</c:v>
                </c:pt>
                <c:pt idx="2519">
                  <c:v>5.3</c:v>
                </c:pt>
                <c:pt idx="2520">
                  <c:v>5.6</c:v>
                </c:pt>
                <c:pt idx="2521">
                  <c:v>4.3</c:v>
                </c:pt>
                <c:pt idx="2522">
                  <c:v>5.4</c:v>
                </c:pt>
                <c:pt idx="2523">
                  <c:v>6.9</c:v>
                </c:pt>
                <c:pt idx="2524">
                  <c:v>7.6</c:v>
                </c:pt>
                <c:pt idx="2525">
                  <c:v>6.7</c:v>
                </c:pt>
                <c:pt idx="2526">
                  <c:v>6.3</c:v>
                </c:pt>
                <c:pt idx="2527">
                  <c:v>6</c:v>
                </c:pt>
                <c:pt idx="2528">
                  <c:v>8.1999999999999993</c:v>
                </c:pt>
                <c:pt idx="2529">
                  <c:v>6.9</c:v>
                </c:pt>
                <c:pt idx="2530">
                  <c:v>6.9</c:v>
                </c:pt>
                <c:pt idx="2531">
                  <c:v>7.3</c:v>
                </c:pt>
                <c:pt idx="2532">
                  <c:v>7</c:v>
                </c:pt>
                <c:pt idx="2533">
                  <c:v>7.9</c:v>
                </c:pt>
                <c:pt idx="2534">
                  <c:v>7.3</c:v>
                </c:pt>
                <c:pt idx="2535">
                  <c:v>6.7</c:v>
                </c:pt>
                <c:pt idx="2536">
                  <c:v>6.6</c:v>
                </c:pt>
                <c:pt idx="2537">
                  <c:v>7.7</c:v>
                </c:pt>
                <c:pt idx="2538">
                  <c:v>8.6999999999999993</c:v>
                </c:pt>
                <c:pt idx="2539">
                  <c:v>7.1</c:v>
                </c:pt>
                <c:pt idx="2540">
                  <c:v>7</c:v>
                </c:pt>
                <c:pt idx="2541">
                  <c:v>6.5</c:v>
                </c:pt>
                <c:pt idx="2542">
                  <c:v>6.6</c:v>
                </c:pt>
                <c:pt idx="2543">
                  <c:v>6.9</c:v>
                </c:pt>
                <c:pt idx="2544">
                  <c:v>6.1</c:v>
                </c:pt>
                <c:pt idx="2545">
                  <c:v>6.1</c:v>
                </c:pt>
                <c:pt idx="2546">
                  <c:v>6.2</c:v>
                </c:pt>
                <c:pt idx="2547">
                  <c:v>6</c:v>
                </c:pt>
                <c:pt idx="2548">
                  <c:v>5.9</c:v>
                </c:pt>
                <c:pt idx="2549">
                  <c:v>6.2</c:v>
                </c:pt>
                <c:pt idx="2550">
                  <c:v>6.2</c:v>
                </c:pt>
                <c:pt idx="2551">
                  <c:v>6.1</c:v>
                </c:pt>
                <c:pt idx="2552">
                  <c:v>6.2</c:v>
                </c:pt>
                <c:pt idx="2553">
                  <c:v>5.9</c:v>
                </c:pt>
                <c:pt idx="2554">
                  <c:v>6</c:v>
                </c:pt>
                <c:pt idx="2555">
                  <c:v>6.8</c:v>
                </c:pt>
                <c:pt idx="2556">
                  <c:v>6.2</c:v>
                </c:pt>
                <c:pt idx="2557">
                  <c:v>6.2</c:v>
                </c:pt>
                <c:pt idx="2558">
                  <c:v>6.5</c:v>
                </c:pt>
                <c:pt idx="2559">
                  <c:v>6.5</c:v>
                </c:pt>
                <c:pt idx="2560">
                  <c:v>6.1</c:v>
                </c:pt>
                <c:pt idx="2561">
                  <c:v>6.2</c:v>
                </c:pt>
                <c:pt idx="2562">
                  <c:v>6.1</c:v>
                </c:pt>
                <c:pt idx="2563">
                  <c:v>7.3</c:v>
                </c:pt>
                <c:pt idx="2564">
                  <c:v>8.8000000000000007</c:v>
                </c:pt>
                <c:pt idx="2565">
                  <c:v>8.1999999999999993</c:v>
                </c:pt>
                <c:pt idx="2566">
                  <c:v>8.6999999999999993</c:v>
                </c:pt>
                <c:pt idx="2567">
                  <c:v>7.2</c:v>
                </c:pt>
                <c:pt idx="2568">
                  <c:v>7.3</c:v>
                </c:pt>
                <c:pt idx="2569">
                  <c:v>6.8</c:v>
                </c:pt>
                <c:pt idx="2570">
                  <c:v>6.8</c:v>
                </c:pt>
                <c:pt idx="2571">
                  <c:v>8.9</c:v>
                </c:pt>
                <c:pt idx="2572">
                  <c:v>7.5</c:v>
                </c:pt>
                <c:pt idx="2573">
                  <c:v>7.6</c:v>
                </c:pt>
                <c:pt idx="2574">
                  <c:v>7.1</c:v>
                </c:pt>
                <c:pt idx="2575">
                  <c:v>6.8</c:v>
                </c:pt>
                <c:pt idx="2576">
                  <c:v>6.5</c:v>
                </c:pt>
                <c:pt idx="2577">
                  <c:v>6.5</c:v>
                </c:pt>
                <c:pt idx="2578">
                  <c:v>7.5</c:v>
                </c:pt>
                <c:pt idx="2579">
                  <c:v>7.8</c:v>
                </c:pt>
                <c:pt idx="2580">
                  <c:v>7.3</c:v>
                </c:pt>
                <c:pt idx="2581">
                  <c:v>7.1</c:v>
                </c:pt>
                <c:pt idx="2582">
                  <c:v>7.2</c:v>
                </c:pt>
                <c:pt idx="2583">
                  <c:v>10.5</c:v>
                </c:pt>
                <c:pt idx="2584">
                  <c:v>8</c:v>
                </c:pt>
                <c:pt idx="2585">
                  <c:v>7.7</c:v>
                </c:pt>
                <c:pt idx="2586">
                  <c:v>8.1</c:v>
                </c:pt>
                <c:pt idx="2587">
                  <c:v>7.2</c:v>
                </c:pt>
                <c:pt idx="2588">
                  <c:v>6.9</c:v>
                </c:pt>
                <c:pt idx="2589">
                  <c:v>8</c:v>
                </c:pt>
                <c:pt idx="2590">
                  <c:v>7.2</c:v>
                </c:pt>
                <c:pt idx="2591">
                  <c:v>7.7</c:v>
                </c:pt>
                <c:pt idx="2592">
                  <c:v>9</c:v>
                </c:pt>
                <c:pt idx="2593">
                  <c:v>7.8</c:v>
                </c:pt>
                <c:pt idx="2594">
                  <c:v>7.2</c:v>
                </c:pt>
                <c:pt idx="2595">
                  <c:v>8.4</c:v>
                </c:pt>
                <c:pt idx="2596">
                  <c:v>7.4</c:v>
                </c:pt>
                <c:pt idx="2597">
                  <c:v>7.4</c:v>
                </c:pt>
                <c:pt idx="2598">
                  <c:v>7.4</c:v>
                </c:pt>
                <c:pt idx="2599">
                  <c:v>7.6</c:v>
                </c:pt>
                <c:pt idx="2600">
                  <c:v>7.5</c:v>
                </c:pt>
                <c:pt idx="2601">
                  <c:v>8.6</c:v>
                </c:pt>
                <c:pt idx="2602">
                  <c:v>7.8</c:v>
                </c:pt>
                <c:pt idx="2603">
                  <c:v>7.5</c:v>
                </c:pt>
                <c:pt idx="2604">
                  <c:v>7.5</c:v>
                </c:pt>
                <c:pt idx="2605">
                  <c:v>7</c:v>
                </c:pt>
                <c:pt idx="2606">
                  <c:v>7.6</c:v>
                </c:pt>
                <c:pt idx="2607">
                  <c:v>7.5</c:v>
                </c:pt>
                <c:pt idx="2608">
                  <c:v>7.4</c:v>
                </c:pt>
                <c:pt idx="2609">
                  <c:v>8.1999999999999993</c:v>
                </c:pt>
                <c:pt idx="2610">
                  <c:v>9.6</c:v>
                </c:pt>
                <c:pt idx="2611">
                  <c:v>10.1</c:v>
                </c:pt>
                <c:pt idx="2612">
                  <c:v>9.9</c:v>
                </c:pt>
                <c:pt idx="2613">
                  <c:v>9.1999999999999993</c:v>
                </c:pt>
                <c:pt idx="2614">
                  <c:v>8.6</c:v>
                </c:pt>
                <c:pt idx="2615">
                  <c:v>8.1</c:v>
                </c:pt>
                <c:pt idx="2616">
                  <c:v>7.9</c:v>
                </c:pt>
                <c:pt idx="2617">
                  <c:v>10.8</c:v>
                </c:pt>
                <c:pt idx="2618">
                  <c:v>9.8000000000000007</c:v>
                </c:pt>
                <c:pt idx="2619">
                  <c:v>10.5</c:v>
                </c:pt>
                <c:pt idx="2620">
                  <c:v>10.3</c:v>
                </c:pt>
                <c:pt idx="2621">
                  <c:v>9</c:v>
                </c:pt>
                <c:pt idx="2622">
                  <c:v>8.6</c:v>
                </c:pt>
                <c:pt idx="2623">
                  <c:v>8.4</c:v>
                </c:pt>
                <c:pt idx="2624">
                  <c:v>9.1999999999999993</c:v>
                </c:pt>
                <c:pt idx="2625">
                  <c:v>8.5</c:v>
                </c:pt>
                <c:pt idx="2626">
                  <c:v>8.1</c:v>
                </c:pt>
                <c:pt idx="2627">
                  <c:v>8.1</c:v>
                </c:pt>
                <c:pt idx="2628">
                  <c:v>8.1</c:v>
                </c:pt>
                <c:pt idx="2629">
                  <c:v>8.4</c:v>
                </c:pt>
                <c:pt idx="2630">
                  <c:v>8.1</c:v>
                </c:pt>
                <c:pt idx="2631">
                  <c:v>7.6</c:v>
                </c:pt>
                <c:pt idx="2632">
                  <c:v>9.5</c:v>
                </c:pt>
                <c:pt idx="2633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19-4BB5-BD90-249377BC514A}"/>
            </c:ext>
          </c:extLst>
        </c:ser>
        <c:ser>
          <c:idx val="3"/>
          <c:order val="3"/>
          <c:tx>
            <c:strRef>
              <c:f>CUVA_corr_depths!$E$1</c:f>
              <c:strCache>
                <c:ptCount val="1"/>
                <c:pt idx="0">
                  <c:v>398Snow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CUVA_corr_depths!$A$2:$A$2635</c:f>
              <c:numCache>
                <c:formatCode>m/d/yyyy</c:formatCode>
                <c:ptCount val="2634"/>
                <c:pt idx="0">
                  <c:v>40491</c:v>
                </c:pt>
                <c:pt idx="1">
                  <c:v>40492</c:v>
                </c:pt>
                <c:pt idx="2">
                  <c:v>40493</c:v>
                </c:pt>
                <c:pt idx="3">
                  <c:v>40494</c:v>
                </c:pt>
                <c:pt idx="4">
                  <c:v>40495</c:v>
                </c:pt>
                <c:pt idx="5">
                  <c:v>40496</c:v>
                </c:pt>
                <c:pt idx="6">
                  <c:v>40497</c:v>
                </c:pt>
                <c:pt idx="7">
                  <c:v>40498</c:v>
                </c:pt>
                <c:pt idx="8">
                  <c:v>40499</c:v>
                </c:pt>
                <c:pt idx="9">
                  <c:v>40500</c:v>
                </c:pt>
                <c:pt idx="10">
                  <c:v>40501</c:v>
                </c:pt>
                <c:pt idx="11">
                  <c:v>40502</c:v>
                </c:pt>
                <c:pt idx="12">
                  <c:v>40503</c:v>
                </c:pt>
                <c:pt idx="13">
                  <c:v>40504</c:v>
                </c:pt>
                <c:pt idx="14">
                  <c:v>40505</c:v>
                </c:pt>
                <c:pt idx="15">
                  <c:v>40506</c:v>
                </c:pt>
                <c:pt idx="16">
                  <c:v>40507</c:v>
                </c:pt>
                <c:pt idx="17">
                  <c:v>40508</c:v>
                </c:pt>
                <c:pt idx="18">
                  <c:v>40509</c:v>
                </c:pt>
                <c:pt idx="19">
                  <c:v>40510</c:v>
                </c:pt>
                <c:pt idx="20">
                  <c:v>40511</c:v>
                </c:pt>
                <c:pt idx="21">
                  <c:v>40512</c:v>
                </c:pt>
                <c:pt idx="22">
                  <c:v>40513</c:v>
                </c:pt>
                <c:pt idx="23">
                  <c:v>40514</c:v>
                </c:pt>
                <c:pt idx="24">
                  <c:v>40515</c:v>
                </c:pt>
                <c:pt idx="25">
                  <c:v>40516</c:v>
                </c:pt>
                <c:pt idx="26">
                  <c:v>40517</c:v>
                </c:pt>
                <c:pt idx="27">
                  <c:v>40518</c:v>
                </c:pt>
                <c:pt idx="28">
                  <c:v>40519</c:v>
                </c:pt>
                <c:pt idx="29">
                  <c:v>40520</c:v>
                </c:pt>
                <c:pt idx="30">
                  <c:v>40521</c:v>
                </c:pt>
                <c:pt idx="31">
                  <c:v>40522</c:v>
                </c:pt>
                <c:pt idx="32">
                  <c:v>40523</c:v>
                </c:pt>
                <c:pt idx="33">
                  <c:v>40524</c:v>
                </c:pt>
                <c:pt idx="34">
                  <c:v>40525</c:v>
                </c:pt>
                <c:pt idx="35">
                  <c:v>40526</c:v>
                </c:pt>
                <c:pt idx="36">
                  <c:v>40527</c:v>
                </c:pt>
                <c:pt idx="37">
                  <c:v>40528</c:v>
                </c:pt>
                <c:pt idx="38">
                  <c:v>40529</c:v>
                </c:pt>
                <c:pt idx="39">
                  <c:v>40530</c:v>
                </c:pt>
                <c:pt idx="40">
                  <c:v>40531</c:v>
                </c:pt>
                <c:pt idx="41">
                  <c:v>40532</c:v>
                </c:pt>
                <c:pt idx="42">
                  <c:v>40533</c:v>
                </c:pt>
                <c:pt idx="43">
                  <c:v>40534</c:v>
                </c:pt>
                <c:pt idx="44">
                  <c:v>40535</c:v>
                </c:pt>
                <c:pt idx="45">
                  <c:v>40536</c:v>
                </c:pt>
                <c:pt idx="46">
                  <c:v>40537</c:v>
                </c:pt>
                <c:pt idx="47">
                  <c:v>40538</c:v>
                </c:pt>
                <c:pt idx="48">
                  <c:v>40539</c:v>
                </c:pt>
                <c:pt idx="49">
                  <c:v>40540</c:v>
                </c:pt>
                <c:pt idx="50">
                  <c:v>40541</c:v>
                </c:pt>
                <c:pt idx="51">
                  <c:v>40542</c:v>
                </c:pt>
                <c:pt idx="52">
                  <c:v>40543</c:v>
                </c:pt>
                <c:pt idx="53">
                  <c:v>40544</c:v>
                </c:pt>
                <c:pt idx="54">
                  <c:v>40545</c:v>
                </c:pt>
                <c:pt idx="55">
                  <c:v>40546</c:v>
                </c:pt>
                <c:pt idx="56">
                  <c:v>40547</c:v>
                </c:pt>
                <c:pt idx="57">
                  <c:v>40548</c:v>
                </c:pt>
                <c:pt idx="58">
                  <c:v>40549</c:v>
                </c:pt>
                <c:pt idx="59">
                  <c:v>40550</c:v>
                </c:pt>
                <c:pt idx="60">
                  <c:v>40551</c:v>
                </c:pt>
                <c:pt idx="61">
                  <c:v>40552</c:v>
                </c:pt>
                <c:pt idx="62">
                  <c:v>40553</c:v>
                </c:pt>
                <c:pt idx="63">
                  <c:v>40554</c:v>
                </c:pt>
                <c:pt idx="64">
                  <c:v>40555</c:v>
                </c:pt>
                <c:pt idx="65">
                  <c:v>40556</c:v>
                </c:pt>
                <c:pt idx="66">
                  <c:v>40557</c:v>
                </c:pt>
                <c:pt idx="67">
                  <c:v>40558</c:v>
                </c:pt>
                <c:pt idx="68">
                  <c:v>40559</c:v>
                </c:pt>
                <c:pt idx="69">
                  <c:v>40560</c:v>
                </c:pt>
                <c:pt idx="70">
                  <c:v>40561</c:v>
                </c:pt>
                <c:pt idx="71">
                  <c:v>40562</c:v>
                </c:pt>
                <c:pt idx="72">
                  <c:v>40563</c:v>
                </c:pt>
                <c:pt idx="73">
                  <c:v>40564</c:v>
                </c:pt>
                <c:pt idx="74">
                  <c:v>40565</c:v>
                </c:pt>
                <c:pt idx="75">
                  <c:v>40566</c:v>
                </c:pt>
                <c:pt idx="76">
                  <c:v>40567</c:v>
                </c:pt>
                <c:pt idx="77">
                  <c:v>40568</c:v>
                </c:pt>
                <c:pt idx="78">
                  <c:v>40569</c:v>
                </c:pt>
                <c:pt idx="79">
                  <c:v>40570</c:v>
                </c:pt>
                <c:pt idx="80">
                  <c:v>40571</c:v>
                </c:pt>
                <c:pt idx="81">
                  <c:v>40572</c:v>
                </c:pt>
                <c:pt idx="82">
                  <c:v>40573</c:v>
                </c:pt>
                <c:pt idx="83">
                  <c:v>40574</c:v>
                </c:pt>
                <c:pt idx="84">
                  <c:v>40575</c:v>
                </c:pt>
                <c:pt idx="85">
                  <c:v>40576</c:v>
                </c:pt>
                <c:pt idx="86">
                  <c:v>40577</c:v>
                </c:pt>
                <c:pt idx="87">
                  <c:v>40578</c:v>
                </c:pt>
                <c:pt idx="88">
                  <c:v>40579</c:v>
                </c:pt>
                <c:pt idx="89">
                  <c:v>40580</c:v>
                </c:pt>
                <c:pt idx="90">
                  <c:v>40581</c:v>
                </c:pt>
                <c:pt idx="91">
                  <c:v>40582</c:v>
                </c:pt>
                <c:pt idx="92">
                  <c:v>40583</c:v>
                </c:pt>
                <c:pt idx="93">
                  <c:v>40584</c:v>
                </c:pt>
                <c:pt idx="94">
                  <c:v>40585</c:v>
                </c:pt>
                <c:pt idx="95">
                  <c:v>40586</c:v>
                </c:pt>
                <c:pt idx="96">
                  <c:v>40587</c:v>
                </c:pt>
                <c:pt idx="97">
                  <c:v>40588</c:v>
                </c:pt>
                <c:pt idx="98">
                  <c:v>40589</c:v>
                </c:pt>
                <c:pt idx="99">
                  <c:v>40590</c:v>
                </c:pt>
                <c:pt idx="100">
                  <c:v>40591</c:v>
                </c:pt>
                <c:pt idx="101">
                  <c:v>40592</c:v>
                </c:pt>
                <c:pt idx="102">
                  <c:v>40593</c:v>
                </c:pt>
                <c:pt idx="103">
                  <c:v>40594</c:v>
                </c:pt>
                <c:pt idx="104">
                  <c:v>40595</c:v>
                </c:pt>
                <c:pt idx="105">
                  <c:v>40596</c:v>
                </c:pt>
                <c:pt idx="106">
                  <c:v>40597</c:v>
                </c:pt>
                <c:pt idx="107">
                  <c:v>40598</c:v>
                </c:pt>
                <c:pt idx="108">
                  <c:v>40599</c:v>
                </c:pt>
                <c:pt idx="109">
                  <c:v>40600</c:v>
                </c:pt>
                <c:pt idx="110">
                  <c:v>40601</c:v>
                </c:pt>
                <c:pt idx="111">
                  <c:v>40602</c:v>
                </c:pt>
                <c:pt idx="112">
                  <c:v>40603</c:v>
                </c:pt>
                <c:pt idx="113">
                  <c:v>40604</c:v>
                </c:pt>
                <c:pt idx="114">
                  <c:v>40605</c:v>
                </c:pt>
                <c:pt idx="115">
                  <c:v>40606</c:v>
                </c:pt>
                <c:pt idx="116">
                  <c:v>40607</c:v>
                </c:pt>
                <c:pt idx="117">
                  <c:v>40608</c:v>
                </c:pt>
                <c:pt idx="118">
                  <c:v>40609</c:v>
                </c:pt>
                <c:pt idx="119">
                  <c:v>40610</c:v>
                </c:pt>
                <c:pt idx="120">
                  <c:v>40611</c:v>
                </c:pt>
                <c:pt idx="121">
                  <c:v>40612</c:v>
                </c:pt>
                <c:pt idx="122">
                  <c:v>40613</c:v>
                </c:pt>
                <c:pt idx="123">
                  <c:v>40614</c:v>
                </c:pt>
                <c:pt idx="124">
                  <c:v>40615</c:v>
                </c:pt>
                <c:pt idx="125">
                  <c:v>40616</c:v>
                </c:pt>
                <c:pt idx="126">
                  <c:v>40617</c:v>
                </c:pt>
                <c:pt idx="127">
                  <c:v>40618</c:v>
                </c:pt>
                <c:pt idx="128">
                  <c:v>40619</c:v>
                </c:pt>
                <c:pt idx="129">
                  <c:v>40620</c:v>
                </c:pt>
                <c:pt idx="130">
                  <c:v>40621</c:v>
                </c:pt>
                <c:pt idx="131">
                  <c:v>40622</c:v>
                </c:pt>
                <c:pt idx="132">
                  <c:v>40623</c:v>
                </c:pt>
                <c:pt idx="133">
                  <c:v>40624</c:v>
                </c:pt>
                <c:pt idx="134">
                  <c:v>40625</c:v>
                </c:pt>
                <c:pt idx="135">
                  <c:v>40626</c:v>
                </c:pt>
                <c:pt idx="136">
                  <c:v>40627</c:v>
                </c:pt>
                <c:pt idx="137">
                  <c:v>40628</c:v>
                </c:pt>
                <c:pt idx="138">
                  <c:v>40629</c:v>
                </c:pt>
                <c:pt idx="139">
                  <c:v>40630</c:v>
                </c:pt>
                <c:pt idx="140">
                  <c:v>40631</c:v>
                </c:pt>
                <c:pt idx="141">
                  <c:v>40632</c:v>
                </c:pt>
                <c:pt idx="142">
                  <c:v>40633</c:v>
                </c:pt>
                <c:pt idx="143">
                  <c:v>40634</c:v>
                </c:pt>
                <c:pt idx="144">
                  <c:v>40635</c:v>
                </c:pt>
                <c:pt idx="145">
                  <c:v>40636</c:v>
                </c:pt>
                <c:pt idx="146">
                  <c:v>40637</c:v>
                </c:pt>
                <c:pt idx="147">
                  <c:v>40638</c:v>
                </c:pt>
                <c:pt idx="148">
                  <c:v>40639</c:v>
                </c:pt>
                <c:pt idx="149">
                  <c:v>40640</c:v>
                </c:pt>
                <c:pt idx="150">
                  <c:v>40641</c:v>
                </c:pt>
                <c:pt idx="151">
                  <c:v>40642</c:v>
                </c:pt>
                <c:pt idx="152">
                  <c:v>40643</c:v>
                </c:pt>
                <c:pt idx="153">
                  <c:v>40644</c:v>
                </c:pt>
                <c:pt idx="154">
                  <c:v>40645</c:v>
                </c:pt>
                <c:pt idx="155">
                  <c:v>40646</c:v>
                </c:pt>
                <c:pt idx="156">
                  <c:v>40647</c:v>
                </c:pt>
                <c:pt idx="157">
                  <c:v>40648</c:v>
                </c:pt>
                <c:pt idx="158">
                  <c:v>40649</c:v>
                </c:pt>
                <c:pt idx="159">
                  <c:v>40650</c:v>
                </c:pt>
                <c:pt idx="160">
                  <c:v>40651</c:v>
                </c:pt>
                <c:pt idx="161">
                  <c:v>40652</c:v>
                </c:pt>
                <c:pt idx="162">
                  <c:v>40653</c:v>
                </c:pt>
                <c:pt idx="163">
                  <c:v>40654</c:v>
                </c:pt>
                <c:pt idx="164">
                  <c:v>40655</c:v>
                </c:pt>
                <c:pt idx="165">
                  <c:v>40656</c:v>
                </c:pt>
                <c:pt idx="166">
                  <c:v>40657</c:v>
                </c:pt>
                <c:pt idx="167">
                  <c:v>40658</c:v>
                </c:pt>
                <c:pt idx="168">
                  <c:v>40659</c:v>
                </c:pt>
                <c:pt idx="169">
                  <c:v>40660</c:v>
                </c:pt>
                <c:pt idx="170">
                  <c:v>40661</c:v>
                </c:pt>
                <c:pt idx="171">
                  <c:v>40662</c:v>
                </c:pt>
                <c:pt idx="172">
                  <c:v>40663</c:v>
                </c:pt>
                <c:pt idx="173">
                  <c:v>40664</c:v>
                </c:pt>
                <c:pt idx="174">
                  <c:v>40665</c:v>
                </c:pt>
                <c:pt idx="175">
                  <c:v>40666</c:v>
                </c:pt>
                <c:pt idx="176">
                  <c:v>40667</c:v>
                </c:pt>
                <c:pt idx="177">
                  <c:v>40668</c:v>
                </c:pt>
                <c:pt idx="178">
                  <c:v>40669</c:v>
                </c:pt>
                <c:pt idx="179">
                  <c:v>40670</c:v>
                </c:pt>
                <c:pt idx="180">
                  <c:v>40671</c:v>
                </c:pt>
                <c:pt idx="181">
                  <c:v>40672</c:v>
                </c:pt>
                <c:pt idx="182">
                  <c:v>40673</c:v>
                </c:pt>
                <c:pt idx="183">
                  <c:v>40674</c:v>
                </c:pt>
                <c:pt idx="184">
                  <c:v>40675</c:v>
                </c:pt>
                <c:pt idx="185">
                  <c:v>40676</c:v>
                </c:pt>
                <c:pt idx="186">
                  <c:v>40677</c:v>
                </c:pt>
                <c:pt idx="187">
                  <c:v>40678</c:v>
                </c:pt>
                <c:pt idx="188">
                  <c:v>40679</c:v>
                </c:pt>
                <c:pt idx="189">
                  <c:v>40680</c:v>
                </c:pt>
                <c:pt idx="190">
                  <c:v>40681</c:v>
                </c:pt>
                <c:pt idx="191">
                  <c:v>40682</c:v>
                </c:pt>
                <c:pt idx="192">
                  <c:v>40683</c:v>
                </c:pt>
                <c:pt idx="193">
                  <c:v>40684</c:v>
                </c:pt>
                <c:pt idx="194">
                  <c:v>40685</c:v>
                </c:pt>
                <c:pt idx="195">
                  <c:v>40686</c:v>
                </c:pt>
                <c:pt idx="196">
                  <c:v>40687</c:v>
                </c:pt>
                <c:pt idx="197">
                  <c:v>40688</c:v>
                </c:pt>
                <c:pt idx="198">
                  <c:v>40689</c:v>
                </c:pt>
                <c:pt idx="199">
                  <c:v>40690</c:v>
                </c:pt>
                <c:pt idx="200">
                  <c:v>40691</c:v>
                </c:pt>
                <c:pt idx="201">
                  <c:v>40692</c:v>
                </c:pt>
                <c:pt idx="202">
                  <c:v>40693</c:v>
                </c:pt>
                <c:pt idx="203">
                  <c:v>40694</c:v>
                </c:pt>
                <c:pt idx="204">
                  <c:v>40695</c:v>
                </c:pt>
                <c:pt idx="205">
                  <c:v>40696</c:v>
                </c:pt>
                <c:pt idx="206">
                  <c:v>40697</c:v>
                </c:pt>
                <c:pt idx="207">
                  <c:v>40698</c:v>
                </c:pt>
                <c:pt idx="208">
                  <c:v>40699</c:v>
                </c:pt>
                <c:pt idx="209">
                  <c:v>40700</c:v>
                </c:pt>
                <c:pt idx="210">
                  <c:v>40701</c:v>
                </c:pt>
                <c:pt idx="211">
                  <c:v>40702</c:v>
                </c:pt>
                <c:pt idx="212">
                  <c:v>40703</c:v>
                </c:pt>
                <c:pt idx="213">
                  <c:v>40704</c:v>
                </c:pt>
                <c:pt idx="214">
                  <c:v>40705</c:v>
                </c:pt>
                <c:pt idx="215">
                  <c:v>40706</c:v>
                </c:pt>
                <c:pt idx="216">
                  <c:v>40707</c:v>
                </c:pt>
                <c:pt idx="217">
                  <c:v>40708</c:v>
                </c:pt>
                <c:pt idx="218">
                  <c:v>40709</c:v>
                </c:pt>
                <c:pt idx="219">
                  <c:v>40710</c:v>
                </c:pt>
                <c:pt idx="220">
                  <c:v>40711</c:v>
                </c:pt>
                <c:pt idx="221">
                  <c:v>40712</c:v>
                </c:pt>
                <c:pt idx="222">
                  <c:v>40713</c:v>
                </c:pt>
                <c:pt idx="223">
                  <c:v>40714</c:v>
                </c:pt>
                <c:pt idx="224">
                  <c:v>40715</c:v>
                </c:pt>
                <c:pt idx="225">
                  <c:v>40716</c:v>
                </c:pt>
                <c:pt idx="226">
                  <c:v>40717</c:v>
                </c:pt>
                <c:pt idx="227">
                  <c:v>40718</c:v>
                </c:pt>
                <c:pt idx="228">
                  <c:v>40719</c:v>
                </c:pt>
                <c:pt idx="229">
                  <c:v>40720</c:v>
                </c:pt>
                <c:pt idx="230">
                  <c:v>40721</c:v>
                </c:pt>
                <c:pt idx="231">
                  <c:v>40722</c:v>
                </c:pt>
                <c:pt idx="232">
                  <c:v>40723</c:v>
                </c:pt>
                <c:pt idx="233">
                  <c:v>40724</c:v>
                </c:pt>
                <c:pt idx="234">
                  <c:v>40725</c:v>
                </c:pt>
                <c:pt idx="235">
                  <c:v>40726</c:v>
                </c:pt>
                <c:pt idx="236">
                  <c:v>40727</c:v>
                </c:pt>
                <c:pt idx="237">
                  <c:v>40728</c:v>
                </c:pt>
                <c:pt idx="238">
                  <c:v>40729</c:v>
                </c:pt>
                <c:pt idx="239">
                  <c:v>40730</c:v>
                </c:pt>
                <c:pt idx="240">
                  <c:v>40731</c:v>
                </c:pt>
                <c:pt idx="241">
                  <c:v>40732</c:v>
                </c:pt>
                <c:pt idx="242">
                  <c:v>40733</c:v>
                </c:pt>
                <c:pt idx="243">
                  <c:v>40734</c:v>
                </c:pt>
                <c:pt idx="244">
                  <c:v>40735</c:v>
                </c:pt>
                <c:pt idx="245">
                  <c:v>40736</c:v>
                </c:pt>
                <c:pt idx="246">
                  <c:v>40737</c:v>
                </c:pt>
                <c:pt idx="247">
                  <c:v>40738</c:v>
                </c:pt>
                <c:pt idx="248">
                  <c:v>40739</c:v>
                </c:pt>
                <c:pt idx="249">
                  <c:v>40740</c:v>
                </c:pt>
                <c:pt idx="250">
                  <c:v>40741</c:v>
                </c:pt>
                <c:pt idx="251">
                  <c:v>40742</c:v>
                </c:pt>
                <c:pt idx="252">
                  <c:v>40743</c:v>
                </c:pt>
                <c:pt idx="253">
                  <c:v>40744</c:v>
                </c:pt>
                <c:pt idx="254">
                  <c:v>40745</c:v>
                </c:pt>
                <c:pt idx="255">
                  <c:v>40746</c:v>
                </c:pt>
                <c:pt idx="256">
                  <c:v>40747</c:v>
                </c:pt>
                <c:pt idx="257">
                  <c:v>40748</c:v>
                </c:pt>
                <c:pt idx="258">
                  <c:v>40749</c:v>
                </c:pt>
                <c:pt idx="259">
                  <c:v>40750</c:v>
                </c:pt>
                <c:pt idx="260">
                  <c:v>40751</c:v>
                </c:pt>
                <c:pt idx="261">
                  <c:v>40752</c:v>
                </c:pt>
                <c:pt idx="262">
                  <c:v>40753</c:v>
                </c:pt>
                <c:pt idx="263">
                  <c:v>40754</c:v>
                </c:pt>
                <c:pt idx="264">
                  <c:v>40755</c:v>
                </c:pt>
                <c:pt idx="265">
                  <c:v>40756</c:v>
                </c:pt>
                <c:pt idx="266">
                  <c:v>40757</c:v>
                </c:pt>
                <c:pt idx="267">
                  <c:v>40758</c:v>
                </c:pt>
                <c:pt idx="268">
                  <c:v>40759</c:v>
                </c:pt>
                <c:pt idx="269">
                  <c:v>40760</c:v>
                </c:pt>
                <c:pt idx="270">
                  <c:v>40761</c:v>
                </c:pt>
                <c:pt idx="271">
                  <c:v>40762</c:v>
                </c:pt>
                <c:pt idx="272">
                  <c:v>40763</c:v>
                </c:pt>
                <c:pt idx="273">
                  <c:v>40764</c:v>
                </c:pt>
                <c:pt idx="274">
                  <c:v>40765</c:v>
                </c:pt>
                <c:pt idx="275">
                  <c:v>40766</c:v>
                </c:pt>
                <c:pt idx="276">
                  <c:v>40767</c:v>
                </c:pt>
                <c:pt idx="277">
                  <c:v>40768</c:v>
                </c:pt>
                <c:pt idx="278">
                  <c:v>40769</c:v>
                </c:pt>
                <c:pt idx="279">
                  <c:v>40770</c:v>
                </c:pt>
                <c:pt idx="280">
                  <c:v>40771</c:v>
                </c:pt>
                <c:pt idx="281">
                  <c:v>40870</c:v>
                </c:pt>
                <c:pt idx="282">
                  <c:v>40871</c:v>
                </c:pt>
                <c:pt idx="283">
                  <c:v>40872</c:v>
                </c:pt>
                <c:pt idx="284">
                  <c:v>40873</c:v>
                </c:pt>
                <c:pt idx="285">
                  <c:v>40874</c:v>
                </c:pt>
                <c:pt idx="286">
                  <c:v>40875</c:v>
                </c:pt>
                <c:pt idx="287">
                  <c:v>40876</c:v>
                </c:pt>
                <c:pt idx="288">
                  <c:v>40877</c:v>
                </c:pt>
                <c:pt idx="289">
                  <c:v>40878</c:v>
                </c:pt>
                <c:pt idx="290">
                  <c:v>40879</c:v>
                </c:pt>
                <c:pt idx="291">
                  <c:v>40880</c:v>
                </c:pt>
                <c:pt idx="292">
                  <c:v>40881</c:v>
                </c:pt>
                <c:pt idx="293">
                  <c:v>40882</c:v>
                </c:pt>
                <c:pt idx="294">
                  <c:v>40883</c:v>
                </c:pt>
                <c:pt idx="295">
                  <c:v>40884</c:v>
                </c:pt>
                <c:pt idx="296">
                  <c:v>40885</c:v>
                </c:pt>
                <c:pt idx="297">
                  <c:v>40886</c:v>
                </c:pt>
                <c:pt idx="298">
                  <c:v>40887</c:v>
                </c:pt>
                <c:pt idx="299">
                  <c:v>40888</c:v>
                </c:pt>
                <c:pt idx="300">
                  <c:v>40889</c:v>
                </c:pt>
                <c:pt idx="301">
                  <c:v>40890</c:v>
                </c:pt>
                <c:pt idx="302">
                  <c:v>40891</c:v>
                </c:pt>
                <c:pt idx="303">
                  <c:v>40892</c:v>
                </c:pt>
                <c:pt idx="304">
                  <c:v>40893</c:v>
                </c:pt>
                <c:pt idx="305">
                  <c:v>40894</c:v>
                </c:pt>
                <c:pt idx="306">
                  <c:v>40895</c:v>
                </c:pt>
                <c:pt idx="307">
                  <c:v>40896</c:v>
                </c:pt>
                <c:pt idx="308">
                  <c:v>40897</c:v>
                </c:pt>
                <c:pt idx="309">
                  <c:v>40898</c:v>
                </c:pt>
                <c:pt idx="310">
                  <c:v>40899</c:v>
                </c:pt>
                <c:pt idx="311">
                  <c:v>40900</c:v>
                </c:pt>
                <c:pt idx="312">
                  <c:v>40901</c:v>
                </c:pt>
                <c:pt idx="313">
                  <c:v>40902</c:v>
                </c:pt>
                <c:pt idx="314">
                  <c:v>40903</c:v>
                </c:pt>
                <c:pt idx="315">
                  <c:v>40904</c:v>
                </c:pt>
                <c:pt idx="316">
                  <c:v>40905</c:v>
                </c:pt>
                <c:pt idx="317">
                  <c:v>40906</c:v>
                </c:pt>
                <c:pt idx="318">
                  <c:v>40907</c:v>
                </c:pt>
                <c:pt idx="319">
                  <c:v>40908</c:v>
                </c:pt>
                <c:pt idx="320">
                  <c:v>40909</c:v>
                </c:pt>
                <c:pt idx="321">
                  <c:v>40910</c:v>
                </c:pt>
                <c:pt idx="322">
                  <c:v>40911</c:v>
                </c:pt>
                <c:pt idx="323">
                  <c:v>40912</c:v>
                </c:pt>
                <c:pt idx="324">
                  <c:v>40913</c:v>
                </c:pt>
                <c:pt idx="325">
                  <c:v>40914</c:v>
                </c:pt>
                <c:pt idx="326">
                  <c:v>40915</c:v>
                </c:pt>
                <c:pt idx="327">
                  <c:v>40916</c:v>
                </c:pt>
                <c:pt idx="328">
                  <c:v>40917</c:v>
                </c:pt>
                <c:pt idx="329">
                  <c:v>40918</c:v>
                </c:pt>
                <c:pt idx="330">
                  <c:v>40919</c:v>
                </c:pt>
                <c:pt idx="331">
                  <c:v>40920</c:v>
                </c:pt>
                <c:pt idx="332">
                  <c:v>40921</c:v>
                </c:pt>
                <c:pt idx="333">
                  <c:v>40922</c:v>
                </c:pt>
                <c:pt idx="334">
                  <c:v>40923</c:v>
                </c:pt>
                <c:pt idx="335">
                  <c:v>40924</c:v>
                </c:pt>
                <c:pt idx="336">
                  <c:v>40925</c:v>
                </c:pt>
                <c:pt idx="337">
                  <c:v>40926</c:v>
                </c:pt>
                <c:pt idx="338">
                  <c:v>40927</c:v>
                </c:pt>
                <c:pt idx="339">
                  <c:v>40928</c:v>
                </c:pt>
                <c:pt idx="340">
                  <c:v>40929</c:v>
                </c:pt>
                <c:pt idx="341">
                  <c:v>40930</c:v>
                </c:pt>
                <c:pt idx="342">
                  <c:v>40931</c:v>
                </c:pt>
                <c:pt idx="343">
                  <c:v>40932</c:v>
                </c:pt>
                <c:pt idx="344">
                  <c:v>40933</c:v>
                </c:pt>
                <c:pt idx="345">
                  <c:v>40934</c:v>
                </c:pt>
                <c:pt idx="346">
                  <c:v>40935</c:v>
                </c:pt>
                <c:pt idx="347">
                  <c:v>40936</c:v>
                </c:pt>
                <c:pt idx="348">
                  <c:v>40937</c:v>
                </c:pt>
                <c:pt idx="349">
                  <c:v>40938</c:v>
                </c:pt>
                <c:pt idx="350">
                  <c:v>40939</c:v>
                </c:pt>
                <c:pt idx="351">
                  <c:v>40940</c:v>
                </c:pt>
                <c:pt idx="352">
                  <c:v>40941</c:v>
                </c:pt>
                <c:pt idx="353">
                  <c:v>40942</c:v>
                </c:pt>
                <c:pt idx="354">
                  <c:v>40943</c:v>
                </c:pt>
                <c:pt idx="355">
                  <c:v>40944</c:v>
                </c:pt>
                <c:pt idx="356">
                  <c:v>40945</c:v>
                </c:pt>
                <c:pt idx="357">
                  <c:v>40946</c:v>
                </c:pt>
                <c:pt idx="358">
                  <c:v>40947</c:v>
                </c:pt>
                <c:pt idx="359">
                  <c:v>40948</c:v>
                </c:pt>
                <c:pt idx="360">
                  <c:v>40949</c:v>
                </c:pt>
                <c:pt idx="361">
                  <c:v>40950</c:v>
                </c:pt>
                <c:pt idx="362">
                  <c:v>40951</c:v>
                </c:pt>
                <c:pt idx="363">
                  <c:v>40952</c:v>
                </c:pt>
                <c:pt idx="364">
                  <c:v>40953</c:v>
                </c:pt>
                <c:pt idx="365">
                  <c:v>40954</c:v>
                </c:pt>
                <c:pt idx="366">
                  <c:v>40955</c:v>
                </c:pt>
                <c:pt idx="367">
                  <c:v>40956</c:v>
                </c:pt>
                <c:pt idx="368">
                  <c:v>40957</c:v>
                </c:pt>
                <c:pt idx="369">
                  <c:v>40958</c:v>
                </c:pt>
                <c:pt idx="370">
                  <c:v>40959</c:v>
                </c:pt>
                <c:pt idx="371">
                  <c:v>40960</c:v>
                </c:pt>
                <c:pt idx="372">
                  <c:v>40961</c:v>
                </c:pt>
                <c:pt idx="373">
                  <c:v>40962</c:v>
                </c:pt>
                <c:pt idx="374">
                  <c:v>40963</c:v>
                </c:pt>
                <c:pt idx="375">
                  <c:v>40964</c:v>
                </c:pt>
                <c:pt idx="376">
                  <c:v>40965</c:v>
                </c:pt>
                <c:pt idx="377">
                  <c:v>40966</c:v>
                </c:pt>
                <c:pt idx="378">
                  <c:v>40967</c:v>
                </c:pt>
                <c:pt idx="379">
                  <c:v>40968</c:v>
                </c:pt>
                <c:pt idx="380">
                  <c:v>40969</c:v>
                </c:pt>
                <c:pt idx="381">
                  <c:v>40970</c:v>
                </c:pt>
                <c:pt idx="382">
                  <c:v>40971</c:v>
                </c:pt>
                <c:pt idx="383">
                  <c:v>40972</c:v>
                </c:pt>
                <c:pt idx="384">
                  <c:v>40973</c:v>
                </c:pt>
                <c:pt idx="385">
                  <c:v>40974</c:v>
                </c:pt>
                <c:pt idx="386">
                  <c:v>40975</c:v>
                </c:pt>
                <c:pt idx="387">
                  <c:v>40976</c:v>
                </c:pt>
                <c:pt idx="388">
                  <c:v>40977</c:v>
                </c:pt>
                <c:pt idx="389">
                  <c:v>40978</c:v>
                </c:pt>
                <c:pt idx="390">
                  <c:v>40979</c:v>
                </c:pt>
                <c:pt idx="391">
                  <c:v>40980</c:v>
                </c:pt>
                <c:pt idx="392">
                  <c:v>40981</c:v>
                </c:pt>
                <c:pt idx="393">
                  <c:v>40982</c:v>
                </c:pt>
                <c:pt idx="394">
                  <c:v>40983</c:v>
                </c:pt>
                <c:pt idx="395">
                  <c:v>40984</c:v>
                </c:pt>
                <c:pt idx="396">
                  <c:v>40985</c:v>
                </c:pt>
                <c:pt idx="397">
                  <c:v>40986</c:v>
                </c:pt>
                <c:pt idx="398">
                  <c:v>40987</c:v>
                </c:pt>
                <c:pt idx="399">
                  <c:v>40988</c:v>
                </c:pt>
                <c:pt idx="400">
                  <c:v>40989</c:v>
                </c:pt>
                <c:pt idx="401">
                  <c:v>40990</c:v>
                </c:pt>
                <c:pt idx="402">
                  <c:v>40991</c:v>
                </c:pt>
                <c:pt idx="403">
                  <c:v>40992</c:v>
                </c:pt>
                <c:pt idx="404">
                  <c:v>40993</c:v>
                </c:pt>
                <c:pt idx="405">
                  <c:v>40994</c:v>
                </c:pt>
                <c:pt idx="406">
                  <c:v>40995</c:v>
                </c:pt>
                <c:pt idx="407">
                  <c:v>40996</c:v>
                </c:pt>
                <c:pt idx="408">
                  <c:v>40997</c:v>
                </c:pt>
                <c:pt idx="409">
                  <c:v>40998</c:v>
                </c:pt>
                <c:pt idx="410">
                  <c:v>40999</c:v>
                </c:pt>
                <c:pt idx="411">
                  <c:v>41000</c:v>
                </c:pt>
                <c:pt idx="412">
                  <c:v>41001</c:v>
                </c:pt>
                <c:pt idx="413">
                  <c:v>41002</c:v>
                </c:pt>
                <c:pt idx="414">
                  <c:v>41003</c:v>
                </c:pt>
                <c:pt idx="415">
                  <c:v>41004</c:v>
                </c:pt>
                <c:pt idx="416">
                  <c:v>41005</c:v>
                </c:pt>
                <c:pt idx="417">
                  <c:v>41006</c:v>
                </c:pt>
                <c:pt idx="418">
                  <c:v>41007</c:v>
                </c:pt>
                <c:pt idx="419">
                  <c:v>41008</c:v>
                </c:pt>
                <c:pt idx="420">
                  <c:v>41009</c:v>
                </c:pt>
                <c:pt idx="421">
                  <c:v>41010</c:v>
                </c:pt>
                <c:pt idx="422">
                  <c:v>41011</c:v>
                </c:pt>
                <c:pt idx="423">
                  <c:v>41012</c:v>
                </c:pt>
                <c:pt idx="424">
                  <c:v>41013</c:v>
                </c:pt>
                <c:pt idx="425">
                  <c:v>41014</c:v>
                </c:pt>
                <c:pt idx="426">
                  <c:v>41015</c:v>
                </c:pt>
                <c:pt idx="427">
                  <c:v>41016</c:v>
                </c:pt>
                <c:pt idx="428">
                  <c:v>41017</c:v>
                </c:pt>
                <c:pt idx="429">
                  <c:v>41018</c:v>
                </c:pt>
                <c:pt idx="430">
                  <c:v>41019</c:v>
                </c:pt>
                <c:pt idx="431">
                  <c:v>41020</c:v>
                </c:pt>
                <c:pt idx="432">
                  <c:v>41021</c:v>
                </c:pt>
                <c:pt idx="433">
                  <c:v>41022</c:v>
                </c:pt>
                <c:pt idx="434">
                  <c:v>41023</c:v>
                </c:pt>
                <c:pt idx="435">
                  <c:v>41024</c:v>
                </c:pt>
                <c:pt idx="436">
                  <c:v>41025</c:v>
                </c:pt>
                <c:pt idx="437">
                  <c:v>41026</c:v>
                </c:pt>
                <c:pt idx="438">
                  <c:v>41027</c:v>
                </c:pt>
                <c:pt idx="439">
                  <c:v>41028</c:v>
                </c:pt>
                <c:pt idx="440">
                  <c:v>41029</c:v>
                </c:pt>
                <c:pt idx="441">
                  <c:v>41030</c:v>
                </c:pt>
                <c:pt idx="442">
                  <c:v>41031</c:v>
                </c:pt>
                <c:pt idx="443">
                  <c:v>41032</c:v>
                </c:pt>
                <c:pt idx="444">
                  <c:v>41033</c:v>
                </c:pt>
                <c:pt idx="445">
                  <c:v>41034</c:v>
                </c:pt>
                <c:pt idx="446">
                  <c:v>41035</c:v>
                </c:pt>
                <c:pt idx="447">
                  <c:v>41036</c:v>
                </c:pt>
                <c:pt idx="448">
                  <c:v>41037</c:v>
                </c:pt>
                <c:pt idx="449">
                  <c:v>41038</c:v>
                </c:pt>
                <c:pt idx="450">
                  <c:v>41039</c:v>
                </c:pt>
                <c:pt idx="451">
                  <c:v>41040</c:v>
                </c:pt>
                <c:pt idx="452">
                  <c:v>41041</c:v>
                </c:pt>
                <c:pt idx="453">
                  <c:v>41042</c:v>
                </c:pt>
                <c:pt idx="454">
                  <c:v>41043</c:v>
                </c:pt>
                <c:pt idx="455">
                  <c:v>41044</c:v>
                </c:pt>
                <c:pt idx="456">
                  <c:v>41045</c:v>
                </c:pt>
                <c:pt idx="457">
                  <c:v>41046</c:v>
                </c:pt>
                <c:pt idx="458">
                  <c:v>41047</c:v>
                </c:pt>
                <c:pt idx="459">
                  <c:v>41048</c:v>
                </c:pt>
                <c:pt idx="460">
                  <c:v>41049</c:v>
                </c:pt>
                <c:pt idx="461">
                  <c:v>41050</c:v>
                </c:pt>
                <c:pt idx="462">
                  <c:v>41051</c:v>
                </c:pt>
                <c:pt idx="463">
                  <c:v>41052</c:v>
                </c:pt>
                <c:pt idx="464">
                  <c:v>41053</c:v>
                </c:pt>
                <c:pt idx="465">
                  <c:v>41054</c:v>
                </c:pt>
                <c:pt idx="466">
                  <c:v>41055</c:v>
                </c:pt>
                <c:pt idx="467">
                  <c:v>41056</c:v>
                </c:pt>
                <c:pt idx="468">
                  <c:v>41057</c:v>
                </c:pt>
                <c:pt idx="469">
                  <c:v>41058</c:v>
                </c:pt>
                <c:pt idx="470">
                  <c:v>41059</c:v>
                </c:pt>
                <c:pt idx="471">
                  <c:v>41060</c:v>
                </c:pt>
                <c:pt idx="472">
                  <c:v>41061</c:v>
                </c:pt>
                <c:pt idx="473">
                  <c:v>41062</c:v>
                </c:pt>
                <c:pt idx="474">
                  <c:v>41063</c:v>
                </c:pt>
                <c:pt idx="475">
                  <c:v>41064</c:v>
                </c:pt>
                <c:pt idx="476">
                  <c:v>41065</c:v>
                </c:pt>
                <c:pt idx="477">
                  <c:v>41066</c:v>
                </c:pt>
                <c:pt idx="478">
                  <c:v>41067</c:v>
                </c:pt>
                <c:pt idx="479">
                  <c:v>41068</c:v>
                </c:pt>
                <c:pt idx="480">
                  <c:v>41069</c:v>
                </c:pt>
                <c:pt idx="481">
                  <c:v>41070</c:v>
                </c:pt>
                <c:pt idx="482">
                  <c:v>41071</c:v>
                </c:pt>
                <c:pt idx="483">
                  <c:v>41072</c:v>
                </c:pt>
                <c:pt idx="484">
                  <c:v>41073</c:v>
                </c:pt>
                <c:pt idx="485">
                  <c:v>41074</c:v>
                </c:pt>
                <c:pt idx="486">
                  <c:v>41075</c:v>
                </c:pt>
                <c:pt idx="487">
                  <c:v>41076</c:v>
                </c:pt>
                <c:pt idx="488">
                  <c:v>41077</c:v>
                </c:pt>
                <c:pt idx="489">
                  <c:v>41078</c:v>
                </c:pt>
                <c:pt idx="490">
                  <c:v>41079</c:v>
                </c:pt>
                <c:pt idx="491">
                  <c:v>41080</c:v>
                </c:pt>
                <c:pt idx="492">
                  <c:v>41081</c:v>
                </c:pt>
                <c:pt idx="493">
                  <c:v>41082</c:v>
                </c:pt>
                <c:pt idx="494">
                  <c:v>41083</c:v>
                </c:pt>
                <c:pt idx="495">
                  <c:v>41084</c:v>
                </c:pt>
                <c:pt idx="496">
                  <c:v>41085</c:v>
                </c:pt>
                <c:pt idx="497">
                  <c:v>41086</c:v>
                </c:pt>
                <c:pt idx="498">
                  <c:v>41087</c:v>
                </c:pt>
                <c:pt idx="499">
                  <c:v>41088</c:v>
                </c:pt>
                <c:pt idx="500">
                  <c:v>41089</c:v>
                </c:pt>
                <c:pt idx="501">
                  <c:v>41090</c:v>
                </c:pt>
                <c:pt idx="502">
                  <c:v>41091</c:v>
                </c:pt>
                <c:pt idx="503">
                  <c:v>41092</c:v>
                </c:pt>
                <c:pt idx="504">
                  <c:v>41093</c:v>
                </c:pt>
                <c:pt idx="505">
                  <c:v>41094</c:v>
                </c:pt>
                <c:pt idx="506">
                  <c:v>41095</c:v>
                </c:pt>
                <c:pt idx="507">
                  <c:v>41096</c:v>
                </c:pt>
                <c:pt idx="508">
                  <c:v>41097</c:v>
                </c:pt>
                <c:pt idx="509">
                  <c:v>41098</c:v>
                </c:pt>
                <c:pt idx="510">
                  <c:v>41099</c:v>
                </c:pt>
                <c:pt idx="511">
                  <c:v>41100</c:v>
                </c:pt>
                <c:pt idx="512">
                  <c:v>41101</c:v>
                </c:pt>
                <c:pt idx="513">
                  <c:v>41102</c:v>
                </c:pt>
                <c:pt idx="514">
                  <c:v>41103</c:v>
                </c:pt>
                <c:pt idx="515">
                  <c:v>41104</c:v>
                </c:pt>
                <c:pt idx="516">
                  <c:v>41105</c:v>
                </c:pt>
                <c:pt idx="517">
                  <c:v>41106</c:v>
                </c:pt>
                <c:pt idx="518">
                  <c:v>41107</c:v>
                </c:pt>
                <c:pt idx="519">
                  <c:v>41108</c:v>
                </c:pt>
                <c:pt idx="520">
                  <c:v>41109</c:v>
                </c:pt>
                <c:pt idx="521">
                  <c:v>41110</c:v>
                </c:pt>
                <c:pt idx="522">
                  <c:v>41111</c:v>
                </c:pt>
                <c:pt idx="523">
                  <c:v>41112</c:v>
                </c:pt>
                <c:pt idx="524">
                  <c:v>41113</c:v>
                </c:pt>
                <c:pt idx="525">
                  <c:v>41114</c:v>
                </c:pt>
                <c:pt idx="526">
                  <c:v>41115</c:v>
                </c:pt>
                <c:pt idx="527">
                  <c:v>41116</c:v>
                </c:pt>
                <c:pt idx="528">
                  <c:v>41117</c:v>
                </c:pt>
                <c:pt idx="529">
                  <c:v>41118</c:v>
                </c:pt>
                <c:pt idx="530">
                  <c:v>41119</c:v>
                </c:pt>
                <c:pt idx="531">
                  <c:v>41120</c:v>
                </c:pt>
                <c:pt idx="532">
                  <c:v>41121</c:v>
                </c:pt>
                <c:pt idx="533">
                  <c:v>41122</c:v>
                </c:pt>
                <c:pt idx="534">
                  <c:v>41123</c:v>
                </c:pt>
                <c:pt idx="535">
                  <c:v>41124</c:v>
                </c:pt>
                <c:pt idx="536">
                  <c:v>41125</c:v>
                </c:pt>
                <c:pt idx="537">
                  <c:v>41126</c:v>
                </c:pt>
                <c:pt idx="538">
                  <c:v>41127</c:v>
                </c:pt>
                <c:pt idx="539">
                  <c:v>41128</c:v>
                </c:pt>
                <c:pt idx="540">
                  <c:v>41129</c:v>
                </c:pt>
                <c:pt idx="541">
                  <c:v>41130</c:v>
                </c:pt>
                <c:pt idx="542">
                  <c:v>41131</c:v>
                </c:pt>
                <c:pt idx="543">
                  <c:v>41132</c:v>
                </c:pt>
                <c:pt idx="544">
                  <c:v>41133</c:v>
                </c:pt>
                <c:pt idx="545">
                  <c:v>41134</c:v>
                </c:pt>
                <c:pt idx="546">
                  <c:v>41135</c:v>
                </c:pt>
                <c:pt idx="547">
                  <c:v>41136</c:v>
                </c:pt>
                <c:pt idx="548">
                  <c:v>41137</c:v>
                </c:pt>
                <c:pt idx="549">
                  <c:v>41138</c:v>
                </c:pt>
                <c:pt idx="550">
                  <c:v>41139</c:v>
                </c:pt>
                <c:pt idx="551">
                  <c:v>41140</c:v>
                </c:pt>
                <c:pt idx="552">
                  <c:v>41141</c:v>
                </c:pt>
                <c:pt idx="553">
                  <c:v>41142</c:v>
                </c:pt>
                <c:pt idx="554">
                  <c:v>41143</c:v>
                </c:pt>
                <c:pt idx="555">
                  <c:v>41144</c:v>
                </c:pt>
                <c:pt idx="556">
                  <c:v>41145</c:v>
                </c:pt>
                <c:pt idx="557">
                  <c:v>41146</c:v>
                </c:pt>
                <c:pt idx="558">
                  <c:v>41147</c:v>
                </c:pt>
                <c:pt idx="559">
                  <c:v>41148</c:v>
                </c:pt>
                <c:pt idx="560">
                  <c:v>41149</c:v>
                </c:pt>
                <c:pt idx="561">
                  <c:v>41150</c:v>
                </c:pt>
                <c:pt idx="562">
                  <c:v>41151</c:v>
                </c:pt>
                <c:pt idx="563">
                  <c:v>41152</c:v>
                </c:pt>
                <c:pt idx="564">
                  <c:v>41153</c:v>
                </c:pt>
                <c:pt idx="565">
                  <c:v>41154</c:v>
                </c:pt>
                <c:pt idx="566">
                  <c:v>41155</c:v>
                </c:pt>
                <c:pt idx="567">
                  <c:v>41156</c:v>
                </c:pt>
                <c:pt idx="568">
                  <c:v>41157</c:v>
                </c:pt>
                <c:pt idx="569">
                  <c:v>41158</c:v>
                </c:pt>
                <c:pt idx="570">
                  <c:v>41159</c:v>
                </c:pt>
                <c:pt idx="571">
                  <c:v>41160</c:v>
                </c:pt>
                <c:pt idx="572">
                  <c:v>41161</c:v>
                </c:pt>
                <c:pt idx="573">
                  <c:v>41162</c:v>
                </c:pt>
                <c:pt idx="574">
                  <c:v>41163</c:v>
                </c:pt>
                <c:pt idx="575">
                  <c:v>41164</c:v>
                </c:pt>
                <c:pt idx="576">
                  <c:v>41165</c:v>
                </c:pt>
                <c:pt idx="577">
                  <c:v>41166</c:v>
                </c:pt>
                <c:pt idx="578">
                  <c:v>41167</c:v>
                </c:pt>
                <c:pt idx="579">
                  <c:v>41168</c:v>
                </c:pt>
                <c:pt idx="580">
                  <c:v>41169</c:v>
                </c:pt>
                <c:pt idx="581">
                  <c:v>41170</c:v>
                </c:pt>
                <c:pt idx="582">
                  <c:v>41171</c:v>
                </c:pt>
                <c:pt idx="583">
                  <c:v>41172</c:v>
                </c:pt>
                <c:pt idx="584">
                  <c:v>41173</c:v>
                </c:pt>
                <c:pt idx="585">
                  <c:v>41174</c:v>
                </c:pt>
                <c:pt idx="586">
                  <c:v>41175</c:v>
                </c:pt>
                <c:pt idx="587">
                  <c:v>41176</c:v>
                </c:pt>
                <c:pt idx="588">
                  <c:v>41177</c:v>
                </c:pt>
                <c:pt idx="589">
                  <c:v>41178</c:v>
                </c:pt>
                <c:pt idx="590">
                  <c:v>41179</c:v>
                </c:pt>
                <c:pt idx="591">
                  <c:v>41180</c:v>
                </c:pt>
                <c:pt idx="592">
                  <c:v>41181</c:v>
                </c:pt>
                <c:pt idx="593">
                  <c:v>41182</c:v>
                </c:pt>
                <c:pt idx="594">
                  <c:v>41183</c:v>
                </c:pt>
                <c:pt idx="595">
                  <c:v>41184</c:v>
                </c:pt>
                <c:pt idx="596">
                  <c:v>41185</c:v>
                </c:pt>
                <c:pt idx="597">
                  <c:v>41186</c:v>
                </c:pt>
                <c:pt idx="598">
                  <c:v>41187</c:v>
                </c:pt>
                <c:pt idx="599">
                  <c:v>41188</c:v>
                </c:pt>
                <c:pt idx="600">
                  <c:v>41189</c:v>
                </c:pt>
                <c:pt idx="601">
                  <c:v>41190</c:v>
                </c:pt>
                <c:pt idx="602">
                  <c:v>41191</c:v>
                </c:pt>
                <c:pt idx="603">
                  <c:v>41192</c:v>
                </c:pt>
                <c:pt idx="604">
                  <c:v>41193</c:v>
                </c:pt>
                <c:pt idx="605">
                  <c:v>41194</c:v>
                </c:pt>
                <c:pt idx="606">
                  <c:v>41195</c:v>
                </c:pt>
                <c:pt idx="607">
                  <c:v>41196</c:v>
                </c:pt>
                <c:pt idx="608">
                  <c:v>41197</c:v>
                </c:pt>
                <c:pt idx="609">
                  <c:v>41198</c:v>
                </c:pt>
                <c:pt idx="610">
                  <c:v>41199</c:v>
                </c:pt>
                <c:pt idx="611">
                  <c:v>41200</c:v>
                </c:pt>
                <c:pt idx="612">
                  <c:v>41201</c:v>
                </c:pt>
                <c:pt idx="613">
                  <c:v>41202</c:v>
                </c:pt>
                <c:pt idx="614">
                  <c:v>41203</c:v>
                </c:pt>
                <c:pt idx="615">
                  <c:v>41204</c:v>
                </c:pt>
                <c:pt idx="616">
                  <c:v>41205</c:v>
                </c:pt>
                <c:pt idx="617">
                  <c:v>41206</c:v>
                </c:pt>
                <c:pt idx="618">
                  <c:v>41207</c:v>
                </c:pt>
                <c:pt idx="619">
                  <c:v>41208</c:v>
                </c:pt>
                <c:pt idx="620">
                  <c:v>41209</c:v>
                </c:pt>
                <c:pt idx="621">
                  <c:v>41210</c:v>
                </c:pt>
                <c:pt idx="622">
                  <c:v>41211</c:v>
                </c:pt>
                <c:pt idx="623">
                  <c:v>41212</c:v>
                </c:pt>
                <c:pt idx="624">
                  <c:v>41213</c:v>
                </c:pt>
                <c:pt idx="625">
                  <c:v>41214</c:v>
                </c:pt>
                <c:pt idx="626">
                  <c:v>41215</c:v>
                </c:pt>
                <c:pt idx="627">
                  <c:v>41216</c:v>
                </c:pt>
                <c:pt idx="628">
                  <c:v>41217</c:v>
                </c:pt>
                <c:pt idx="629">
                  <c:v>41218</c:v>
                </c:pt>
                <c:pt idx="630">
                  <c:v>41219</c:v>
                </c:pt>
                <c:pt idx="631">
                  <c:v>41220</c:v>
                </c:pt>
                <c:pt idx="632">
                  <c:v>41221</c:v>
                </c:pt>
                <c:pt idx="633">
                  <c:v>41222</c:v>
                </c:pt>
                <c:pt idx="634">
                  <c:v>41223</c:v>
                </c:pt>
                <c:pt idx="635">
                  <c:v>41224</c:v>
                </c:pt>
                <c:pt idx="636">
                  <c:v>41225</c:v>
                </c:pt>
                <c:pt idx="637">
                  <c:v>41226</c:v>
                </c:pt>
                <c:pt idx="638">
                  <c:v>41227</c:v>
                </c:pt>
                <c:pt idx="639">
                  <c:v>41228</c:v>
                </c:pt>
                <c:pt idx="640">
                  <c:v>41229</c:v>
                </c:pt>
                <c:pt idx="641">
                  <c:v>41230</c:v>
                </c:pt>
                <c:pt idx="642">
                  <c:v>41231</c:v>
                </c:pt>
                <c:pt idx="643">
                  <c:v>41232</c:v>
                </c:pt>
                <c:pt idx="644">
                  <c:v>41233</c:v>
                </c:pt>
                <c:pt idx="645">
                  <c:v>41234</c:v>
                </c:pt>
                <c:pt idx="646">
                  <c:v>41235</c:v>
                </c:pt>
                <c:pt idx="647">
                  <c:v>41236</c:v>
                </c:pt>
                <c:pt idx="648">
                  <c:v>41237</c:v>
                </c:pt>
                <c:pt idx="649">
                  <c:v>41238</c:v>
                </c:pt>
                <c:pt idx="650">
                  <c:v>41239</c:v>
                </c:pt>
                <c:pt idx="651">
                  <c:v>41240</c:v>
                </c:pt>
                <c:pt idx="652">
                  <c:v>41241</c:v>
                </c:pt>
                <c:pt idx="653">
                  <c:v>41242</c:v>
                </c:pt>
                <c:pt idx="654">
                  <c:v>41243</c:v>
                </c:pt>
                <c:pt idx="655">
                  <c:v>41244</c:v>
                </c:pt>
                <c:pt idx="656">
                  <c:v>41245</c:v>
                </c:pt>
                <c:pt idx="657">
                  <c:v>41246</c:v>
                </c:pt>
                <c:pt idx="658">
                  <c:v>41247</c:v>
                </c:pt>
                <c:pt idx="659">
                  <c:v>41248</c:v>
                </c:pt>
                <c:pt idx="660">
                  <c:v>41249</c:v>
                </c:pt>
                <c:pt idx="661">
                  <c:v>41250</c:v>
                </c:pt>
                <c:pt idx="662">
                  <c:v>41251</c:v>
                </c:pt>
                <c:pt idx="663">
                  <c:v>41252</c:v>
                </c:pt>
                <c:pt idx="664">
                  <c:v>41253</c:v>
                </c:pt>
                <c:pt idx="665">
                  <c:v>41254</c:v>
                </c:pt>
                <c:pt idx="666">
                  <c:v>41255</c:v>
                </c:pt>
                <c:pt idx="667">
                  <c:v>41256</c:v>
                </c:pt>
                <c:pt idx="668">
                  <c:v>41257</c:v>
                </c:pt>
                <c:pt idx="669">
                  <c:v>41258</c:v>
                </c:pt>
                <c:pt idx="670">
                  <c:v>41259</c:v>
                </c:pt>
                <c:pt idx="671">
                  <c:v>41260</c:v>
                </c:pt>
                <c:pt idx="672">
                  <c:v>41261</c:v>
                </c:pt>
                <c:pt idx="673">
                  <c:v>41262</c:v>
                </c:pt>
                <c:pt idx="674">
                  <c:v>41263</c:v>
                </c:pt>
                <c:pt idx="675">
                  <c:v>41264</c:v>
                </c:pt>
                <c:pt idx="676">
                  <c:v>41265</c:v>
                </c:pt>
                <c:pt idx="677">
                  <c:v>41266</c:v>
                </c:pt>
                <c:pt idx="678">
                  <c:v>41267</c:v>
                </c:pt>
                <c:pt idx="679">
                  <c:v>41268</c:v>
                </c:pt>
                <c:pt idx="680">
                  <c:v>41269</c:v>
                </c:pt>
                <c:pt idx="681">
                  <c:v>41270</c:v>
                </c:pt>
                <c:pt idx="682">
                  <c:v>41271</c:v>
                </c:pt>
                <c:pt idx="683">
                  <c:v>41272</c:v>
                </c:pt>
                <c:pt idx="684">
                  <c:v>41273</c:v>
                </c:pt>
                <c:pt idx="685">
                  <c:v>41274</c:v>
                </c:pt>
                <c:pt idx="686">
                  <c:v>41275</c:v>
                </c:pt>
                <c:pt idx="687">
                  <c:v>41276</c:v>
                </c:pt>
                <c:pt idx="688">
                  <c:v>41277</c:v>
                </c:pt>
                <c:pt idx="689">
                  <c:v>41278</c:v>
                </c:pt>
                <c:pt idx="690">
                  <c:v>41279</c:v>
                </c:pt>
                <c:pt idx="691">
                  <c:v>41280</c:v>
                </c:pt>
                <c:pt idx="692">
                  <c:v>41281</c:v>
                </c:pt>
                <c:pt idx="693">
                  <c:v>41282</c:v>
                </c:pt>
                <c:pt idx="694">
                  <c:v>41283</c:v>
                </c:pt>
                <c:pt idx="695">
                  <c:v>41284</c:v>
                </c:pt>
                <c:pt idx="696">
                  <c:v>41285</c:v>
                </c:pt>
                <c:pt idx="697">
                  <c:v>41286</c:v>
                </c:pt>
                <c:pt idx="698">
                  <c:v>41287</c:v>
                </c:pt>
                <c:pt idx="699">
                  <c:v>41288</c:v>
                </c:pt>
                <c:pt idx="700">
                  <c:v>41289</c:v>
                </c:pt>
                <c:pt idx="701">
                  <c:v>41290</c:v>
                </c:pt>
                <c:pt idx="702">
                  <c:v>41291</c:v>
                </c:pt>
                <c:pt idx="703">
                  <c:v>41292</c:v>
                </c:pt>
                <c:pt idx="704">
                  <c:v>41293</c:v>
                </c:pt>
                <c:pt idx="705">
                  <c:v>41294</c:v>
                </c:pt>
                <c:pt idx="706">
                  <c:v>41295</c:v>
                </c:pt>
                <c:pt idx="707">
                  <c:v>41296</c:v>
                </c:pt>
                <c:pt idx="708">
                  <c:v>41297</c:v>
                </c:pt>
                <c:pt idx="709">
                  <c:v>41298</c:v>
                </c:pt>
                <c:pt idx="710">
                  <c:v>41299</c:v>
                </c:pt>
                <c:pt idx="711">
                  <c:v>41300</c:v>
                </c:pt>
                <c:pt idx="712">
                  <c:v>41301</c:v>
                </c:pt>
                <c:pt idx="713">
                  <c:v>41302</c:v>
                </c:pt>
                <c:pt idx="714">
                  <c:v>41303</c:v>
                </c:pt>
                <c:pt idx="715">
                  <c:v>41304</c:v>
                </c:pt>
                <c:pt idx="716">
                  <c:v>41305</c:v>
                </c:pt>
                <c:pt idx="717">
                  <c:v>41306</c:v>
                </c:pt>
                <c:pt idx="718">
                  <c:v>41307</c:v>
                </c:pt>
                <c:pt idx="719">
                  <c:v>41308</c:v>
                </c:pt>
                <c:pt idx="720">
                  <c:v>41309</c:v>
                </c:pt>
                <c:pt idx="721">
                  <c:v>41310</c:v>
                </c:pt>
                <c:pt idx="722">
                  <c:v>41311</c:v>
                </c:pt>
                <c:pt idx="723">
                  <c:v>41312</c:v>
                </c:pt>
                <c:pt idx="724">
                  <c:v>41313</c:v>
                </c:pt>
                <c:pt idx="725">
                  <c:v>41314</c:v>
                </c:pt>
                <c:pt idx="726">
                  <c:v>41315</c:v>
                </c:pt>
                <c:pt idx="727">
                  <c:v>41316</c:v>
                </c:pt>
                <c:pt idx="728">
                  <c:v>41317</c:v>
                </c:pt>
                <c:pt idx="729">
                  <c:v>41318</c:v>
                </c:pt>
                <c:pt idx="730">
                  <c:v>41319</c:v>
                </c:pt>
                <c:pt idx="731">
                  <c:v>41320</c:v>
                </c:pt>
                <c:pt idx="732">
                  <c:v>41321</c:v>
                </c:pt>
                <c:pt idx="733">
                  <c:v>41322</c:v>
                </c:pt>
                <c:pt idx="734">
                  <c:v>41323</c:v>
                </c:pt>
                <c:pt idx="735">
                  <c:v>41324</c:v>
                </c:pt>
                <c:pt idx="736">
                  <c:v>41325</c:v>
                </c:pt>
                <c:pt idx="737">
                  <c:v>41326</c:v>
                </c:pt>
                <c:pt idx="738">
                  <c:v>41327</c:v>
                </c:pt>
                <c:pt idx="739">
                  <c:v>41328</c:v>
                </c:pt>
                <c:pt idx="740">
                  <c:v>41329</c:v>
                </c:pt>
                <c:pt idx="741">
                  <c:v>41330</c:v>
                </c:pt>
                <c:pt idx="742">
                  <c:v>41331</c:v>
                </c:pt>
                <c:pt idx="743">
                  <c:v>41332</c:v>
                </c:pt>
                <c:pt idx="744">
                  <c:v>41333</c:v>
                </c:pt>
                <c:pt idx="745">
                  <c:v>41334</c:v>
                </c:pt>
                <c:pt idx="746">
                  <c:v>41335</c:v>
                </c:pt>
                <c:pt idx="747">
                  <c:v>41336</c:v>
                </c:pt>
                <c:pt idx="748">
                  <c:v>41337</c:v>
                </c:pt>
                <c:pt idx="749">
                  <c:v>41338</c:v>
                </c:pt>
                <c:pt idx="750">
                  <c:v>41339</c:v>
                </c:pt>
                <c:pt idx="751">
                  <c:v>41340</c:v>
                </c:pt>
                <c:pt idx="752">
                  <c:v>41341</c:v>
                </c:pt>
                <c:pt idx="753">
                  <c:v>41342</c:v>
                </c:pt>
                <c:pt idx="754">
                  <c:v>41343</c:v>
                </c:pt>
                <c:pt idx="755">
                  <c:v>41344</c:v>
                </c:pt>
                <c:pt idx="756">
                  <c:v>41345</c:v>
                </c:pt>
                <c:pt idx="757">
                  <c:v>41346</c:v>
                </c:pt>
                <c:pt idx="758">
                  <c:v>41347</c:v>
                </c:pt>
                <c:pt idx="759">
                  <c:v>41348</c:v>
                </c:pt>
                <c:pt idx="760">
                  <c:v>41349</c:v>
                </c:pt>
                <c:pt idx="761">
                  <c:v>41350</c:v>
                </c:pt>
                <c:pt idx="762">
                  <c:v>41351</c:v>
                </c:pt>
                <c:pt idx="763">
                  <c:v>41352</c:v>
                </c:pt>
                <c:pt idx="764">
                  <c:v>41353</c:v>
                </c:pt>
                <c:pt idx="765">
                  <c:v>41354</c:v>
                </c:pt>
                <c:pt idx="766">
                  <c:v>41355</c:v>
                </c:pt>
                <c:pt idx="767">
                  <c:v>41356</c:v>
                </c:pt>
                <c:pt idx="768">
                  <c:v>41357</c:v>
                </c:pt>
                <c:pt idx="769">
                  <c:v>41358</c:v>
                </c:pt>
                <c:pt idx="770">
                  <c:v>41359</c:v>
                </c:pt>
                <c:pt idx="771">
                  <c:v>41360</c:v>
                </c:pt>
                <c:pt idx="772">
                  <c:v>41361</c:v>
                </c:pt>
                <c:pt idx="773">
                  <c:v>41362</c:v>
                </c:pt>
                <c:pt idx="774">
                  <c:v>41363</c:v>
                </c:pt>
                <c:pt idx="775">
                  <c:v>41364</c:v>
                </c:pt>
                <c:pt idx="776">
                  <c:v>41365</c:v>
                </c:pt>
                <c:pt idx="777">
                  <c:v>41366</c:v>
                </c:pt>
                <c:pt idx="778">
                  <c:v>41367</c:v>
                </c:pt>
                <c:pt idx="779">
                  <c:v>41368</c:v>
                </c:pt>
                <c:pt idx="780">
                  <c:v>41369</c:v>
                </c:pt>
                <c:pt idx="781">
                  <c:v>41370</c:v>
                </c:pt>
                <c:pt idx="782">
                  <c:v>41371</c:v>
                </c:pt>
                <c:pt idx="783">
                  <c:v>41372</c:v>
                </c:pt>
                <c:pt idx="784">
                  <c:v>41373</c:v>
                </c:pt>
                <c:pt idx="785">
                  <c:v>41374</c:v>
                </c:pt>
                <c:pt idx="786">
                  <c:v>41375</c:v>
                </c:pt>
                <c:pt idx="787">
                  <c:v>41376</c:v>
                </c:pt>
                <c:pt idx="788">
                  <c:v>41377</c:v>
                </c:pt>
                <c:pt idx="789">
                  <c:v>41378</c:v>
                </c:pt>
                <c:pt idx="790">
                  <c:v>41379</c:v>
                </c:pt>
                <c:pt idx="791">
                  <c:v>41380</c:v>
                </c:pt>
                <c:pt idx="792">
                  <c:v>41381</c:v>
                </c:pt>
                <c:pt idx="793">
                  <c:v>41382</c:v>
                </c:pt>
                <c:pt idx="794">
                  <c:v>41383</c:v>
                </c:pt>
                <c:pt idx="795">
                  <c:v>41384</c:v>
                </c:pt>
                <c:pt idx="796">
                  <c:v>41385</c:v>
                </c:pt>
                <c:pt idx="797">
                  <c:v>41386</c:v>
                </c:pt>
                <c:pt idx="798">
                  <c:v>41387</c:v>
                </c:pt>
                <c:pt idx="799">
                  <c:v>41388</c:v>
                </c:pt>
                <c:pt idx="800">
                  <c:v>41389</c:v>
                </c:pt>
                <c:pt idx="801">
                  <c:v>41390</c:v>
                </c:pt>
                <c:pt idx="802">
                  <c:v>41391</c:v>
                </c:pt>
                <c:pt idx="803">
                  <c:v>41392</c:v>
                </c:pt>
                <c:pt idx="804">
                  <c:v>41393</c:v>
                </c:pt>
                <c:pt idx="805">
                  <c:v>41394</c:v>
                </c:pt>
                <c:pt idx="806">
                  <c:v>41395</c:v>
                </c:pt>
                <c:pt idx="807">
                  <c:v>41396</c:v>
                </c:pt>
                <c:pt idx="808">
                  <c:v>41397</c:v>
                </c:pt>
                <c:pt idx="809">
                  <c:v>41398</c:v>
                </c:pt>
                <c:pt idx="810">
                  <c:v>41399</c:v>
                </c:pt>
                <c:pt idx="811">
                  <c:v>41400</c:v>
                </c:pt>
                <c:pt idx="812">
                  <c:v>41401</c:v>
                </c:pt>
                <c:pt idx="813">
                  <c:v>41402</c:v>
                </c:pt>
                <c:pt idx="814">
                  <c:v>41403</c:v>
                </c:pt>
                <c:pt idx="815">
                  <c:v>41404</c:v>
                </c:pt>
                <c:pt idx="816">
                  <c:v>41405</c:v>
                </c:pt>
                <c:pt idx="817">
                  <c:v>41406</c:v>
                </c:pt>
                <c:pt idx="818">
                  <c:v>41407</c:v>
                </c:pt>
                <c:pt idx="819">
                  <c:v>41408</c:v>
                </c:pt>
                <c:pt idx="820">
                  <c:v>41409</c:v>
                </c:pt>
                <c:pt idx="821">
                  <c:v>41410</c:v>
                </c:pt>
                <c:pt idx="822">
                  <c:v>41411</c:v>
                </c:pt>
                <c:pt idx="823">
                  <c:v>41412</c:v>
                </c:pt>
                <c:pt idx="824">
                  <c:v>41413</c:v>
                </c:pt>
                <c:pt idx="825">
                  <c:v>41414</c:v>
                </c:pt>
                <c:pt idx="826">
                  <c:v>41415</c:v>
                </c:pt>
                <c:pt idx="827">
                  <c:v>41416</c:v>
                </c:pt>
                <c:pt idx="828">
                  <c:v>41417</c:v>
                </c:pt>
                <c:pt idx="829">
                  <c:v>41418</c:v>
                </c:pt>
                <c:pt idx="830">
                  <c:v>41419</c:v>
                </c:pt>
                <c:pt idx="831">
                  <c:v>41420</c:v>
                </c:pt>
                <c:pt idx="832">
                  <c:v>41421</c:v>
                </c:pt>
                <c:pt idx="833">
                  <c:v>41422</c:v>
                </c:pt>
                <c:pt idx="834">
                  <c:v>41423</c:v>
                </c:pt>
                <c:pt idx="835">
                  <c:v>41424</c:v>
                </c:pt>
                <c:pt idx="836">
                  <c:v>41425</c:v>
                </c:pt>
                <c:pt idx="837">
                  <c:v>41426</c:v>
                </c:pt>
                <c:pt idx="838">
                  <c:v>41427</c:v>
                </c:pt>
                <c:pt idx="839">
                  <c:v>41428</c:v>
                </c:pt>
                <c:pt idx="840">
                  <c:v>41429</c:v>
                </c:pt>
                <c:pt idx="841">
                  <c:v>41430</c:v>
                </c:pt>
                <c:pt idx="842">
                  <c:v>41431</c:v>
                </c:pt>
                <c:pt idx="843">
                  <c:v>41432</c:v>
                </c:pt>
                <c:pt idx="844">
                  <c:v>41433</c:v>
                </c:pt>
                <c:pt idx="845">
                  <c:v>41434</c:v>
                </c:pt>
                <c:pt idx="846">
                  <c:v>41435</c:v>
                </c:pt>
                <c:pt idx="847">
                  <c:v>41436</c:v>
                </c:pt>
                <c:pt idx="848">
                  <c:v>41437</c:v>
                </c:pt>
                <c:pt idx="849">
                  <c:v>41438</c:v>
                </c:pt>
                <c:pt idx="850">
                  <c:v>41439</c:v>
                </c:pt>
                <c:pt idx="851">
                  <c:v>41440</c:v>
                </c:pt>
                <c:pt idx="852">
                  <c:v>41441</c:v>
                </c:pt>
                <c:pt idx="853">
                  <c:v>41442</c:v>
                </c:pt>
                <c:pt idx="854">
                  <c:v>41443</c:v>
                </c:pt>
                <c:pt idx="855">
                  <c:v>41444</c:v>
                </c:pt>
                <c:pt idx="856">
                  <c:v>41445</c:v>
                </c:pt>
                <c:pt idx="857">
                  <c:v>41446</c:v>
                </c:pt>
                <c:pt idx="858">
                  <c:v>41447</c:v>
                </c:pt>
                <c:pt idx="859">
                  <c:v>41448</c:v>
                </c:pt>
                <c:pt idx="860">
                  <c:v>41449</c:v>
                </c:pt>
                <c:pt idx="861">
                  <c:v>41450</c:v>
                </c:pt>
                <c:pt idx="862">
                  <c:v>41451</c:v>
                </c:pt>
                <c:pt idx="863">
                  <c:v>41452</c:v>
                </c:pt>
                <c:pt idx="864">
                  <c:v>41453</c:v>
                </c:pt>
                <c:pt idx="865">
                  <c:v>41454</c:v>
                </c:pt>
                <c:pt idx="866">
                  <c:v>41455</c:v>
                </c:pt>
                <c:pt idx="867">
                  <c:v>41456</c:v>
                </c:pt>
                <c:pt idx="868">
                  <c:v>41457</c:v>
                </c:pt>
                <c:pt idx="869">
                  <c:v>41458</c:v>
                </c:pt>
                <c:pt idx="870">
                  <c:v>41459</c:v>
                </c:pt>
                <c:pt idx="871">
                  <c:v>41460</c:v>
                </c:pt>
                <c:pt idx="872">
                  <c:v>41461</c:v>
                </c:pt>
                <c:pt idx="873">
                  <c:v>41462</c:v>
                </c:pt>
                <c:pt idx="874">
                  <c:v>41463</c:v>
                </c:pt>
                <c:pt idx="875">
                  <c:v>41464</c:v>
                </c:pt>
                <c:pt idx="876">
                  <c:v>41465</c:v>
                </c:pt>
                <c:pt idx="877">
                  <c:v>41466</c:v>
                </c:pt>
                <c:pt idx="878">
                  <c:v>41467</c:v>
                </c:pt>
                <c:pt idx="879">
                  <c:v>41468</c:v>
                </c:pt>
                <c:pt idx="880">
                  <c:v>41469</c:v>
                </c:pt>
                <c:pt idx="881">
                  <c:v>41470</c:v>
                </c:pt>
                <c:pt idx="882">
                  <c:v>41471</c:v>
                </c:pt>
                <c:pt idx="883">
                  <c:v>41472</c:v>
                </c:pt>
                <c:pt idx="884">
                  <c:v>41473</c:v>
                </c:pt>
                <c:pt idx="885">
                  <c:v>41474</c:v>
                </c:pt>
                <c:pt idx="886">
                  <c:v>41475</c:v>
                </c:pt>
                <c:pt idx="887">
                  <c:v>41476</c:v>
                </c:pt>
                <c:pt idx="888">
                  <c:v>41477</c:v>
                </c:pt>
                <c:pt idx="889">
                  <c:v>41478</c:v>
                </c:pt>
                <c:pt idx="890">
                  <c:v>41479</c:v>
                </c:pt>
                <c:pt idx="891">
                  <c:v>41480</c:v>
                </c:pt>
                <c:pt idx="892">
                  <c:v>41481</c:v>
                </c:pt>
                <c:pt idx="893">
                  <c:v>41482</c:v>
                </c:pt>
                <c:pt idx="894">
                  <c:v>41483</c:v>
                </c:pt>
                <c:pt idx="895">
                  <c:v>41484</c:v>
                </c:pt>
                <c:pt idx="896">
                  <c:v>41485</c:v>
                </c:pt>
                <c:pt idx="897">
                  <c:v>41486</c:v>
                </c:pt>
                <c:pt idx="898">
                  <c:v>41487</c:v>
                </c:pt>
                <c:pt idx="899">
                  <c:v>41488</c:v>
                </c:pt>
                <c:pt idx="900">
                  <c:v>41489</c:v>
                </c:pt>
                <c:pt idx="901">
                  <c:v>41490</c:v>
                </c:pt>
                <c:pt idx="902">
                  <c:v>41491</c:v>
                </c:pt>
                <c:pt idx="903">
                  <c:v>41492</c:v>
                </c:pt>
                <c:pt idx="904">
                  <c:v>41493</c:v>
                </c:pt>
                <c:pt idx="905">
                  <c:v>41494</c:v>
                </c:pt>
                <c:pt idx="906">
                  <c:v>41495</c:v>
                </c:pt>
                <c:pt idx="907">
                  <c:v>41496</c:v>
                </c:pt>
                <c:pt idx="908">
                  <c:v>41497</c:v>
                </c:pt>
                <c:pt idx="909">
                  <c:v>41498</c:v>
                </c:pt>
                <c:pt idx="910">
                  <c:v>41499</c:v>
                </c:pt>
                <c:pt idx="911">
                  <c:v>41500</c:v>
                </c:pt>
                <c:pt idx="912">
                  <c:v>41501</c:v>
                </c:pt>
                <c:pt idx="913">
                  <c:v>41502</c:v>
                </c:pt>
                <c:pt idx="914">
                  <c:v>41503</c:v>
                </c:pt>
                <c:pt idx="915">
                  <c:v>41504</c:v>
                </c:pt>
                <c:pt idx="916">
                  <c:v>41505</c:v>
                </c:pt>
                <c:pt idx="917">
                  <c:v>41506</c:v>
                </c:pt>
                <c:pt idx="918">
                  <c:v>41507</c:v>
                </c:pt>
                <c:pt idx="919">
                  <c:v>41508</c:v>
                </c:pt>
                <c:pt idx="920">
                  <c:v>41509</c:v>
                </c:pt>
                <c:pt idx="921">
                  <c:v>41510</c:v>
                </c:pt>
                <c:pt idx="922">
                  <c:v>41511</c:v>
                </c:pt>
                <c:pt idx="923">
                  <c:v>41512</c:v>
                </c:pt>
                <c:pt idx="924">
                  <c:v>41513</c:v>
                </c:pt>
                <c:pt idx="925">
                  <c:v>41514</c:v>
                </c:pt>
                <c:pt idx="926">
                  <c:v>41515</c:v>
                </c:pt>
                <c:pt idx="927">
                  <c:v>41516</c:v>
                </c:pt>
                <c:pt idx="928">
                  <c:v>41517</c:v>
                </c:pt>
                <c:pt idx="929">
                  <c:v>41518</c:v>
                </c:pt>
                <c:pt idx="930">
                  <c:v>41519</c:v>
                </c:pt>
                <c:pt idx="931">
                  <c:v>41520</c:v>
                </c:pt>
                <c:pt idx="932">
                  <c:v>41521</c:v>
                </c:pt>
                <c:pt idx="933">
                  <c:v>41522</c:v>
                </c:pt>
                <c:pt idx="934">
                  <c:v>41523</c:v>
                </c:pt>
                <c:pt idx="935">
                  <c:v>41524</c:v>
                </c:pt>
                <c:pt idx="936">
                  <c:v>41525</c:v>
                </c:pt>
                <c:pt idx="937">
                  <c:v>41526</c:v>
                </c:pt>
                <c:pt idx="938">
                  <c:v>41527</c:v>
                </c:pt>
                <c:pt idx="939">
                  <c:v>41528</c:v>
                </c:pt>
                <c:pt idx="940">
                  <c:v>41529</c:v>
                </c:pt>
                <c:pt idx="941">
                  <c:v>41530</c:v>
                </c:pt>
                <c:pt idx="942">
                  <c:v>41531</c:v>
                </c:pt>
                <c:pt idx="943">
                  <c:v>41532</c:v>
                </c:pt>
                <c:pt idx="944">
                  <c:v>41533</c:v>
                </c:pt>
                <c:pt idx="945">
                  <c:v>41534</c:v>
                </c:pt>
                <c:pt idx="946">
                  <c:v>41535</c:v>
                </c:pt>
                <c:pt idx="947">
                  <c:v>41536</c:v>
                </c:pt>
                <c:pt idx="948">
                  <c:v>41537</c:v>
                </c:pt>
                <c:pt idx="949">
                  <c:v>41538</c:v>
                </c:pt>
                <c:pt idx="950">
                  <c:v>41539</c:v>
                </c:pt>
                <c:pt idx="951">
                  <c:v>41540</c:v>
                </c:pt>
                <c:pt idx="952">
                  <c:v>41541</c:v>
                </c:pt>
                <c:pt idx="953">
                  <c:v>41542</c:v>
                </c:pt>
                <c:pt idx="954">
                  <c:v>41543</c:v>
                </c:pt>
                <c:pt idx="955">
                  <c:v>41544</c:v>
                </c:pt>
                <c:pt idx="956">
                  <c:v>41545</c:v>
                </c:pt>
                <c:pt idx="957">
                  <c:v>41546</c:v>
                </c:pt>
                <c:pt idx="958">
                  <c:v>41547</c:v>
                </c:pt>
                <c:pt idx="959">
                  <c:v>41548</c:v>
                </c:pt>
                <c:pt idx="960">
                  <c:v>41549</c:v>
                </c:pt>
                <c:pt idx="961">
                  <c:v>41550</c:v>
                </c:pt>
                <c:pt idx="962">
                  <c:v>41551</c:v>
                </c:pt>
                <c:pt idx="963">
                  <c:v>41552</c:v>
                </c:pt>
                <c:pt idx="964">
                  <c:v>41553</c:v>
                </c:pt>
                <c:pt idx="965">
                  <c:v>41554</c:v>
                </c:pt>
                <c:pt idx="966">
                  <c:v>41555</c:v>
                </c:pt>
                <c:pt idx="967">
                  <c:v>41556</c:v>
                </c:pt>
                <c:pt idx="968">
                  <c:v>41557</c:v>
                </c:pt>
                <c:pt idx="969">
                  <c:v>41558</c:v>
                </c:pt>
                <c:pt idx="970">
                  <c:v>41559</c:v>
                </c:pt>
                <c:pt idx="971">
                  <c:v>41560</c:v>
                </c:pt>
                <c:pt idx="972">
                  <c:v>41561</c:v>
                </c:pt>
                <c:pt idx="973">
                  <c:v>41562</c:v>
                </c:pt>
                <c:pt idx="974">
                  <c:v>41563</c:v>
                </c:pt>
                <c:pt idx="975">
                  <c:v>41564</c:v>
                </c:pt>
                <c:pt idx="976">
                  <c:v>41565</c:v>
                </c:pt>
                <c:pt idx="977">
                  <c:v>41566</c:v>
                </c:pt>
                <c:pt idx="978">
                  <c:v>41567</c:v>
                </c:pt>
                <c:pt idx="979">
                  <c:v>41568</c:v>
                </c:pt>
                <c:pt idx="980">
                  <c:v>41569</c:v>
                </c:pt>
                <c:pt idx="981">
                  <c:v>41570</c:v>
                </c:pt>
                <c:pt idx="982">
                  <c:v>41571</c:v>
                </c:pt>
                <c:pt idx="983">
                  <c:v>41572</c:v>
                </c:pt>
                <c:pt idx="984">
                  <c:v>41573</c:v>
                </c:pt>
                <c:pt idx="985">
                  <c:v>41574</c:v>
                </c:pt>
                <c:pt idx="986">
                  <c:v>41575</c:v>
                </c:pt>
                <c:pt idx="987">
                  <c:v>41576</c:v>
                </c:pt>
                <c:pt idx="988">
                  <c:v>41577</c:v>
                </c:pt>
                <c:pt idx="989">
                  <c:v>41578</c:v>
                </c:pt>
                <c:pt idx="990">
                  <c:v>41579</c:v>
                </c:pt>
                <c:pt idx="991">
                  <c:v>41580</c:v>
                </c:pt>
                <c:pt idx="992">
                  <c:v>41581</c:v>
                </c:pt>
                <c:pt idx="993">
                  <c:v>41582</c:v>
                </c:pt>
                <c:pt idx="994">
                  <c:v>41583</c:v>
                </c:pt>
                <c:pt idx="995">
                  <c:v>41584</c:v>
                </c:pt>
                <c:pt idx="996">
                  <c:v>41585</c:v>
                </c:pt>
                <c:pt idx="997">
                  <c:v>41586</c:v>
                </c:pt>
                <c:pt idx="998">
                  <c:v>41587</c:v>
                </c:pt>
                <c:pt idx="999">
                  <c:v>41588</c:v>
                </c:pt>
                <c:pt idx="1000">
                  <c:v>41589</c:v>
                </c:pt>
                <c:pt idx="1001">
                  <c:v>41590</c:v>
                </c:pt>
                <c:pt idx="1002">
                  <c:v>41591</c:v>
                </c:pt>
                <c:pt idx="1003">
                  <c:v>41592</c:v>
                </c:pt>
                <c:pt idx="1004">
                  <c:v>41593</c:v>
                </c:pt>
                <c:pt idx="1005">
                  <c:v>41594</c:v>
                </c:pt>
                <c:pt idx="1006">
                  <c:v>41595</c:v>
                </c:pt>
                <c:pt idx="1007">
                  <c:v>41596</c:v>
                </c:pt>
                <c:pt idx="1008">
                  <c:v>41597</c:v>
                </c:pt>
                <c:pt idx="1009">
                  <c:v>41598</c:v>
                </c:pt>
                <c:pt idx="1010">
                  <c:v>41599</c:v>
                </c:pt>
                <c:pt idx="1011">
                  <c:v>41600</c:v>
                </c:pt>
                <c:pt idx="1012">
                  <c:v>41601</c:v>
                </c:pt>
                <c:pt idx="1013">
                  <c:v>41602</c:v>
                </c:pt>
                <c:pt idx="1014">
                  <c:v>41603</c:v>
                </c:pt>
                <c:pt idx="1015">
                  <c:v>41604</c:v>
                </c:pt>
                <c:pt idx="1016">
                  <c:v>41605</c:v>
                </c:pt>
                <c:pt idx="1017">
                  <c:v>41606</c:v>
                </c:pt>
                <c:pt idx="1018">
                  <c:v>41607</c:v>
                </c:pt>
                <c:pt idx="1019">
                  <c:v>41608</c:v>
                </c:pt>
                <c:pt idx="1020">
                  <c:v>41609</c:v>
                </c:pt>
                <c:pt idx="1021">
                  <c:v>41610</c:v>
                </c:pt>
                <c:pt idx="1022">
                  <c:v>41611</c:v>
                </c:pt>
                <c:pt idx="1023">
                  <c:v>41612</c:v>
                </c:pt>
                <c:pt idx="1024">
                  <c:v>41613</c:v>
                </c:pt>
                <c:pt idx="1025">
                  <c:v>41614</c:v>
                </c:pt>
                <c:pt idx="1026">
                  <c:v>41615</c:v>
                </c:pt>
                <c:pt idx="1027">
                  <c:v>41616</c:v>
                </c:pt>
                <c:pt idx="1028">
                  <c:v>41617</c:v>
                </c:pt>
                <c:pt idx="1029">
                  <c:v>41618</c:v>
                </c:pt>
                <c:pt idx="1030">
                  <c:v>41619</c:v>
                </c:pt>
                <c:pt idx="1031">
                  <c:v>41620</c:v>
                </c:pt>
                <c:pt idx="1032">
                  <c:v>41621</c:v>
                </c:pt>
                <c:pt idx="1033">
                  <c:v>41622</c:v>
                </c:pt>
                <c:pt idx="1034">
                  <c:v>41623</c:v>
                </c:pt>
                <c:pt idx="1035">
                  <c:v>41624</c:v>
                </c:pt>
                <c:pt idx="1036">
                  <c:v>41625</c:v>
                </c:pt>
                <c:pt idx="1037">
                  <c:v>41626</c:v>
                </c:pt>
                <c:pt idx="1038">
                  <c:v>41627</c:v>
                </c:pt>
                <c:pt idx="1039">
                  <c:v>41628</c:v>
                </c:pt>
                <c:pt idx="1040">
                  <c:v>41629</c:v>
                </c:pt>
                <c:pt idx="1041">
                  <c:v>41630</c:v>
                </c:pt>
                <c:pt idx="1042">
                  <c:v>41631</c:v>
                </c:pt>
                <c:pt idx="1043">
                  <c:v>41632</c:v>
                </c:pt>
                <c:pt idx="1044">
                  <c:v>41633</c:v>
                </c:pt>
                <c:pt idx="1045">
                  <c:v>41634</c:v>
                </c:pt>
                <c:pt idx="1046">
                  <c:v>41635</c:v>
                </c:pt>
                <c:pt idx="1047">
                  <c:v>41636</c:v>
                </c:pt>
                <c:pt idx="1048">
                  <c:v>41637</c:v>
                </c:pt>
                <c:pt idx="1049">
                  <c:v>41638</c:v>
                </c:pt>
                <c:pt idx="1050">
                  <c:v>41639</c:v>
                </c:pt>
                <c:pt idx="1051">
                  <c:v>41640</c:v>
                </c:pt>
                <c:pt idx="1052">
                  <c:v>41641</c:v>
                </c:pt>
                <c:pt idx="1053">
                  <c:v>41642</c:v>
                </c:pt>
                <c:pt idx="1054">
                  <c:v>41643</c:v>
                </c:pt>
                <c:pt idx="1055">
                  <c:v>41644</c:v>
                </c:pt>
                <c:pt idx="1056">
                  <c:v>41645</c:v>
                </c:pt>
                <c:pt idx="1057">
                  <c:v>41646</c:v>
                </c:pt>
                <c:pt idx="1058">
                  <c:v>41647</c:v>
                </c:pt>
                <c:pt idx="1059">
                  <c:v>41648</c:v>
                </c:pt>
                <c:pt idx="1060">
                  <c:v>41649</c:v>
                </c:pt>
                <c:pt idx="1061">
                  <c:v>41650</c:v>
                </c:pt>
                <c:pt idx="1062">
                  <c:v>41651</c:v>
                </c:pt>
                <c:pt idx="1063">
                  <c:v>41652</c:v>
                </c:pt>
                <c:pt idx="1064">
                  <c:v>41653</c:v>
                </c:pt>
                <c:pt idx="1065">
                  <c:v>41654</c:v>
                </c:pt>
                <c:pt idx="1066">
                  <c:v>41655</c:v>
                </c:pt>
                <c:pt idx="1067">
                  <c:v>41656</c:v>
                </c:pt>
                <c:pt idx="1068">
                  <c:v>41657</c:v>
                </c:pt>
                <c:pt idx="1069">
                  <c:v>41658</c:v>
                </c:pt>
                <c:pt idx="1070">
                  <c:v>41659</c:v>
                </c:pt>
                <c:pt idx="1071">
                  <c:v>41660</c:v>
                </c:pt>
                <c:pt idx="1072">
                  <c:v>41661</c:v>
                </c:pt>
                <c:pt idx="1073">
                  <c:v>41662</c:v>
                </c:pt>
                <c:pt idx="1074">
                  <c:v>41663</c:v>
                </c:pt>
                <c:pt idx="1075">
                  <c:v>41664</c:v>
                </c:pt>
                <c:pt idx="1076">
                  <c:v>41665</c:v>
                </c:pt>
                <c:pt idx="1077">
                  <c:v>41666</c:v>
                </c:pt>
                <c:pt idx="1078">
                  <c:v>41667</c:v>
                </c:pt>
                <c:pt idx="1079">
                  <c:v>41668</c:v>
                </c:pt>
                <c:pt idx="1080">
                  <c:v>41669</c:v>
                </c:pt>
                <c:pt idx="1081">
                  <c:v>41670</c:v>
                </c:pt>
                <c:pt idx="1082">
                  <c:v>41671</c:v>
                </c:pt>
                <c:pt idx="1083">
                  <c:v>41672</c:v>
                </c:pt>
                <c:pt idx="1084">
                  <c:v>41673</c:v>
                </c:pt>
                <c:pt idx="1085">
                  <c:v>41674</c:v>
                </c:pt>
                <c:pt idx="1086">
                  <c:v>41675</c:v>
                </c:pt>
                <c:pt idx="1087">
                  <c:v>41676</c:v>
                </c:pt>
                <c:pt idx="1088">
                  <c:v>41677</c:v>
                </c:pt>
                <c:pt idx="1089">
                  <c:v>41678</c:v>
                </c:pt>
                <c:pt idx="1090">
                  <c:v>41679</c:v>
                </c:pt>
                <c:pt idx="1091">
                  <c:v>41680</c:v>
                </c:pt>
                <c:pt idx="1092">
                  <c:v>41681</c:v>
                </c:pt>
                <c:pt idx="1093">
                  <c:v>41682</c:v>
                </c:pt>
                <c:pt idx="1094">
                  <c:v>41683</c:v>
                </c:pt>
                <c:pt idx="1095">
                  <c:v>41684</c:v>
                </c:pt>
                <c:pt idx="1096">
                  <c:v>41685</c:v>
                </c:pt>
                <c:pt idx="1097">
                  <c:v>41686</c:v>
                </c:pt>
                <c:pt idx="1098">
                  <c:v>41687</c:v>
                </c:pt>
                <c:pt idx="1099">
                  <c:v>41688</c:v>
                </c:pt>
                <c:pt idx="1100">
                  <c:v>41689</c:v>
                </c:pt>
                <c:pt idx="1101">
                  <c:v>41690</c:v>
                </c:pt>
                <c:pt idx="1102">
                  <c:v>41691</c:v>
                </c:pt>
                <c:pt idx="1103">
                  <c:v>41692</c:v>
                </c:pt>
                <c:pt idx="1104">
                  <c:v>41693</c:v>
                </c:pt>
                <c:pt idx="1105">
                  <c:v>41694</c:v>
                </c:pt>
                <c:pt idx="1106">
                  <c:v>41695</c:v>
                </c:pt>
                <c:pt idx="1107">
                  <c:v>41696</c:v>
                </c:pt>
                <c:pt idx="1108">
                  <c:v>41697</c:v>
                </c:pt>
                <c:pt idx="1109">
                  <c:v>41698</c:v>
                </c:pt>
                <c:pt idx="1110">
                  <c:v>41699</c:v>
                </c:pt>
                <c:pt idx="1111">
                  <c:v>41700</c:v>
                </c:pt>
                <c:pt idx="1112">
                  <c:v>41701</c:v>
                </c:pt>
                <c:pt idx="1113">
                  <c:v>41702</c:v>
                </c:pt>
                <c:pt idx="1114">
                  <c:v>41703</c:v>
                </c:pt>
                <c:pt idx="1115">
                  <c:v>41704</c:v>
                </c:pt>
                <c:pt idx="1116">
                  <c:v>41705</c:v>
                </c:pt>
                <c:pt idx="1117">
                  <c:v>41706</c:v>
                </c:pt>
                <c:pt idx="1118">
                  <c:v>41707</c:v>
                </c:pt>
                <c:pt idx="1119">
                  <c:v>41708</c:v>
                </c:pt>
                <c:pt idx="1120">
                  <c:v>41709</c:v>
                </c:pt>
                <c:pt idx="1121">
                  <c:v>41710</c:v>
                </c:pt>
                <c:pt idx="1122">
                  <c:v>41711</c:v>
                </c:pt>
                <c:pt idx="1123">
                  <c:v>41712</c:v>
                </c:pt>
                <c:pt idx="1124">
                  <c:v>41713</c:v>
                </c:pt>
                <c:pt idx="1125">
                  <c:v>41714</c:v>
                </c:pt>
                <c:pt idx="1126">
                  <c:v>41715</c:v>
                </c:pt>
                <c:pt idx="1127">
                  <c:v>41716</c:v>
                </c:pt>
                <c:pt idx="1128">
                  <c:v>41717</c:v>
                </c:pt>
                <c:pt idx="1129">
                  <c:v>41718</c:v>
                </c:pt>
                <c:pt idx="1130">
                  <c:v>41719</c:v>
                </c:pt>
                <c:pt idx="1131">
                  <c:v>41720</c:v>
                </c:pt>
                <c:pt idx="1132">
                  <c:v>41721</c:v>
                </c:pt>
                <c:pt idx="1133">
                  <c:v>41722</c:v>
                </c:pt>
                <c:pt idx="1134">
                  <c:v>41723</c:v>
                </c:pt>
                <c:pt idx="1135">
                  <c:v>41724</c:v>
                </c:pt>
                <c:pt idx="1136">
                  <c:v>41725</c:v>
                </c:pt>
                <c:pt idx="1137">
                  <c:v>41726</c:v>
                </c:pt>
                <c:pt idx="1138">
                  <c:v>41727</c:v>
                </c:pt>
                <c:pt idx="1139">
                  <c:v>41728</c:v>
                </c:pt>
                <c:pt idx="1140">
                  <c:v>41729</c:v>
                </c:pt>
                <c:pt idx="1141">
                  <c:v>41730</c:v>
                </c:pt>
                <c:pt idx="1142">
                  <c:v>41731</c:v>
                </c:pt>
                <c:pt idx="1143">
                  <c:v>41732</c:v>
                </c:pt>
                <c:pt idx="1144">
                  <c:v>41733</c:v>
                </c:pt>
                <c:pt idx="1145">
                  <c:v>41734</c:v>
                </c:pt>
                <c:pt idx="1146">
                  <c:v>41735</c:v>
                </c:pt>
                <c:pt idx="1147">
                  <c:v>41736</c:v>
                </c:pt>
                <c:pt idx="1148">
                  <c:v>41737</c:v>
                </c:pt>
                <c:pt idx="1149">
                  <c:v>41738</c:v>
                </c:pt>
                <c:pt idx="1150">
                  <c:v>41739</c:v>
                </c:pt>
                <c:pt idx="1151">
                  <c:v>41740</c:v>
                </c:pt>
                <c:pt idx="1152">
                  <c:v>41741</c:v>
                </c:pt>
                <c:pt idx="1153">
                  <c:v>41742</c:v>
                </c:pt>
                <c:pt idx="1154">
                  <c:v>41743</c:v>
                </c:pt>
                <c:pt idx="1155">
                  <c:v>41744</c:v>
                </c:pt>
                <c:pt idx="1156">
                  <c:v>41745</c:v>
                </c:pt>
                <c:pt idx="1157">
                  <c:v>41746</c:v>
                </c:pt>
                <c:pt idx="1158">
                  <c:v>41747</c:v>
                </c:pt>
                <c:pt idx="1159">
                  <c:v>41748</c:v>
                </c:pt>
                <c:pt idx="1160">
                  <c:v>41749</c:v>
                </c:pt>
                <c:pt idx="1161">
                  <c:v>41750</c:v>
                </c:pt>
                <c:pt idx="1162">
                  <c:v>41751</c:v>
                </c:pt>
                <c:pt idx="1163">
                  <c:v>41752</c:v>
                </c:pt>
                <c:pt idx="1164">
                  <c:v>41753</c:v>
                </c:pt>
                <c:pt idx="1165">
                  <c:v>41754</c:v>
                </c:pt>
                <c:pt idx="1166">
                  <c:v>41755</c:v>
                </c:pt>
                <c:pt idx="1167">
                  <c:v>41756</c:v>
                </c:pt>
                <c:pt idx="1168">
                  <c:v>41757</c:v>
                </c:pt>
                <c:pt idx="1169">
                  <c:v>41758</c:v>
                </c:pt>
                <c:pt idx="1170">
                  <c:v>41759</c:v>
                </c:pt>
                <c:pt idx="1171">
                  <c:v>41760</c:v>
                </c:pt>
                <c:pt idx="1172">
                  <c:v>41761</c:v>
                </c:pt>
                <c:pt idx="1173">
                  <c:v>41762</c:v>
                </c:pt>
                <c:pt idx="1174">
                  <c:v>41763</c:v>
                </c:pt>
                <c:pt idx="1175">
                  <c:v>41764</c:v>
                </c:pt>
                <c:pt idx="1176">
                  <c:v>41765</c:v>
                </c:pt>
                <c:pt idx="1177">
                  <c:v>41766</c:v>
                </c:pt>
                <c:pt idx="1178">
                  <c:v>41767</c:v>
                </c:pt>
                <c:pt idx="1179">
                  <c:v>41768</c:v>
                </c:pt>
                <c:pt idx="1180">
                  <c:v>41769</c:v>
                </c:pt>
                <c:pt idx="1181">
                  <c:v>41770</c:v>
                </c:pt>
                <c:pt idx="1182">
                  <c:v>41771</c:v>
                </c:pt>
                <c:pt idx="1183">
                  <c:v>41772</c:v>
                </c:pt>
                <c:pt idx="1184">
                  <c:v>41773</c:v>
                </c:pt>
                <c:pt idx="1185">
                  <c:v>41774</c:v>
                </c:pt>
                <c:pt idx="1186">
                  <c:v>41775</c:v>
                </c:pt>
                <c:pt idx="1187">
                  <c:v>41776</c:v>
                </c:pt>
                <c:pt idx="1188">
                  <c:v>41777</c:v>
                </c:pt>
                <c:pt idx="1189">
                  <c:v>41778</c:v>
                </c:pt>
                <c:pt idx="1190">
                  <c:v>41779</c:v>
                </c:pt>
                <c:pt idx="1191">
                  <c:v>41780</c:v>
                </c:pt>
                <c:pt idx="1192">
                  <c:v>41815</c:v>
                </c:pt>
                <c:pt idx="1193">
                  <c:v>41816</c:v>
                </c:pt>
                <c:pt idx="1194">
                  <c:v>41817</c:v>
                </c:pt>
                <c:pt idx="1195">
                  <c:v>41818</c:v>
                </c:pt>
                <c:pt idx="1196">
                  <c:v>41819</c:v>
                </c:pt>
                <c:pt idx="1197">
                  <c:v>41820</c:v>
                </c:pt>
                <c:pt idx="1198">
                  <c:v>41821</c:v>
                </c:pt>
                <c:pt idx="1199">
                  <c:v>41822</c:v>
                </c:pt>
                <c:pt idx="1200">
                  <c:v>41823</c:v>
                </c:pt>
                <c:pt idx="1201">
                  <c:v>41824</c:v>
                </c:pt>
                <c:pt idx="1202">
                  <c:v>41825</c:v>
                </c:pt>
                <c:pt idx="1203">
                  <c:v>41826</c:v>
                </c:pt>
                <c:pt idx="1204">
                  <c:v>41827</c:v>
                </c:pt>
                <c:pt idx="1205">
                  <c:v>41828</c:v>
                </c:pt>
                <c:pt idx="1206">
                  <c:v>41829</c:v>
                </c:pt>
                <c:pt idx="1207">
                  <c:v>41830</c:v>
                </c:pt>
                <c:pt idx="1208">
                  <c:v>41831</c:v>
                </c:pt>
                <c:pt idx="1209">
                  <c:v>41832</c:v>
                </c:pt>
                <c:pt idx="1210">
                  <c:v>41833</c:v>
                </c:pt>
                <c:pt idx="1211">
                  <c:v>41834</c:v>
                </c:pt>
                <c:pt idx="1212">
                  <c:v>41835</c:v>
                </c:pt>
                <c:pt idx="1213">
                  <c:v>41836</c:v>
                </c:pt>
                <c:pt idx="1214">
                  <c:v>41837</c:v>
                </c:pt>
                <c:pt idx="1215">
                  <c:v>41838</c:v>
                </c:pt>
                <c:pt idx="1216">
                  <c:v>41839</c:v>
                </c:pt>
                <c:pt idx="1217">
                  <c:v>41840</c:v>
                </c:pt>
                <c:pt idx="1218">
                  <c:v>41841</c:v>
                </c:pt>
                <c:pt idx="1219">
                  <c:v>41842</c:v>
                </c:pt>
                <c:pt idx="1220">
                  <c:v>41843</c:v>
                </c:pt>
                <c:pt idx="1221">
                  <c:v>41844</c:v>
                </c:pt>
                <c:pt idx="1222">
                  <c:v>41845</c:v>
                </c:pt>
                <c:pt idx="1223">
                  <c:v>41846</c:v>
                </c:pt>
                <c:pt idx="1224">
                  <c:v>41847</c:v>
                </c:pt>
                <c:pt idx="1225">
                  <c:v>41848</c:v>
                </c:pt>
                <c:pt idx="1226">
                  <c:v>41849</c:v>
                </c:pt>
                <c:pt idx="1227">
                  <c:v>41850</c:v>
                </c:pt>
                <c:pt idx="1228">
                  <c:v>41851</c:v>
                </c:pt>
                <c:pt idx="1229">
                  <c:v>41852</c:v>
                </c:pt>
                <c:pt idx="1230">
                  <c:v>41853</c:v>
                </c:pt>
                <c:pt idx="1231">
                  <c:v>41854</c:v>
                </c:pt>
                <c:pt idx="1232">
                  <c:v>41855</c:v>
                </c:pt>
                <c:pt idx="1233">
                  <c:v>41856</c:v>
                </c:pt>
                <c:pt idx="1234">
                  <c:v>41857</c:v>
                </c:pt>
                <c:pt idx="1235">
                  <c:v>41858</c:v>
                </c:pt>
                <c:pt idx="1236">
                  <c:v>41859</c:v>
                </c:pt>
                <c:pt idx="1237">
                  <c:v>41860</c:v>
                </c:pt>
                <c:pt idx="1238">
                  <c:v>41861</c:v>
                </c:pt>
                <c:pt idx="1239">
                  <c:v>41862</c:v>
                </c:pt>
                <c:pt idx="1240">
                  <c:v>41863</c:v>
                </c:pt>
                <c:pt idx="1241">
                  <c:v>41864</c:v>
                </c:pt>
                <c:pt idx="1242">
                  <c:v>41865</c:v>
                </c:pt>
                <c:pt idx="1243">
                  <c:v>41866</c:v>
                </c:pt>
                <c:pt idx="1244">
                  <c:v>41867</c:v>
                </c:pt>
                <c:pt idx="1245">
                  <c:v>41868</c:v>
                </c:pt>
                <c:pt idx="1246">
                  <c:v>41869</c:v>
                </c:pt>
                <c:pt idx="1247">
                  <c:v>41870</c:v>
                </c:pt>
                <c:pt idx="1248">
                  <c:v>41871</c:v>
                </c:pt>
                <c:pt idx="1249">
                  <c:v>41872</c:v>
                </c:pt>
                <c:pt idx="1250">
                  <c:v>41873</c:v>
                </c:pt>
                <c:pt idx="1251">
                  <c:v>41874</c:v>
                </c:pt>
                <c:pt idx="1252">
                  <c:v>41875</c:v>
                </c:pt>
                <c:pt idx="1253">
                  <c:v>41876</c:v>
                </c:pt>
                <c:pt idx="1254">
                  <c:v>41877</c:v>
                </c:pt>
                <c:pt idx="1255">
                  <c:v>41878</c:v>
                </c:pt>
                <c:pt idx="1256">
                  <c:v>41879</c:v>
                </c:pt>
                <c:pt idx="1257">
                  <c:v>41880</c:v>
                </c:pt>
                <c:pt idx="1258">
                  <c:v>41881</c:v>
                </c:pt>
                <c:pt idx="1259">
                  <c:v>41882</c:v>
                </c:pt>
                <c:pt idx="1260">
                  <c:v>41883</c:v>
                </c:pt>
                <c:pt idx="1261">
                  <c:v>41884</c:v>
                </c:pt>
                <c:pt idx="1262">
                  <c:v>41885</c:v>
                </c:pt>
                <c:pt idx="1263">
                  <c:v>41886</c:v>
                </c:pt>
                <c:pt idx="1264">
                  <c:v>41887</c:v>
                </c:pt>
                <c:pt idx="1265">
                  <c:v>41888</c:v>
                </c:pt>
                <c:pt idx="1266">
                  <c:v>41889</c:v>
                </c:pt>
                <c:pt idx="1267">
                  <c:v>41890</c:v>
                </c:pt>
                <c:pt idx="1268">
                  <c:v>41891</c:v>
                </c:pt>
                <c:pt idx="1269">
                  <c:v>41892</c:v>
                </c:pt>
                <c:pt idx="1270">
                  <c:v>41893</c:v>
                </c:pt>
                <c:pt idx="1271">
                  <c:v>41894</c:v>
                </c:pt>
                <c:pt idx="1272">
                  <c:v>41895</c:v>
                </c:pt>
                <c:pt idx="1273">
                  <c:v>41896</c:v>
                </c:pt>
                <c:pt idx="1274">
                  <c:v>41897</c:v>
                </c:pt>
                <c:pt idx="1275">
                  <c:v>41898</c:v>
                </c:pt>
                <c:pt idx="1276">
                  <c:v>41899</c:v>
                </c:pt>
                <c:pt idx="1277">
                  <c:v>41900</c:v>
                </c:pt>
                <c:pt idx="1278">
                  <c:v>41901</c:v>
                </c:pt>
                <c:pt idx="1279">
                  <c:v>41902</c:v>
                </c:pt>
                <c:pt idx="1280">
                  <c:v>41903</c:v>
                </c:pt>
                <c:pt idx="1281">
                  <c:v>41904</c:v>
                </c:pt>
                <c:pt idx="1282">
                  <c:v>41905</c:v>
                </c:pt>
                <c:pt idx="1283">
                  <c:v>41906</c:v>
                </c:pt>
                <c:pt idx="1284">
                  <c:v>41907</c:v>
                </c:pt>
                <c:pt idx="1285">
                  <c:v>41908</c:v>
                </c:pt>
                <c:pt idx="1286">
                  <c:v>41909</c:v>
                </c:pt>
                <c:pt idx="1287">
                  <c:v>41910</c:v>
                </c:pt>
                <c:pt idx="1288">
                  <c:v>41911</c:v>
                </c:pt>
                <c:pt idx="1289">
                  <c:v>41912</c:v>
                </c:pt>
                <c:pt idx="1290">
                  <c:v>41913</c:v>
                </c:pt>
                <c:pt idx="1291">
                  <c:v>41914</c:v>
                </c:pt>
                <c:pt idx="1292">
                  <c:v>41915</c:v>
                </c:pt>
                <c:pt idx="1293">
                  <c:v>41916</c:v>
                </c:pt>
                <c:pt idx="1294">
                  <c:v>41917</c:v>
                </c:pt>
                <c:pt idx="1295">
                  <c:v>41918</c:v>
                </c:pt>
                <c:pt idx="1296">
                  <c:v>41919</c:v>
                </c:pt>
                <c:pt idx="1297">
                  <c:v>41920</c:v>
                </c:pt>
                <c:pt idx="1298">
                  <c:v>41921</c:v>
                </c:pt>
                <c:pt idx="1299">
                  <c:v>41922</c:v>
                </c:pt>
                <c:pt idx="1300">
                  <c:v>41923</c:v>
                </c:pt>
                <c:pt idx="1301">
                  <c:v>41924</c:v>
                </c:pt>
                <c:pt idx="1302">
                  <c:v>41925</c:v>
                </c:pt>
                <c:pt idx="1303">
                  <c:v>41926</c:v>
                </c:pt>
                <c:pt idx="1304">
                  <c:v>41927</c:v>
                </c:pt>
                <c:pt idx="1305">
                  <c:v>41928</c:v>
                </c:pt>
                <c:pt idx="1306">
                  <c:v>41929</c:v>
                </c:pt>
                <c:pt idx="1307">
                  <c:v>41930</c:v>
                </c:pt>
                <c:pt idx="1308">
                  <c:v>41931</c:v>
                </c:pt>
                <c:pt idx="1309">
                  <c:v>41932</c:v>
                </c:pt>
                <c:pt idx="1310">
                  <c:v>41933</c:v>
                </c:pt>
                <c:pt idx="1311">
                  <c:v>41934</c:v>
                </c:pt>
                <c:pt idx="1312">
                  <c:v>41935</c:v>
                </c:pt>
                <c:pt idx="1313">
                  <c:v>41936</c:v>
                </c:pt>
                <c:pt idx="1314">
                  <c:v>41937</c:v>
                </c:pt>
                <c:pt idx="1315">
                  <c:v>41938</c:v>
                </c:pt>
                <c:pt idx="1316">
                  <c:v>41939</c:v>
                </c:pt>
                <c:pt idx="1317">
                  <c:v>41940</c:v>
                </c:pt>
                <c:pt idx="1318">
                  <c:v>41941</c:v>
                </c:pt>
                <c:pt idx="1319">
                  <c:v>41942</c:v>
                </c:pt>
                <c:pt idx="1320">
                  <c:v>41943</c:v>
                </c:pt>
                <c:pt idx="1321">
                  <c:v>41944</c:v>
                </c:pt>
                <c:pt idx="1322">
                  <c:v>41945</c:v>
                </c:pt>
                <c:pt idx="1323">
                  <c:v>41946</c:v>
                </c:pt>
                <c:pt idx="1324">
                  <c:v>41947</c:v>
                </c:pt>
                <c:pt idx="1325">
                  <c:v>41948</c:v>
                </c:pt>
                <c:pt idx="1326">
                  <c:v>41949</c:v>
                </c:pt>
                <c:pt idx="1327">
                  <c:v>41950</c:v>
                </c:pt>
                <c:pt idx="1328">
                  <c:v>41951</c:v>
                </c:pt>
                <c:pt idx="1329">
                  <c:v>41952</c:v>
                </c:pt>
                <c:pt idx="1330">
                  <c:v>41953</c:v>
                </c:pt>
                <c:pt idx="1331">
                  <c:v>41954</c:v>
                </c:pt>
                <c:pt idx="1332">
                  <c:v>41955</c:v>
                </c:pt>
                <c:pt idx="1333">
                  <c:v>41956</c:v>
                </c:pt>
                <c:pt idx="1334">
                  <c:v>41957</c:v>
                </c:pt>
                <c:pt idx="1335">
                  <c:v>41958</c:v>
                </c:pt>
                <c:pt idx="1336">
                  <c:v>41959</c:v>
                </c:pt>
                <c:pt idx="1337">
                  <c:v>41960</c:v>
                </c:pt>
                <c:pt idx="1338">
                  <c:v>41961</c:v>
                </c:pt>
                <c:pt idx="1339">
                  <c:v>41962</c:v>
                </c:pt>
                <c:pt idx="1340">
                  <c:v>41963</c:v>
                </c:pt>
                <c:pt idx="1341">
                  <c:v>41964</c:v>
                </c:pt>
                <c:pt idx="1342">
                  <c:v>41965</c:v>
                </c:pt>
                <c:pt idx="1343">
                  <c:v>41966</c:v>
                </c:pt>
                <c:pt idx="1344">
                  <c:v>41967</c:v>
                </c:pt>
                <c:pt idx="1345">
                  <c:v>41968</c:v>
                </c:pt>
                <c:pt idx="1346">
                  <c:v>41969</c:v>
                </c:pt>
                <c:pt idx="1347">
                  <c:v>41970</c:v>
                </c:pt>
                <c:pt idx="1348">
                  <c:v>41971</c:v>
                </c:pt>
                <c:pt idx="1349">
                  <c:v>41972</c:v>
                </c:pt>
                <c:pt idx="1350">
                  <c:v>41973</c:v>
                </c:pt>
                <c:pt idx="1351">
                  <c:v>41974</c:v>
                </c:pt>
                <c:pt idx="1352">
                  <c:v>41975</c:v>
                </c:pt>
                <c:pt idx="1353">
                  <c:v>41976</c:v>
                </c:pt>
                <c:pt idx="1354">
                  <c:v>41977</c:v>
                </c:pt>
                <c:pt idx="1355">
                  <c:v>41978</c:v>
                </c:pt>
                <c:pt idx="1356">
                  <c:v>41979</c:v>
                </c:pt>
                <c:pt idx="1357">
                  <c:v>41980</c:v>
                </c:pt>
                <c:pt idx="1358">
                  <c:v>41981</c:v>
                </c:pt>
                <c:pt idx="1359">
                  <c:v>41982</c:v>
                </c:pt>
                <c:pt idx="1360">
                  <c:v>41983</c:v>
                </c:pt>
                <c:pt idx="1361">
                  <c:v>41984</c:v>
                </c:pt>
                <c:pt idx="1362">
                  <c:v>41985</c:v>
                </c:pt>
                <c:pt idx="1363">
                  <c:v>41986</c:v>
                </c:pt>
                <c:pt idx="1364">
                  <c:v>41987</c:v>
                </c:pt>
                <c:pt idx="1365">
                  <c:v>41988</c:v>
                </c:pt>
                <c:pt idx="1366">
                  <c:v>41989</c:v>
                </c:pt>
                <c:pt idx="1367">
                  <c:v>41990</c:v>
                </c:pt>
                <c:pt idx="1368">
                  <c:v>41991</c:v>
                </c:pt>
                <c:pt idx="1369">
                  <c:v>41992</c:v>
                </c:pt>
                <c:pt idx="1370">
                  <c:v>41993</c:v>
                </c:pt>
                <c:pt idx="1371">
                  <c:v>41994</c:v>
                </c:pt>
                <c:pt idx="1372">
                  <c:v>41995</c:v>
                </c:pt>
                <c:pt idx="1373">
                  <c:v>41996</c:v>
                </c:pt>
                <c:pt idx="1374">
                  <c:v>41997</c:v>
                </c:pt>
                <c:pt idx="1375">
                  <c:v>41998</c:v>
                </c:pt>
                <c:pt idx="1376">
                  <c:v>41999</c:v>
                </c:pt>
                <c:pt idx="1377">
                  <c:v>42000</c:v>
                </c:pt>
                <c:pt idx="1378">
                  <c:v>42001</c:v>
                </c:pt>
                <c:pt idx="1379">
                  <c:v>42002</c:v>
                </c:pt>
                <c:pt idx="1380">
                  <c:v>42003</c:v>
                </c:pt>
                <c:pt idx="1381">
                  <c:v>42004</c:v>
                </c:pt>
                <c:pt idx="1382">
                  <c:v>42005</c:v>
                </c:pt>
                <c:pt idx="1383">
                  <c:v>42006</c:v>
                </c:pt>
                <c:pt idx="1384">
                  <c:v>42007</c:v>
                </c:pt>
                <c:pt idx="1385">
                  <c:v>42008</c:v>
                </c:pt>
                <c:pt idx="1386">
                  <c:v>42009</c:v>
                </c:pt>
                <c:pt idx="1387">
                  <c:v>42010</c:v>
                </c:pt>
                <c:pt idx="1388">
                  <c:v>42011</c:v>
                </c:pt>
                <c:pt idx="1389">
                  <c:v>42012</c:v>
                </c:pt>
                <c:pt idx="1390">
                  <c:v>42013</c:v>
                </c:pt>
                <c:pt idx="1391">
                  <c:v>42014</c:v>
                </c:pt>
                <c:pt idx="1392">
                  <c:v>42015</c:v>
                </c:pt>
                <c:pt idx="1393">
                  <c:v>42016</c:v>
                </c:pt>
                <c:pt idx="1394">
                  <c:v>42017</c:v>
                </c:pt>
                <c:pt idx="1395">
                  <c:v>42018</c:v>
                </c:pt>
                <c:pt idx="1396">
                  <c:v>42019</c:v>
                </c:pt>
                <c:pt idx="1397">
                  <c:v>42020</c:v>
                </c:pt>
                <c:pt idx="1398">
                  <c:v>42021</c:v>
                </c:pt>
                <c:pt idx="1399">
                  <c:v>42022</c:v>
                </c:pt>
                <c:pt idx="1400">
                  <c:v>42023</c:v>
                </c:pt>
                <c:pt idx="1401">
                  <c:v>42024</c:v>
                </c:pt>
                <c:pt idx="1402">
                  <c:v>42025</c:v>
                </c:pt>
                <c:pt idx="1403">
                  <c:v>42026</c:v>
                </c:pt>
                <c:pt idx="1404">
                  <c:v>42027</c:v>
                </c:pt>
                <c:pt idx="1405">
                  <c:v>42028</c:v>
                </c:pt>
                <c:pt idx="1406">
                  <c:v>42029</c:v>
                </c:pt>
                <c:pt idx="1407">
                  <c:v>42030</c:v>
                </c:pt>
                <c:pt idx="1408">
                  <c:v>42031</c:v>
                </c:pt>
                <c:pt idx="1409">
                  <c:v>42032</c:v>
                </c:pt>
                <c:pt idx="1410">
                  <c:v>42033</c:v>
                </c:pt>
                <c:pt idx="1411">
                  <c:v>42034</c:v>
                </c:pt>
                <c:pt idx="1412">
                  <c:v>42035</c:v>
                </c:pt>
                <c:pt idx="1413">
                  <c:v>42036</c:v>
                </c:pt>
                <c:pt idx="1414">
                  <c:v>42037</c:v>
                </c:pt>
                <c:pt idx="1415">
                  <c:v>42038</c:v>
                </c:pt>
                <c:pt idx="1416">
                  <c:v>42039</c:v>
                </c:pt>
                <c:pt idx="1417">
                  <c:v>42040</c:v>
                </c:pt>
                <c:pt idx="1418">
                  <c:v>42041</c:v>
                </c:pt>
                <c:pt idx="1419">
                  <c:v>42042</c:v>
                </c:pt>
                <c:pt idx="1420">
                  <c:v>42043</c:v>
                </c:pt>
                <c:pt idx="1421">
                  <c:v>42044</c:v>
                </c:pt>
                <c:pt idx="1422">
                  <c:v>42045</c:v>
                </c:pt>
                <c:pt idx="1423">
                  <c:v>42046</c:v>
                </c:pt>
                <c:pt idx="1424">
                  <c:v>42047</c:v>
                </c:pt>
                <c:pt idx="1425">
                  <c:v>42048</c:v>
                </c:pt>
                <c:pt idx="1426">
                  <c:v>42049</c:v>
                </c:pt>
                <c:pt idx="1427">
                  <c:v>42050</c:v>
                </c:pt>
                <c:pt idx="1428">
                  <c:v>42051</c:v>
                </c:pt>
                <c:pt idx="1429">
                  <c:v>42052</c:v>
                </c:pt>
                <c:pt idx="1430">
                  <c:v>42053</c:v>
                </c:pt>
                <c:pt idx="1431">
                  <c:v>42054</c:v>
                </c:pt>
                <c:pt idx="1432">
                  <c:v>42055</c:v>
                </c:pt>
                <c:pt idx="1433">
                  <c:v>42056</c:v>
                </c:pt>
                <c:pt idx="1434">
                  <c:v>42057</c:v>
                </c:pt>
                <c:pt idx="1435">
                  <c:v>42058</c:v>
                </c:pt>
                <c:pt idx="1436">
                  <c:v>42059</c:v>
                </c:pt>
                <c:pt idx="1437">
                  <c:v>42060</c:v>
                </c:pt>
                <c:pt idx="1438">
                  <c:v>42061</c:v>
                </c:pt>
                <c:pt idx="1439">
                  <c:v>42062</c:v>
                </c:pt>
                <c:pt idx="1440">
                  <c:v>42063</c:v>
                </c:pt>
                <c:pt idx="1441">
                  <c:v>42064</c:v>
                </c:pt>
                <c:pt idx="1442">
                  <c:v>42065</c:v>
                </c:pt>
                <c:pt idx="1443">
                  <c:v>42066</c:v>
                </c:pt>
                <c:pt idx="1444">
                  <c:v>42067</c:v>
                </c:pt>
                <c:pt idx="1445">
                  <c:v>42068</c:v>
                </c:pt>
                <c:pt idx="1446">
                  <c:v>42069</c:v>
                </c:pt>
                <c:pt idx="1447">
                  <c:v>42070</c:v>
                </c:pt>
                <c:pt idx="1448">
                  <c:v>42071</c:v>
                </c:pt>
                <c:pt idx="1449">
                  <c:v>42072</c:v>
                </c:pt>
                <c:pt idx="1450">
                  <c:v>42073</c:v>
                </c:pt>
                <c:pt idx="1451">
                  <c:v>42074</c:v>
                </c:pt>
                <c:pt idx="1452">
                  <c:v>42075</c:v>
                </c:pt>
                <c:pt idx="1453">
                  <c:v>42076</c:v>
                </c:pt>
                <c:pt idx="1454">
                  <c:v>42077</c:v>
                </c:pt>
                <c:pt idx="1455">
                  <c:v>42078</c:v>
                </c:pt>
                <c:pt idx="1456">
                  <c:v>42079</c:v>
                </c:pt>
                <c:pt idx="1457">
                  <c:v>42080</c:v>
                </c:pt>
                <c:pt idx="1458">
                  <c:v>42081</c:v>
                </c:pt>
                <c:pt idx="1459">
                  <c:v>42082</c:v>
                </c:pt>
                <c:pt idx="1460">
                  <c:v>42083</c:v>
                </c:pt>
                <c:pt idx="1461">
                  <c:v>42084</c:v>
                </c:pt>
                <c:pt idx="1462">
                  <c:v>42085</c:v>
                </c:pt>
                <c:pt idx="1463">
                  <c:v>42086</c:v>
                </c:pt>
                <c:pt idx="1464">
                  <c:v>42087</c:v>
                </c:pt>
                <c:pt idx="1465">
                  <c:v>42088</c:v>
                </c:pt>
                <c:pt idx="1466">
                  <c:v>42089</c:v>
                </c:pt>
                <c:pt idx="1467">
                  <c:v>42090</c:v>
                </c:pt>
                <c:pt idx="1468">
                  <c:v>42091</c:v>
                </c:pt>
                <c:pt idx="1469">
                  <c:v>42092</c:v>
                </c:pt>
                <c:pt idx="1470">
                  <c:v>42093</c:v>
                </c:pt>
                <c:pt idx="1471">
                  <c:v>42094</c:v>
                </c:pt>
                <c:pt idx="1472">
                  <c:v>42095</c:v>
                </c:pt>
                <c:pt idx="1473">
                  <c:v>42096</c:v>
                </c:pt>
                <c:pt idx="1474">
                  <c:v>42097</c:v>
                </c:pt>
                <c:pt idx="1475">
                  <c:v>42098</c:v>
                </c:pt>
                <c:pt idx="1476">
                  <c:v>42099</c:v>
                </c:pt>
                <c:pt idx="1477">
                  <c:v>42100</c:v>
                </c:pt>
                <c:pt idx="1478">
                  <c:v>42101</c:v>
                </c:pt>
                <c:pt idx="1479">
                  <c:v>42102</c:v>
                </c:pt>
                <c:pt idx="1480">
                  <c:v>42103</c:v>
                </c:pt>
                <c:pt idx="1481">
                  <c:v>42104</c:v>
                </c:pt>
                <c:pt idx="1482">
                  <c:v>42105</c:v>
                </c:pt>
                <c:pt idx="1483">
                  <c:v>42106</c:v>
                </c:pt>
                <c:pt idx="1484">
                  <c:v>42107</c:v>
                </c:pt>
                <c:pt idx="1485">
                  <c:v>42108</c:v>
                </c:pt>
                <c:pt idx="1486">
                  <c:v>42109</c:v>
                </c:pt>
                <c:pt idx="1487">
                  <c:v>42110</c:v>
                </c:pt>
                <c:pt idx="1488">
                  <c:v>42111</c:v>
                </c:pt>
                <c:pt idx="1489">
                  <c:v>42112</c:v>
                </c:pt>
                <c:pt idx="1490">
                  <c:v>42113</c:v>
                </c:pt>
                <c:pt idx="1491">
                  <c:v>42114</c:v>
                </c:pt>
                <c:pt idx="1492">
                  <c:v>42115</c:v>
                </c:pt>
                <c:pt idx="1493">
                  <c:v>42116</c:v>
                </c:pt>
                <c:pt idx="1494">
                  <c:v>42117</c:v>
                </c:pt>
                <c:pt idx="1495">
                  <c:v>42118</c:v>
                </c:pt>
                <c:pt idx="1496">
                  <c:v>42119</c:v>
                </c:pt>
                <c:pt idx="1497">
                  <c:v>42120</c:v>
                </c:pt>
                <c:pt idx="1498">
                  <c:v>42121</c:v>
                </c:pt>
                <c:pt idx="1499">
                  <c:v>42122</c:v>
                </c:pt>
                <c:pt idx="1500">
                  <c:v>42123</c:v>
                </c:pt>
                <c:pt idx="1501">
                  <c:v>42124</c:v>
                </c:pt>
                <c:pt idx="1502">
                  <c:v>42125</c:v>
                </c:pt>
                <c:pt idx="1503">
                  <c:v>42126</c:v>
                </c:pt>
                <c:pt idx="1504">
                  <c:v>42127</c:v>
                </c:pt>
                <c:pt idx="1505">
                  <c:v>42128</c:v>
                </c:pt>
                <c:pt idx="1506">
                  <c:v>42129</c:v>
                </c:pt>
                <c:pt idx="1507">
                  <c:v>42130</c:v>
                </c:pt>
                <c:pt idx="1508">
                  <c:v>42131</c:v>
                </c:pt>
                <c:pt idx="1509">
                  <c:v>42132</c:v>
                </c:pt>
                <c:pt idx="1510">
                  <c:v>42133</c:v>
                </c:pt>
                <c:pt idx="1511">
                  <c:v>42134</c:v>
                </c:pt>
                <c:pt idx="1512">
                  <c:v>42135</c:v>
                </c:pt>
                <c:pt idx="1513">
                  <c:v>42136</c:v>
                </c:pt>
                <c:pt idx="1514">
                  <c:v>42137</c:v>
                </c:pt>
                <c:pt idx="1515">
                  <c:v>42138</c:v>
                </c:pt>
                <c:pt idx="1516">
                  <c:v>42139</c:v>
                </c:pt>
                <c:pt idx="1517">
                  <c:v>42140</c:v>
                </c:pt>
                <c:pt idx="1518">
                  <c:v>42141</c:v>
                </c:pt>
                <c:pt idx="1519">
                  <c:v>42142</c:v>
                </c:pt>
                <c:pt idx="1520">
                  <c:v>42143</c:v>
                </c:pt>
                <c:pt idx="1521">
                  <c:v>42144</c:v>
                </c:pt>
                <c:pt idx="1522">
                  <c:v>42145</c:v>
                </c:pt>
                <c:pt idx="1523">
                  <c:v>42146</c:v>
                </c:pt>
                <c:pt idx="1524">
                  <c:v>42147</c:v>
                </c:pt>
                <c:pt idx="1525">
                  <c:v>42148</c:v>
                </c:pt>
                <c:pt idx="1526">
                  <c:v>42149</c:v>
                </c:pt>
                <c:pt idx="1527">
                  <c:v>42150</c:v>
                </c:pt>
                <c:pt idx="1528">
                  <c:v>42151</c:v>
                </c:pt>
                <c:pt idx="1529">
                  <c:v>42152</c:v>
                </c:pt>
                <c:pt idx="1530">
                  <c:v>42153</c:v>
                </c:pt>
                <c:pt idx="1531">
                  <c:v>42154</c:v>
                </c:pt>
                <c:pt idx="1532">
                  <c:v>42155</c:v>
                </c:pt>
                <c:pt idx="1533">
                  <c:v>42156</c:v>
                </c:pt>
                <c:pt idx="1534">
                  <c:v>42157</c:v>
                </c:pt>
                <c:pt idx="1535">
                  <c:v>42158</c:v>
                </c:pt>
                <c:pt idx="1536">
                  <c:v>42159</c:v>
                </c:pt>
                <c:pt idx="1537">
                  <c:v>42160</c:v>
                </c:pt>
                <c:pt idx="1538">
                  <c:v>42161</c:v>
                </c:pt>
                <c:pt idx="1539">
                  <c:v>42162</c:v>
                </c:pt>
                <c:pt idx="1540">
                  <c:v>42163</c:v>
                </c:pt>
                <c:pt idx="1541">
                  <c:v>42164</c:v>
                </c:pt>
                <c:pt idx="1542">
                  <c:v>42165</c:v>
                </c:pt>
                <c:pt idx="1543">
                  <c:v>42166</c:v>
                </c:pt>
                <c:pt idx="1544">
                  <c:v>42167</c:v>
                </c:pt>
                <c:pt idx="1545">
                  <c:v>42168</c:v>
                </c:pt>
                <c:pt idx="1546">
                  <c:v>42169</c:v>
                </c:pt>
                <c:pt idx="1547">
                  <c:v>42170</c:v>
                </c:pt>
                <c:pt idx="1548">
                  <c:v>42171</c:v>
                </c:pt>
                <c:pt idx="1549">
                  <c:v>42172</c:v>
                </c:pt>
                <c:pt idx="1550">
                  <c:v>42173</c:v>
                </c:pt>
                <c:pt idx="1551">
                  <c:v>42174</c:v>
                </c:pt>
                <c:pt idx="1552">
                  <c:v>42175</c:v>
                </c:pt>
                <c:pt idx="1553">
                  <c:v>42176</c:v>
                </c:pt>
                <c:pt idx="1554">
                  <c:v>42177</c:v>
                </c:pt>
                <c:pt idx="1555">
                  <c:v>42178</c:v>
                </c:pt>
                <c:pt idx="1556">
                  <c:v>42179</c:v>
                </c:pt>
                <c:pt idx="1557">
                  <c:v>42180</c:v>
                </c:pt>
                <c:pt idx="1558">
                  <c:v>42181</c:v>
                </c:pt>
                <c:pt idx="1559">
                  <c:v>42182</c:v>
                </c:pt>
                <c:pt idx="1560">
                  <c:v>42183</c:v>
                </c:pt>
                <c:pt idx="1561">
                  <c:v>42184</c:v>
                </c:pt>
                <c:pt idx="1562">
                  <c:v>42185</c:v>
                </c:pt>
                <c:pt idx="1563">
                  <c:v>42186</c:v>
                </c:pt>
                <c:pt idx="1564">
                  <c:v>42187</c:v>
                </c:pt>
                <c:pt idx="1565">
                  <c:v>42188</c:v>
                </c:pt>
                <c:pt idx="1566">
                  <c:v>42189</c:v>
                </c:pt>
                <c:pt idx="1567">
                  <c:v>42190</c:v>
                </c:pt>
                <c:pt idx="1568">
                  <c:v>42191</c:v>
                </c:pt>
                <c:pt idx="1569">
                  <c:v>42192</c:v>
                </c:pt>
                <c:pt idx="1570">
                  <c:v>42193</c:v>
                </c:pt>
                <c:pt idx="1571">
                  <c:v>42194</c:v>
                </c:pt>
                <c:pt idx="1572">
                  <c:v>42195</c:v>
                </c:pt>
                <c:pt idx="1573">
                  <c:v>42196</c:v>
                </c:pt>
                <c:pt idx="1574">
                  <c:v>42197</c:v>
                </c:pt>
                <c:pt idx="1575">
                  <c:v>42198</c:v>
                </c:pt>
                <c:pt idx="1576">
                  <c:v>42199</c:v>
                </c:pt>
                <c:pt idx="1577">
                  <c:v>42200</c:v>
                </c:pt>
                <c:pt idx="1578">
                  <c:v>42201</c:v>
                </c:pt>
                <c:pt idx="1579">
                  <c:v>42202</c:v>
                </c:pt>
                <c:pt idx="1580">
                  <c:v>42203</c:v>
                </c:pt>
                <c:pt idx="1581">
                  <c:v>42204</c:v>
                </c:pt>
                <c:pt idx="1582">
                  <c:v>42205</c:v>
                </c:pt>
                <c:pt idx="1583">
                  <c:v>42206</c:v>
                </c:pt>
                <c:pt idx="1584">
                  <c:v>42207</c:v>
                </c:pt>
                <c:pt idx="1585">
                  <c:v>42208</c:v>
                </c:pt>
                <c:pt idx="1586">
                  <c:v>42209</c:v>
                </c:pt>
                <c:pt idx="1587">
                  <c:v>42210</c:v>
                </c:pt>
                <c:pt idx="1588">
                  <c:v>42211</c:v>
                </c:pt>
                <c:pt idx="1589">
                  <c:v>42212</c:v>
                </c:pt>
                <c:pt idx="1590">
                  <c:v>42213</c:v>
                </c:pt>
                <c:pt idx="1591">
                  <c:v>42214</c:v>
                </c:pt>
                <c:pt idx="1592">
                  <c:v>42215</c:v>
                </c:pt>
                <c:pt idx="1593">
                  <c:v>42216</c:v>
                </c:pt>
                <c:pt idx="1594">
                  <c:v>42217</c:v>
                </c:pt>
                <c:pt idx="1595">
                  <c:v>42218</c:v>
                </c:pt>
                <c:pt idx="1596">
                  <c:v>42219</c:v>
                </c:pt>
                <c:pt idx="1597">
                  <c:v>42220</c:v>
                </c:pt>
                <c:pt idx="1598">
                  <c:v>42221</c:v>
                </c:pt>
                <c:pt idx="1599">
                  <c:v>42222</c:v>
                </c:pt>
                <c:pt idx="1600">
                  <c:v>42223</c:v>
                </c:pt>
                <c:pt idx="1601">
                  <c:v>42224</c:v>
                </c:pt>
                <c:pt idx="1602">
                  <c:v>42225</c:v>
                </c:pt>
                <c:pt idx="1603">
                  <c:v>42226</c:v>
                </c:pt>
                <c:pt idx="1604">
                  <c:v>42227</c:v>
                </c:pt>
                <c:pt idx="1605">
                  <c:v>42228</c:v>
                </c:pt>
                <c:pt idx="1606">
                  <c:v>42229</c:v>
                </c:pt>
                <c:pt idx="1607">
                  <c:v>42230</c:v>
                </c:pt>
                <c:pt idx="1608">
                  <c:v>42231</c:v>
                </c:pt>
                <c:pt idx="1609">
                  <c:v>42232</c:v>
                </c:pt>
                <c:pt idx="1610">
                  <c:v>42233</c:v>
                </c:pt>
                <c:pt idx="1611">
                  <c:v>42234</c:v>
                </c:pt>
                <c:pt idx="1612">
                  <c:v>42235</c:v>
                </c:pt>
                <c:pt idx="1613">
                  <c:v>42236</c:v>
                </c:pt>
                <c:pt idx="1614">
                  <c:v>42237</c:v>
                </c:pt>
                <c:pt idx="1615">
                  <c:v>42238</c:v>
                </c:pt>
                <c:pt idx="1616">
                  <c:v>42239</c:v>
                </c:pt>
                <c:pt idx="1617">
                  <c:v>42240</c:v>
                </c:pt>
                <c:pt idx="1618">
                  <c:v>42241</c:v>
                </c:pt>
                <c:pt idx="1619">
                  <c:v>42242</c:v>
                </c:pt>
                <c:pt idx="1620">
                  <c:v>42243</c:v>
                </c:pt>
                <c:pt idx="1621">
                  <c:v>42244</c:v>
                </c:pt>
                <c:pt idx="1622">
                  <c:v>42245</c:v>
                </c:pt>
                <c:pt idx="1623">
                  <c:v>42246</c:v>
                </c:pt>
                <c:pt idx="1624">
                  <c:v>42247</c:v>
                </c:pt>
                <c:pt idx="1625">
                  <c:v>42248</c:v>
                </c:pt>
                <c:pt idx="1626">
                  <c:v>42249</c:v>
                </c:pt>
                <c:pt idx="1627">
                  <c:v>42250</c:v>
                </c:pt>
                <c:pt idx="1628">
                  <c:v>42251</c:v>
                </c:pt>
                <c:pt idx="1629">
                  <c:v>42252</c:v>
                </c:pt>
                <c:pt idx="1630">
                  <c:v>42253</c:v>
                </c:pt>
                <c:pt idx="1631">
                  <c:v>42254</c:v>
                </c:pt>
                <c:pt idx="1632">
                  <c:v>42255</c:v>
                </c:pt>
                <c:pt idx="1633">
                  <c:v>42256</c:v>
                </c:pt>
                <c:pt idx="1634">
                  <c:v>42257</c:v>
                </c:pt>
                <c:pt idx="1635">
                  <c:v>42258</c:v>
                </c:pt>
                <c:pt idx="1636">
                  <c:v>42259</c:v>
                </c:pt>
                <c:pt idx="1637">
                  <c:v>42260</c:v>
                </c:pt>
                <c:pt idx="1638">
                  <c:v>42261</c:v>
                </c:pt>
                <c:pt idx="1639">
                  <c:v>42262</c:v>
                </c:pt>
                <c:pt idx="1640">
                  <c:v>42263</c:v>
                </c:pt>
                <c:pt idx="1641">
                  <c:v>42264</c:v>
                </c:pt>
                <c:pt idx="1642">
                  <c:v>42265</c:v>
                </c:pt>
                <c:pt idx="1643">
                  <c:v>42266</c:v>
                </c:pt>
                <c:pt idx="1644">
                  <c:v>42267</c:v>
                </c:pt>
                <c:pt idx="1645">
                  <c:v>42268</c:v>
                </c:pt>
                <c:pt idx="1646">
                  <c:v>42269</c:v>
                </c:pt>
                <c:pt idx="1647">
                  <c:v>42270</c:v>
                </c:pt>
                <c:pt idx="1648">
                  <c:v>42271</c:v>
                </c:pt>
                <c:pt idx="1649">
                  <c:v>42272</c:v>
                </c:pt>
                <c:pt idx="1650">
                  <c:v>42273</c:v>
                </c:pt>
                <c:pt idx="1651">
                  <c:v>42274</c:v>
                </c:pt>
                <c:pt idx="1652">
                  <c:v>42275</c:v>
                </c:pt>
                <c:pt idx="1653">
                  <c:v>42276</c:v>
                </c:pt>
                <c:pt idx="1654">
                  <c:v>42277</c:v>
                </c:pt>
                <c:pt idx="1655">
                  <c:v>42278</c:v>
                </c:pt>
                <c:pt idx="1656">
                  <c:v>42279</c:v>
                </c:pt>
                <c:pt idx="1657">
                  <c:v>42280</c:v>
                </c:pt>
                <c:pt idx="1658">
                  <c:v>42281</c:v>
                </c:pt>
                <c:pt idx="1659">
                  <c:v>42282</c:v>
                </c:pt>
                <c:pt idx="1660">
                  <c:v>42283</c:v>
                </c:pt>
                <c:pt idx="1661">
                  <c:v>42284</c:v>
                </c:pt>
                <c:pt idx="1662">
                  <c:v>42285</c:v>
                </c:pt>
                <c:pt idx="1663">
                  <c:v>42286</c:v>
                </c:pt>
                <c:pt idx="1664">
                  <c:v>42287</c:v>
                </c:pt>
                <c:pt idx="1665">
                  <c:v>42288</c:v>
                </c:pt>
                <c:pt idx="1666">
                  <c:v>42289</c:v>
                </c:pt>
                <c:pt idx="1667">
                  <c:v>42290</c:v>
                </c:pt>
                <c:pt idx="1668">
                  <c:v>42291</c:v>
                </c:pt>
                <c:pt idx="1669">
                  <c:v>42292</c:v>
                </c:pt>
                <c:pt idx="1670">
                  <c:v>42293</c:v>
                </c:pt>
                <c:pt idx="1671">
                  <c:v>42294</c:v>
                </c:pt>
                <c:pt idx="1672">
                  <c:v>42295</c:v>
                </c:pt>
                <c:pt idx="1673">
                  <c:v>42296</c:v>
                </c:pt>
                <c:pt idx="1674">
                  <c:v>42297</c:v>
                </c:pt>
                <c:pt idx="1675">
                  <c:v>42298</c:v>
                </c:pt>
                <c:pt idx="1676">
                  <c:v>42299</c:v>
                </c:pt>
                <c:pt idx="1677">
                  <c:v>42300</c:v>
                </c:pt>
                <c:pt idx="1678">
                  <c:v>42301</c:v>
                </c:pt>
                <c:pt idx="1679">
                  <c:v>42302</c:v>
                </c:pt>
                <c:pt idx="1680">
                  <c:v>42303</c:v>
                </c:pt>
                <c:pt idx="1681">
                  <c:v>42304</c:v>
                </c:pt>
                <c:pt idx="1682">
                  <c:v>42305</c:v>
                </c:pt>
                <c:pt idx="1683">
                  <c:v>42306</c:v>
                </c:pt>
                <c:pt idx="1684">
                  <c:v>42307</c:v>
                </c:pt>
                <c:pt idx="1685">
                  <c:v>42308</c:v>
                </c:pt>
                <c:pt idx="1686">
                  <c:v>42309</c:v>
                </c:pt>
                <c:pt idx="1687">
                  <c:v>42310</c:v>
                </c:pt>
                <c:pt idx="1688">
                  <c:v>42311</c:v>
                </c:pt>
                <c:pt idx="1689">
                  <c:v>42312</c:v>
                </c:pt>
                <c:pt idx="1690">
                  <c:v>42313</c:v>
                </c:pt>
                <c:pt idx="1691">
                  <c:v>42314</c:v>
                </c:pt>
                <c:pt idx="1692">
                  <c:v>42315</c:v>
                </c:pt>
                <c:pt idx="1693">
                  <c:v>42316</c:v>
                </c:pt>
                <c:pt idx="1694">
                  <c:v>42317</c:v>
                </c:pt>
                <c:pt idx="1695">
                  <c:v>42318</c:v>
                </c:pt>
                <c:pt idx="1696">
                  <c:v>42319</c:v>
                </c:pt>
                <c:pt idx="1697">
                  <c:v>42320</c:v>
                </c:pt>
                <c:pt idx="1698">
                  <c:v>42321</c:v>
                </c:pt>
                <c:pt idx="1699">
                  <c:v>42322</c:v>
                </c:pt>
                <c:pt idx="1700">
                  <c:v>42323</c:v>
                </c:pt>
                <c:pt idx="1701">
                  <c:v>42324</c:v>
                </c:pt>
                <c:pt idx="1702">
                  <c:v>42325</c:v>
                </c:pt>
                <c:pt idx="1703">
                  <c:v>42326</c:v>
                </c:pt>
                <c:pt idx="1704">
                  <c:v>42327</c:v>
                </c:pt>
                <c:pt idx="1705">
                  <c:v>42328</c:v>
                </c:pt>
                <c:pt idx="1706">
                  <c:v>42329</c:v>
                </c:pt>
                <c:pt idx="1707">
                  <c:v>42330</c:v>
                </c:pt>
                <c:pt idx="1708">
                  <c:v>42331</c:v>
                </c:pt>
                <c:pt idx="1709">
                  <c:v>42332</c:v>
                </c:pt>
                <c:pt idx="1710">
                  <c:v>42333</c:v>
                </c:pt>
                <c:pt idx="1711">
                  <c:v>42334</c:v>
                </c:pt>
                <c:pt idx="1712">
                  <c:v>42335</c:v>
                </c:pt>
                <c:pt idx="1713">
                  <c:v>42336</c:v>
                </c:pt>
                <c:pt idx="1714">
                  <c:v>42337</c:v>
                </c:pt>
                <c:pt idx="1715">
                  <c:v>42338</c:v>
                </c:pt>
                <c:pt idx="1716">
                  <c:v>42339</c:v>
                </c:pt>
                <c:pt idx="1717">
                  <c:v>42340</c:v>
                </c:pt>
                <c:pt idx="1718">
                  <c:v>42341</c:v>
                </c:pt>
                <c:pt idx="1719">
                  <c:v>42342</c:v>
                </c:pt>
                <c:pt idx="1720">
                  <c:v>42343</c:v>
                </c:pt>
                <c:pt idx="1721">
                  <c:v>42344</c:v>
                </c:pt>
                <c:pt idx="1722">
                  <c:v>42345</c:v>
                </c:pt>
                <c:pt idx="1723">
                  <c:v>42346</c:v>
                </c:pt>
                <c:pt idx="1724">
                  <c:v>42347</c:v>
                </c:pt>
                <c:pt idx="1725">
                  <c:v>42348</c:v>
                </c:pt>
                <c:pt idx="1726">
                  <c:v>42349</c:v>
                </c:pt>
                <c:pt idx="1727">
                  <c:v>42350</c:v>
                </c:pt>
                <c:pt idx="1728">
                  <c:v>42351</c:v>
                </c:pt>
                <c:pt idx="1729">
                  <c:v>42352</c:v>
                </c:pt>
                <c:pt idx="1730">
                  <c:v>42353</c:v>
                </c:pt>
                <c:pt idx="1731">
                  <c:v>42354</c:v>
                </c:pt>
                <c:pt idx="1732">
                  <c:v>42355</c:v>
                </c:pt>
                <c:pt idx="1733">
                  <c:v>42356</c:v>
                </c:pt>
                <c:pt idx="1734">
                  <c:v>42357</c:v>
                </c:pt>
                <c:pt idx="1735">
                  <c:v>42358</c:v>
                </c:pt>
                <c:pt idx="1736">
                  <c:v>42359</c:v>
                </c:pt>
                <c:pt idx="1737">
                  <c:v>42360</c:v>
                </c:pt>
                <c:pt idx="1738">
                  <c:v>42361</c:v>
                </c:pt>
                <c:pt idx="1739">
                  <c:v>42362</c:v>
                </c:pt>
                <c:pt idx="1740">
                  <c:v>42363</c:v>
                </c:pt>
                <c:pt idx="1741">
                  <c:v>42364</c:v>
                </c:pt>
                <c:pt idx="1742">
                  <c:v>42365</c:v>
                </c:pt>
                <c:pt idx="1743">
                  <c:v>42366</c:v>
                </c:pt>
                <c:pt idx="1744">
                  <c:v>42367</c:v>
                </c:pt>
                <c:pt idx="1745">
                  <c:v>42368</c:v>
                </c:pt>
                <c:pt idx="1746">
                  <c:v>42369</c:v>
                </c:pt>
                <c:pt idx="1747">
                  <c:v>42370</c:v>
                </c:pt>
                <c:pt idx="1748">
                  <c:v>42371</c:v>
                </c:pt>
                <c:pt idx="1749">
                  <c:v>42372</c:v>
                </c:pt>
                <c:pt idx="1750">
                  <c:v>42373</c:v>
                </c:pt>
                <c:pt idx="1751">
                  <c:v>42374</c:v>
                </c:pt>
                <c:pt idx="1752">
                  <c:v>42375</c:v>
                </c:pt>
                <c:pt idx="1753">
                  <c:v>42376</c:v>
                </c:pt>
                <c:pt idx="1754">
                  <c:v>42377</c:v>
                </c:pt>
                <c:pt idx="1755">
                  <c:v>42378</c:v>
                </c:pt>
                <c:pt idx="1756">
                  <c:v>42379</c:v>
                </c:pt>
                <c:pt idx="1757">
                  <c:v>42380</c:v>
                </c:pt>
                <c:pt idx="1758">
                  <c:v>42381</c:v>
                </c:pt>
                <c:pt idx="1759">
                  <c:v>42382</c:v>
                </c:pt>
                <c:pt idx="1760">
                  <c:v>42383</c:v>
                </c:pt>
                <c:pt idx="1761">
                  <c:v>42384</c:v>
                </c:pt>
                <c:pt idx="1762">
                  <c:v>42385</c:v>
                </c:pt>
                <c:pt idx="1763">
                  <c:v>42386</c:v>
                </c:pt>
                <c:pt idx="1764">
                  <c:v>42387</c:v>
                </c:pt>
                <c:pt idx="1765">
                  <c:v>42388</c:v>
                </c:pt>
                <c:pt idx="1766">
                  <c:v>42389</c:v>
                </c:pt>
                <c:pt idx="1767">
                  <c:v>42390</c:v>
                </c:pt>
                <c:pt idx="1768">
                  <c:v>42391</c:v>
                </c:pt>
                <c:pt idx="1769">
                  <c:v>42392</c:v>
                </c:pt>
                <c:pt idx="1770">
                  <c:v>42393</c:v>
                </c:pt>
                <c:pt idx="1771">
                  <c:v>42394</c:v>
                </c:pt>
                <c:pt idx="1772">
                  <c:v>42395</c:v>
                </c:pt>
                <c:pt idx="1773">
                  <c:v>42396</c:v>
                </c:pt>
                <c:pt idx="1774">
                  <c:v>42397</c:v>
                </c:pt>
                <c:pt idx="1775">
                  <c:v>42398</c:v>
                </c:pt>
                <c:pt idx="1776">
                  <c:v>42399</c:v>
                </c:pt>
                <c:pt idx="1777">
                  <c:v>42400</c:v>
                </c:pt>
                <c:pt idx="1778">
                  <c:v>42401</c:v>
                </c:pt>
                <c:pt idx="1779">
                  <c:v>42402</c:v>
                </c:pt>
                <c:pt idx="1780">
                  <c:v>42403</c:v>
                </c:pt>
                <c:pt idx="1781">
                  <c:v>42404</c:v>
                </c:pt>
                <c:pt idx="1782">
                  <c:v>42405</c:v>
                </c:pt>
                <c:pt idx="1783">
                  <c:v>42406</c:v>
                </c:pt>
                <c:pt idx="1784">
                  <c:v>42407</c:v>
                </c:pt>
                <c:pt idx="1785">
                  <c:v>42408</c:v>
                </c:pt>
                <c:pt idx="1786">
                  <c:v>42409</c:v>
                </c:pt>
                <c:pt idx="1787">
                  <c:v>42410</c:v>
                </c:pt>
                <c:pt idx="1788">
                  <c:v>42411</c:v>
                </c:pt>
                <c:pt idx="1789">
                  <c:v>42412</c:v>
                </c:pt>
                <c:pt idx="1790">
                  <c:v>42413</c:v>
                </c:pt>
                <c:pt idx="1791">
                  <c:v>42414</c:v>
                </c:pt>
                <c:pt idx="1792">
                  <c:v>42415</c:v>
                </c:pt>
                <c:pt idx="1793">
                  <c:v>42416</c:v>
                </c:pt>
                <c:pt idx="1794">
                  <c:v>42417</c:v>
                </c:pt>
                <c:pt idx="1795">
                  <c:v>42418</c:v>
                </c:pt>
                <c:pt idx="1796">
                  <c:v>42419</c:v>
                </c:pt>
                <c:pt idx="1797">
                  <c:v>42420</c:v>
                </c:pt>
                <c:pt idx="1798">
                  <c:v>42421</c:v>
                </c:pt>
                <c:pt idx="1799">
                  <c:v>42422</c:v>
                </c:pt>
                <c:pt idx="1800">
                  <c:v>42423</c:v>
                </c:pt>
                <c:pt idx="1801">
                  <c:v>42424</c:v>
                </c:pt>
                <c:pt idx="1802">
                  <c:v>42425</c:v>
                </c:pt>
                <c:pt idx="1803">
                  <c:v>42426</c:v>
                </c:pt>
                <c:pt idx="1804">
                  <c:v>42427</c:v>
                </c:pt>
                <c:pt idx="1805">
                  <c:v>42428</c:v>
                </c:pt>
                <c:pt idx="1806">
                  <c:v>42429</c:v>
                </c:pt>
                <c:pt idx="1807">
                  <c:v>42430</c:v>
                </c:pt>
                <c:pt idx="1808">
                  <c:v>42431</c:v>
                </c:pt>
                <c:pt idx="1809">
                  <c:v>42432</c:v>
                </c:pt>
                <c:pt idx="1810">
                  <c:v>42433</c:v>
                </c:pt>
                <c:pt idx="1811">
                  <c:v>42434</c:v>
                </c:pt>
                <c:pt idx="1812">
                  <c:v>42435</c:v>
                </c:pt>
                <c:pt idx="1813">
                  <c:v>42436</c:v>
                </c:pt>
                <c:pt idx="1814">
                  <c:v>42437</c:v>
                </c:pt>
                <c:pt idx="1815">
                  <c:v>42438</c:v>
                </c:pt>
                <c:pt idx="1816">
                  <c:v>42439</c:v>
                </c:pt>
                <c:pt idx="1817">
                  <c:v>42440</c:v>
                </c:pt>
                <c:pt idx="1818">
                  <c:v>42441</c:v>
                </c:pt>
                <c:pt idx="1819">
                  <c:v>42442</c:v>
                </c:pt>
                <c:pt idx="1820">
                  <c:v>42443</c:v>
                </c:pt>
                <c:pt idx="1821">
                  <c:v>42444</c:v>
                </c:pt>
                <c:pt idx="1822">
                  <c:v>42445</c:v>
                </c:pt>
                <c:pt idx="1823">
                  <c:v>42446</c:v>
                </c:pt>
                <c:pt idx="1824">
                  <c:v>42447</c:v>
                </c:pt>
                <c:pt idx="1825">
                  <c:v>42448</c:v>
                </c:pt>
                <c:pt idx="1826">
                  <c:v>42449</c:v>
                </c:pt>
                <c:pt idx="1827">
                  <c:v>42450</c:v>
                </c:pt>
                <c:pt idx="1828">
                  <c:v>42451</c:v>
                </c:pt>
                <c:pt idx="1829">
                  <c:v>42452</c:v>
                </c:pt>
                <c:pt idx="1830">
                  <c:v>42453</c:v>
                </c:pt>
                <c:pt idx="1831">
                  <c:v>42454</c:v>
                </c:pt>
                <c:pt idx="1832">
                  <c:v>42455</c:v>
                </c:pt>
                <c:pt idx="1833">
                  <c:v>42456</c:v>
                </c:pt>
                <c:pt idx="1834">
                  <c:v>42457</c:v>
                </c:pt>
                <c:pt idx="1835">
                  <c:v>42458</c:v>
                </c:pt>
                <c:pt idx="1836">
                  <c:v>42459</c:v>
                </c:pt>
                <c:pt idx="1837">
                  <c:v>42460</c:v>
                </c:pt>
                <c:pt idx="1838">
                  <c:v>42461</c:v>
                </c:pt>
                <c:pt idx="1839">
                  <c:v>42462</c:v>
                </c:pt>
                <c:pt idx="1840">
                  <c:v>42463</c:v>
                </c:pt>
                <c:pt idx="1841">
                  <c:v>42464</c:v>
                </c:pt>
                <c:pt idx="1842">
                  <c:v>42465</c:v>
                </c:pt>
                <c:pt idx="1843">
                  <c:v>42466</c:v>
                </c:pt>
                <c:pt idx="1844">
                  <c:v>42467</c:v>
                </c:pt>
                <c:pt idx="1845">
                  <c:v>42468</c:v>
                </c:pt>
                <c:pt idx="1846">
                  <c:v>42469</c:v>
                </c:pt>
                <c:pt idx="1847">
                  <c:v>42470</c:v>
                </c:pt>
                <c:pt idx="1848">
                  <c:v>42471</c:v>
                </c:pt>
                <c:pt idx="1849">
                  <c:v>42472</c:v>
                </c:pt>
                <c:pt idx="1850">
                  <c:v>42473</c:v>
                </c:pt>
                <c:pt idx="1851">
                  <c:v>42474</c:v>
                </c:pt>
                <c:pt idx="1852">
                  <c:v>42475</c:v>
                </c:pt>
                <c:pt idx="1853">
                  <c:v>42476</c:v>
                </c:pt>
                <c:pt idx="1854">
                  <c:v>42477</c:v>
                </c:pt>
                <c:pt idx="1855">
                  <c:v>42478</c:v>
                </c:pt>
                <c:pt idx="1856">
                  <c:v>42479</c:v>
                </c:pt>
                <c:pt idx="1857">
                  <c:v>42480</c:v>
                </c:pt>
                <c:pt idx="1858">
                  <c:v>42481</c:v>
                </c:pt>
                <c:pt idx="1859">
                  <c:v>42482</c:v>
                </c:pt>
                <c:pt idx="1860">
                  <c:v>42483</c:v>
                </c:pt>
                <c:pt idx="1861">
                  <c:v>42484</c:v>
                </c:pt>
                <c:pt idx="1862">
                  <c:v>42485</c:v>
                </c:pt>
                <c:pt idx="1863">
                  <c:v>42486</c:v>
                </c:pt>
                <c:pt idx="1864">
                  <c:v>42487</c:v>
                </c:pt>
                <c:pt idx="1865">
                  <c:v>42488</c:v>
                </c:pt>
                <c:pt idx="1866">
                  <c:v>42489</c:v>
                </c:pt>
                <c:pt idx="1867">
                  <c:v>42490</c:v>
                </c:pt>
                <c:pt idx="1868">
                  <c:v>42491</c:v>
                </c:pt>
                <c:pt idx="1869">
                  <c:v>42492</c:v>
                </c:pt>
                <c:pt idx="1870">
                  <c:v>42493</c:v>
                </c:pt>
                <c:pt idx="1871">
                  <c:v>42494</c:v>
                </c:pt>
                <c:pt idx="1872">
                  <c:v>42495</c:v>
                </c:pt>
                <c:pt idx="1873">
                  <c:v>42496</c:v>
                </c:pt>
                <c:pt idx="1874">
                  <c:v>42497</c:v>
                </c:pt>
                <c:pt idx="1875">
                  <c:v>42498</c:v>
                </c:pt>
                <c:pt idx="1876">
                  <c:v>42499</c:v>
                </c:pt>
                <c:pt idx="1877">
                  <c:v>42500</c:v>
                </c:pt>
                <c:pt idx="1878">
                  <c:v>42501</c:v>
                </c:pt>
                <c:pt idx="1879">
                  <c:v>42502</c:v>
                </c:pt>
                <c:pt idx="1880">
                  <c:v>42503</c:v>
                </c:pt>
                <c:pt idx="1881">
                  <c:v>42504</c:v>
                </c:pt>
                <c:pt idx="1882">
                  <c:v>42505</c:v>
                </c:pt>
                <c:pt idx="1883">
                  <c:v>42506</c:v>
                </c:pt>
                <c:pt idx="1884">
                  <c:v>42507</c:v>
                </c:pt>
                <c:pt idx="1885">
                  <c:v>42508</c:v>
                </c:pt>
                <c:pt idx="1886">
                  <c:v>42509</c:v>
                </c:pt>
                <c:pt idx="1887">
                  <c:v>42510</c:v>
                </c:pt>
                <c:pt idx="1888">
                  <c:v>42511</c:v>
                </c:pt>
                <c:pt idx="1889">
                  <c:v>42512</c:v>
                </c:pt>
                <c:pt idx="1890">
                  <c:v>42513</c:v>
                </c:pt>
                <c:pt idx="1891">
                  <c:v>42514</c:v>
                </c:pt>
                <c:pt idx="1892">
                  <c:v>42515</c:v>
                </c:pt>
                <c:pt idx="1893">
                  <c:v>42516</c:v>
                </c:pt>
                <c:pt idx="1894">
                  <c:v>42517</c:v>
                </c:pt>
                <c:pt idx="1895">
                  <c:v>42518</c:v>
                </c:pt>
                <c:pt idx="1896">
                  <c:v>42519</c:v>
                </c:pt>
                <c:pt idx="1897">
                  <c:v>42520</c:v>
                </c:pt>
                <c:pt idx="1898">
                  <c:v>42521</c:v>
                </c:pt>
                <c:pt idx="1899">
                  <c:v>42522</c:v>
                </c:pt>
                <c:pt idx="1900">
                  <c:v>42523</c:v>
                </c:pt>
                <c:pt idx="1901">
                  <c:v>42524</c:v>
                </c:pt>
                <c:pt idx="1902">
                  <c:v>42525</c:v>
                </c:pt>
                <c:pt idx="1903">
                  <c:v>42526</c:v>
                </c:pt>
                <c:pt idx="1904">
                  <c:v>42527</c:v>
                </c:pt>
                <c:pt idx="1905">
                  <c:v>42528</c:v>
                </c:pt>
                <c:pt idx="1906">
                  <c:v>42529</c:v>
                </c:pt>
                <c:pt idx="1907">
                  <c:v>42530</c:v>
                </c:pt>
                <c:pt idx="1908">
                  <c:v>42531</c:v>
                </c:pt>
                <c:pt idx="1909">
                  <c:v>42532</c:v>
                </c:pt>
                <c:pt idx="1910">
                  <c:v>42533</c:v>
                </c:pt>
                <c:pt idx="1911">
                  <c:v>42534</c:v>
                </c:pt>
                <c:pt idx="1912">
                  <c:v>42535</c:v>
                </c:pt>
                <c:pt idx="1913">
                  <c:v>42536</c:v>
                </c:pt>
                <c:pt idx="1914">
                  <c:v>42537</c:v>
                </c:pt>
                <c:pt idx="1915">
                  <c:v>42538</c:v>
                </c:pt>
                <c:pt idx="1916">
                  <c:v>42539</c:v>
                </c:pt>
                <c:pt idx="1917">
                  <c:v>42540</c:v>
                </c:pt>
                <c:pt idx="1918">
                  <c:v>42541</c:v>
                </c:pt>
                <c:pt idx="1919">
                  <c:v>42542</c:v>
                </c:pt>
                <c:pt idx="1920">
                  <c:v>42543</c:v>
                </c:pt>
                <c:pt idx="1921">
                  <c:v>42544</c:v>
                </c:pt>
                <c:pt idx="1922">
                  <c:v>42545</c:v>
                </c:pt>
                <c:pt idx="1923">
                  <c:v>42546</c:v>
                </c:pt>
                <c:pt idx="1924">
                  <c:v>42547</c:v>
                </c:pt>
                <c:pt idx="1925">
                  <c:v>42548</c:v>
                </c:pt>
                <c:pt idx="1926">
                  <c:v>42549</c:v>
                </c:pt>
                <c:pt idx="1927">
                  <c:v>42550</c:v>
                </c:pt>
                <c:pt idx="1928">
                  <c:v>42551</c:v>
                </c:pt>
                <c:pt idx="1929">
                  <c:v>42552</c:v>
                </c:pt>
                <c:pt idx="1930">
                  <c:v>42553</c:v>
                </c:pt>
                <c:pt idx="1931">
                  <c:v>42554</c:v>
                </c:pt>
                <c:pt idx="1932">
                  <c:v>42555</c:v>
                </c:pt>
                <c:pt idx="1933">
                  <c:v>42556</c:v>
                </c:pt>
                <c:pt idx="1934">
                  <c:v>42557</c:v>
                </c:pt>
                <c:pt idx="1935">
                  <c:v>42558</c:v>
                </c:pt>
                <c:pt idx="1936">
                  <c:v>42559</c:v>
                </c:pt>
                <c:pt idx="1937">
                  <c:v>42560</c:v>
                </c:pt>
                <c:pt idx="1938">
                  <c:v>42561</c:v>
                </c:pt>
                <c:pt idx="1939">
                  <c:v>42562</c:v>
                </c:pt>
                <c:pt idx="1940">
                  <c:v>42563</c:v>
                </c:pt>
                <c:pt idx="1941">
                  <c:v>42564</c:v>
                </c:pt>
                <c:pt idx="1942">
                  <c:v>42565</c:v>
                </c:pt>
                <c:pt idx="1943">
                  <c:v>42566</c:v>
                </c:pt>
                <c:pt idx="1944">
                  <c:v>42567</c:v>
                </c:pt>
                <c:pt idx="1945">
                  <c:v>42568</c:v>
                </c:pt>
                <c:pt idx="1946">
                  <c:v>42569</c:v>
                </c:pt>
                <c:pt idx="1947">
                  <c:v>42570</c:v>
                </c:pt>
                <c:pt idx="1948">
                  <c:v>42571</c:v>
                </c:pt>
                <c:pt idx="1949">
                  <c:v>42572</c:v>
                </c:pt>
                <c:pt idx="1950">
                  <c:v>42573</c:v>
                </c:pt>
                <c:pt idx="1951">
                  <c:v>42574</c:v>
                </c:pt>
                <c:pt idx="1952">
                  <c:v>42575</c:v>
                </c:pt>
                <c:pt idx="1953">
                  <c:v>42576</c:v>
                </c:pt>
                <c:pt idx="1954">
                  <c:v>42577</c:v>
                </c:pt>
                <c:pt idx="1955">
                  <c:v>42578</c:v>
                </c:pt>
                <c:pt idx="1956">
                  <c:v>42579</c:v>
                </c:pt>
                <c:pt idx="1957">
                  <c:v>42580</c:v>
                </c:pt>
                <c:pt idx="1958">
                  <c:v>42581</c:v>
                </c:pt>
                <c:pt idx="1959">
                  <c:v>42582</c:v>
                </c:pt>
                <c:pt idx="1960">
                  <c:v>42583</c:v>
                </c:pt>
                <c:pt idx="1961">
                  <c:v>42584</c:v>
                </c:pt>
                <c:pt idx="1962">
                  <c:v>42585</c:v>
                </c:pt>
                <c:pt idx="1963">
                  <c:v>42586</c:v>
                </c:pt>
                <c:pt idx="1964">
                  <c:v>42587</c:v>
                </c:pt>
                <c:pt idx="1965">
                  <c:v>42588</c:v>
                </c:pt>
                <c:pt idx="1966">
                  <c:v>42589</c:v>
                </c:pt>
                <c:pt idx="1967">
                  <c:v>42590</c:v>
                </c:pt>
                <c:pt idx="1968">
                  <c:v>42591</c:v>
                </c:pt>
                <c:pt idx="1969">
                  <c:v>42592</c:v>
                </c:pt>
                <c:pt idx="1970">
                  <c:v>42593</c:v>
                </c:pt>
                <c:pt idx="1971">
                  <c:v>42594</c:v>
                </c:pt>
                <c:pt idx="1972">
                  <c:v>42595</c:v>
                </c:pt>
                <c:pt idx="1973">
                  <c:v>42596</c:v>
                </c:pt>
                <c:pt idx="1974">
                  <c:v>42597</c:v>
                </c:pt>
                <c:pt idx="1975">
                  <c:v>42598</c:v>
                </c:pt>
                <c:pt idx="1976">
                  <c:v>42599</c:v>
                </c:pt>
                <c:pt idx="1977">
                  <c:v>42600</c:v>
                </c:pt>
                <c:pt idx="1978">
                  <c:v>42601</c:v>
                </c:pt>
                <c:pt idx="1979">
                  <c:v>42602</c:v>
                </c:pt>
                <c:pt idx="1980">
                  <c:v>42603</c:v>
                </c:pt>
                <c:pt idx="1981">
                  <c:v>42604</c:v>
                </c:pt>
                <c:pt idx="1982">
                  <c:v>42605</c:v>
                </c:pt>
                <c:pt idx="1983">
                  <c:v>42606</c:v>
                </c:pt>
                <c:pt idx="1984">
                  <c:v>42607</c:v>
                </c:pt>
                <c:pt idx="1985">
                  <c:v>42608</c:v>
                </c:pt>
                <c:pt idx="1986">
                  <c:v>42609</c:v>
                </c:pt>
                <c:pt idx="1987">
                  <c:v>42610</c:v>
                </c:pt>
                <c:pt idx="1988">
                  <c:v>42611</c:v>
                </c:pt>
                <c:pt idx="1989">
                  <c:v>42612</c:v>
                </c:pt>
                <c:pt idx="1990">
                  <c:v>42613</c:v>
                </c:pt>
                <c:pt idx="1991">
                  <c:v>42614</c:v>
                </c:pt>
                <c:pt idx="1992">
                  <c:v>42615</c:v>
                </c:pt>
                <c:pt idx="1993">
                  <c:v>42616</c:v>
                </c:pt>
                <c:pt idx="1994">
                  <c:v>42617</c:v>
                </c:pt>
                <c:pt idx="1995">
                  <c:v>42618</c:v>
                </c:pt>
                <c:pt idx="1996">
                  <c:v>42619</c:v>
                </c:pt>
                <c:pt idx="1997">
                  <c:v>42620</c:v>
                </c:pt>
                <c:pt idx="1998">
                  <c:v>42621</c:v>
                </c:pt>
                <c:pt idx="1999">
                  <c:v>42622</c:v>
                </c:pt>
                <c:pt idx="2000">
                  <c:v>42623</c:v>
                </c:pt>
                <c:pt idx="2001">
                  <c:v>42624</c:v>
                </c:pt>
                <c:pt idx="2002">
                  <c:v>42625</c:v>
                </c:pt>
                <c:pt idx="2003">
                  <c:v>42626</c:v>
                </c:pt>
                <c:pt idx="2004">
                  <c:v>42627</c:v>
                </c:pt>
                <c:pt idx="2005">
                  <c:v>42628</c:v>
                </c:pt>
                <c:pt idx="2006">
                  <c:v>42629</c:v>
                </c:pt>
                <c:pt idx="2007">
                  <c:v>42630</c:v>
                </c:pt>
                <c:pt idx="2008">
                  <c:v>42631</c:v>
                </c:pt>
                <c:pt idx="2009">
                  <c:v>42632</c:v>
                </c:pt>
                <c:pt idx="2010">
                  <c:v>42633</c:v>
                </c:pt>
                <c:pt idx="2011">
                  <c:v>42634</c:v>
                </c:pt>
                <c:pt idx="2012">
                  <c:v>42635</c:v>
                </c:pt>
                <c:pt idx="2013">
                  <c:v>42636</c:v>
                </c:pt>
                <c:pt idx="2014">
                  <c:v>42637</c:v>
                </c:pt>
                <c:pt idx="2015">
                  <c:v>42638</c:v>
                </c:pt>
                <c:pt idx="2016">
                  <c:v>42639</c:v>
                </c:pt>
                <c:pt idx="2017">
                  <c:v>42640</c:v>
                </c:pt>
                <c:pt idx="2018">
                  <c:v>42641</c:v>
                </c:pt>
                <c:pt idx="2019">
                  <c:v>42642</c:v>
                </c:pt>
                <c:pt idx="2020">
                  <c:v>42643</c:v>
                </c:pt>
                <c:pt idx="2021">
                  <c:v>42644</c:v>
                </c:pt>
                <c:pt idx="2022">
                  <c:v>42645</c:v>
                </c:pt>
                <c:pt idx="2023">
                  <c:v>42646</c:v>
                </c:pt>
                <c:pt idx="2024">
                  <c:v>42647</c:v>
                </c:pt>
                <c:pt idx="2025">
                  <c:v>42648</c:v>
                </c:pt>
                <c:pt idx="2026">
                  <c:v>42649</c:v>
                </c:pt>
                <c:pt idx="2027">
                  <c:v>42650</c:v>
                </c:pt>
                <c:pt idx="2028">
                  <c:v>42651</c:v>
                </c:pt>
                <c:pt idx="2029">
                  <c:v>42652</c:v>
                </c:pt>
                <c:pt idx="2030">
                  <c:v>42653</c:v>
                </c:pt>
                <c:pt idx="2031">
                  <c:v>42654</c:v>
                </c:pt>
                <c:pt idx="2032">
                  <c:v>42655</c:v>
                </c:pt>
                <c:pt idx="2033">
                  <c:v>42656</c:v>
                </c:pt>
                <c:pt idx="2034">
                  <c:v>42657</c:v>
                </c:pt>
                <c:pt idx="2035">
                  <c:v>42658</c:v>
                </c:pt>
                <c:pt idx="2036">
                  <c:v>42659</c:v>
                </c:pt>
                <c:pt idx="2037">
                  <c:v>42660</c:v>
                </c:pt>
                <c:pt idx="2038">
                  <c:v>42661</c:v>
                </c:pt>
                <c:pt idx="2039">
                  <c:v>42662</c:v>
                </c:pt>
                <c:pt idx="2040">
                  <c:v>42663</c:v>
                </c:pt>
                <c:pt idx="2041">
                  <c:v>42664</c:v>
                </c:pt>
                <c:pt idx="2042">
                  <c:v>42665</c:v>
                </c:pt>
                <c:pt idx="2043">
                  <c:v>42666</c:v>
                </c:pt>
                <c:pt idx="2044">
                  <c:v>42667</c:v>
                </c:pt>
                <c:pt idx="2045">
                  <c:v>42668</c:v>
                </c:pt>
                <c:pt idx="2046">
                  <c:v>42669</c:v>
                </c:pt>
                <c:pt idx="2047">
                  <c:v>42670</c:v>
                </c:pt>
                <c:pt idx="2048">
                  <c:v>42671</c:v>
                </c:pt>
                <c:pt idx="2049">
                  <c:v>42672</c:v>
                </c:pt>
                <c:pt idx="2050">
                  <c:v>42673</c:v>
                </c:pt>
                <c:pt idx="2051">
                  <c:v>42674</c:v>
                </c:pt>
                <c:pt idx="2052">
                  <c:v>42675</c:v>
                </c:pt>
                <c:pt idx="2053">
                  <c:v>42676</c:v>
                </c:pt>
                <c:pt idx="2054">
                  <c:v>42677</c:v>
                </c:pt>
                <c:pt idx="2055">
                  <c:v>42678</c:v>
                </c:pt>
                <c:pt idx="2056">
                  <c:v>42679</c:v>
                </c:pt>
                <c:pt idx="2057">
                  <c:v>42680</c:v>
                </c:pt>
                <c:pt idx="2058">
                  <c:v>42681</c:v>
                </c:pt>
                <c:pt idx="2059">
                  <c:v>42682</c:v>
                </c:pt>
                <c:pt idx="2060">
                  <c:v>42683</c:v>
                </c:pt>
                <c:pt idx="2061">
                  <c:v>42684</c:v>
                </c:pt>
                <c:pt idx="2062">
                  <c:v>42685</c:v>
                </c:pt>
                <c:pt idx="2063">
                  <c:v>42686</c:v>
                </c:pt>
                <c:pt idx="2064">
                  <c:v>42687</c:v>
                </c:pt>
                <c:pt idx="2065">
                  <c:v>42688</c:v>
                </c:pt>
                <c:pt idx="2066">
                  <c:v>42689</c:v>
                </c:pt>
                <c:pt idx="2067">
                  <c:v>42690</c:v>
                </c:pt>
                <c:pt idx="2068">
                  <c:v>42691</c:v>
                </c:pt>
                <c:pt idx="2069">
                  <c:v>42692</c:v>
                </c:pt>
                <c:pt idx="2070">
                  <c:v>42693</c:v>
                </c:pt>
                <c:pt idx="2071">
                  <c:v>42694</c:v>
                </c:pt>
                <c:pt idx="2072">
                  <c:v>42695</c:v>
                </c:pt>
                <c:pt idx="2073">
                  <c:v>42696</c:v>
                </c:pt>
                <c:pt idx="2074">
                  <c:v>42697</c:v>
                </c:pt>
                <c:pt idx="2075">
                  <c:v>42698</c:v>
                </c:pt>
                <c:pt idx="2076">
                  <c:v>42699</c:v>
                </c:pt>
                <c:pt idx="2077">
                  <c:v>42700</c:v>
                </c:pt>
                <c:pt idx="2078">
                  <c:v>42701</c:v>
                </c:pt>
                <c:pt idx="2079">
                  <c:v>42702</c:v>
                </c:pt>
                <c:pt idx="2080">
                  <c:v>42703</c:v>
                </c:pt>
                <c:pt idx="2081">
                  <c:v>42704</c:v>
                </c:pt>
                <c:pt idx="2082">
                  <c:v>42705</c:v>
                </c:pt>
                <c:pt idx="2083">
                  <c:v>42706</c:v>
                </c:pt>
                <c:pt idx="2084">
                  <c:v>42707</c:v>
                </c:pt>
                <c:pt idx="2085">
                  <c:v>42708</c:v>
                </c:pt>
                <c:pt idx="2086">
                  <c:v>42709</c:v>
                </c:pt>
                <c:pt idx="2087">
                  <c:v>42710</c:v>
                </c:pt>
                <c:pt idx="2088">
                  <c:v>42711</c:v>
                </c:pt>
                <c:pt idx="2089">
                  <c:v>42712</c:v>
                </c:pt>
                <c:pt idx="2090">
                  <c:v>42713</c:v>
                </c:pt>
                <c:pt idx="2091">
                  <c:v>42714</c:v>
                </c:pt>
                <c:pt idx="2092">
                  <c:v>42715</c:v>
                </c:pt>
                <c:pt idx="2093">
                  <c:v>42716</c:v>
                </c:pt>
                <c:pt idx="2094">
                  <c:v>42717</c:v>
                </c:pt>
                <c:pt idx="2095">
                  <c:v>42718</c:v>
                </c:pt>
                <c:pt idx="2096">
                  <c:v>42719</c:v>
                </c:pt>
                <c:pt idx="2097">
                  <c:v>42720</c:v>
                </c:pt>
                <c:pt idx="2098">
                  <c:v>42721</c:v>
                </c:pt>
                <c:pt idx="2099">
                  <c:v>42722</c:v>
                </c:pt>
                <c:pt idx="2100">
                  <c:v>42723</c:v>
                </c:pt>
                <c:pt idx="2101">
                  <c:v>42724</c:v>
                </c:pt>
                <c:pt idx="2102">
                  <c:v>42725</c:v>
                </c:pt>
                <c:pt idx="2103">
                  <c:v>42726</c:v>
                </c:pt>
                <c:pt idx="2104">
                  <c:v>42727</c:v>
                </c:pt>
                <c:pt idx="2105">
                  <c:v>42728</c:v>
                </c:pt>
                <c:pt idx="2106">
                  <c:v>42729</c:v>
                </c:pt>
                <c:pt idx="2107">
                  <c:v>42730</c:v>
                </c:pt>
                <c:pt idx="2108">
                  <c:v>42731</c:v>
                </c:pt>
                <c:pt idx="2109">
                  <c:v>42732</c:v>
                </c:pt>
                <c:pt idx="2110">
                  <c:v>42733</c:v>
                </c:pt>
                <c:pt idx="2111">
                  <c:v>42734</c:v>
                </c:pt>
                <c:pt idx="2112">
                  <c:v>42735</c:v>
                </c:pt>
                <c:pt idx="2113">
                  <c:v>42736</c:v>
                </c:pt>
                <c:pt idx="2114">
                  <c:v>42737</c:v>
                </c:pt>
                <c:pt idx="2115">
                  <c:v>42738</c:v>
                </c:pt>
                <c:pt idx="2116">
                  <c:v>42739</c:v>
                </c:pt>
                <c:pt idx="2117">
                  <c:v>42740</c:v>
                </c:pt>
                <c:pt idx="2118">
                  <c:v>42741</c:v>
                </c:pt>
                <c:pt idx="2119">
                  <c:v>42742</c:v>
                </c:pt>
                <c:pt idx="2120">
                  <c:v>42743</c:v>
                </c:pt>
                <c:pt idx="2121">
                  <c:v>42744</c:v>
                </c:pt>
                <c:pt idx="2122">
                  <c:v>42745</c:v>
                </c:pt>
                <c:pt idx="2123">
                  <c:v>42746</c:v>
                </c:pt>
                <c:pt idx="2124">
                  <c:v>42747</c:v>
                </c:pt>
                <c:pt idx="2125">
                  <c:v>42748</c:v>
                </c:pt>
                <c:pt idx="2126">
                  <c:v>42749</c:v>
                </c:pt>
                <c:pt idx="2127">
                  <c:v>42750</c:v>
                </c:pt>
                <c:pt idx="2128">
                  <c:v>42751</c:v>
                </c:pt>
                <c:pt idx="2129">
                  <c:v>42752</c:v>
                </c:pt>
                <c:pt idx="2130">
                  <c:v>42753</c:v>
                </c:pt>
                <c:pt idx="2131">
                  <c:v>42754</c:v>
                </c:pt>
                <c:pt idx="2132">
                  <c:v>42755</c:v>
                </c:pt>
                <c:pt idx="2133">
                  <c:v>42756</c:v>
                </c:pt>
                <c:pt idx="2134">
                  <c:v>42757</c:v>
                </c:pt>
                <c:pt idx="2135">
                  <c:v>42758</c:v>
                </c:pt>
                <c:pt idx="2136">
                  <c:v>42759</c:v>
                </c:pt>
                <c:pt idx="2137">
                  <c:v>42760</c:v>
                </c:pt>
                <c:pt idx="2138">
                  <c:v>42761</c:v>
                </c:pt>
                <c:pt idx="2139">
                  <c:v>42762</c:v>
                </c:pt>
                <c:pt idx="2140">
                  <c:v>42763</c:v>
                </c:pt>
                <c:pt idx="2141">
                  <c:v>42764</c:v>
                </c:pt>
                <c:pt idx="2142">
                  <c:v>42765</c:v>
                </c:pt>
                <c:pt idx="2143">
                  <c:v>42766</c:v>
                </c:pt>
                <c:pt idx="2144">
                  <c:v>42767</c:v>
                </c:pt>
                <c:pt idx="2145">
                  <c:v>42768</c:v>
                </c:pt>
                <c:pt idx="2146">
                  <c:v>42769</c:v>
                </c:pt>
                <c:pt idx="2147">
                  <c:v>42770</c:v>
                </c:pt>
                <c:pt idx="2148">
                  <c:v>42771</c:v>
                </c:pt>
                <c:pt idx="2149">
                  <c:v>42772</c:v>
                </c:pt>
                <c:pt idx="2150">
                  <c:v>42773</c:v>
                </c:pt>
                <c:pt idx="2151">
                  <c:v>42774</c:v>
                </c:pt>
                <c:pt idx="2152">
                  <c:v>42775</c:v>
                </c:pt>
                <c:pt idx="2153">
                  <c:v>42776</c:v>
                </c:pt>
                <c:pt idx="2154">
                  <c:v>42777</c:v>
                </c:pt>
                <c:pt idx="2155">
                  <c:v>42778</c:v>
                </c:pt>
                <c:pt idx="2156">
                  <c:v>42779</c:v>
                </c:pt>
                <c:pt idx="2157">
                  <c:v>42780</c:v>
                </c:pt>
                <c:pt idx="2158">
                  <c:v>42781</c:v>
                </c:pt>
                <c:pt idx="2159">
                  <c:v>42782</c:v>
                </c:pt>
                <c:pt idx="2160">
                  <c:v>42783</c:v>
                </c:pt>
                <c:pt idx="2161">
                  <c:v>42784</c:v>
                </c:pt>
                <c:pt idx="2162">
                  <c:v>42785</c:v>
                </c:pt>
                <c:pt idx="2163">
                  <c:v>42786</c:v>
                </c:pt>
                <c:pt idx="2164">
                  <c:v>42787</c:v>
                </c:pt>
                <c:pt idx="2165">
                  <c:v>42788</c:v>
                </c:pt>
                <c:pt idx="2166">
                  <c:v>42789</c:v>
                </c:pt>
                <c:pt idx="2167">
                  <c:v>42790</c:v>
                </c:pt>
                <c:pt idx="2168">
                  <c:v>42791</c:v>
                </c:pt>
                <c:pt idx="2169">
                  <c:v>42792</c:v>
                </c:pt>
                <c:pt idx="2170">
                  <c:v>42793</c:v>
                </c:pt>
                <c:pt idx="2171">
                  <c:v>42794</c:v>
                </c:pt>
                <c:pt idx="2172">
                  <c:v>42795</c:v>
                </c:pt>
                <c:pt idx="2173">
                  <c:v>42796</c:v>
                </c:pt>
                <c:pt idx="2174">
                  <c:v>42797</c:v>
                </c:pt>
                <c:pt idx="2175">
                  <c:v>42798</c:v>
                </c:pt>
                <c:pt idx="2176">
                  <c:v>42799</c:v>
                </c:pt>
                <c:pt idx="2177">
                  <c:v>42800</c:v>
                </c:pt>
                <c:pt idx="2178">
                  <c:v>42801</c:v>
                </c:pt>
                <c:pt idx="2179">
                  <c:v>42802</c:v>
                </c:pt>
                <c:pt idx="2180">
                  <c:v>42803</c:v>
                </c:pt>
                <c:pt idx="2181">
                  <c:v>42804</c:v>
                </c:pt>
                <c:pt idx="2182">
                  <c:v>42805</c:v>
                </c:pt>
                <c:pt idx="2183">
                  <c:v>42806</c:v>
                </c:pt>
                <c:pt idx="2184">
                  <c:v>42807</c:v>
                </c:pt>
                <c:pt idx="2185">
                  <c:v>42808</c:v>
                </c:pt>
                <c:pt idx="2186">
                  <c:v>42809</c:v>
                </c:pt>
                <c:pt idx="2187">
                  <c:v>42810</c:v>
                </c:pt>
                <c:pt idx="2188">
                  <c:v>42811</c:v>
                </c:pt>
                <c:pt idx="2189">
                  <c:v>42812</c:v>
                </c:pt>
                <c:pt idx="2190">
                  <c:v>42813</c:v>
                </c:pt>
                <c:pt idx="2191">
                  <c:v>42814</c:v>
                </c:pt>
                <c:pt idx="2192">
                  <c:v>42815</c:v>
                </c:pt>
                <c:pt idx="2193">
                  <c:v>42816</c:v>
                </c:pt>
                <c:pt idx="2194">
                  <c:v>42817</c:v>
                </c:pt>
                <c:pt idx="2195">
                  <c:v>42818</c:v>
                </c:pt>
                <c:pt idx="2196">
                  <c:v>42819</c:v>
                </c:pt>
                <c:pt idx="2197">
                  <c:v>42820</c:v>
                </c:pt>
                <c:pt idx="2198">
                  <c:v>42821</c:v>
                </c:pt>
                <c:pt idx="2199">
                  <c:v>42822</c:v>
                </c:pt>
                <c:pt idx="2200">
                  <c:v>42823</c:v>
                </c:pt>
                <c:pt idx="2201">
                  <c:v>42824</c:v>
                </c:pt>
                <c:pt idx="2202">
                  <c:v>42825</c:v>
                </c:pt>
                <c:pt idx="2203">
                  <c:v>42826</c:v>
                </c:pt>
                <c:pt idx="2204">
                  <c:v>42827</c:v>
                </c:pt>
                <c:pt idx="2205">
                  <c:v>42828</c:v>
                </c:pt>
                <c:pt idx="2206">
                  <c:v>42829</c:v>
                </c:pt>
                <c:pt idx="2207">
                  <c:v>42830</c:v>
                </c:pt>
                <c:pt idx="2208">
                  <c:v>42831</c:v>
                </c:pt>
                <c:pt idx="2209">
                  <c:v>42832</c:v>
                </c:pt>
                <c:pt idx="2210">
                  <c:v>42833</c:v>
                </c:pt>
                <c:pt idx="2211">
                  <c:v>42834</c:v>
                </c:pt>
                <c:pt idx="2212">
                  <c:v>42835</c:v>
                </c:pt>
                <c:pt idx="2213">
                  <c:v>42836</c:v>
                </c:pt>
                <c:pt idx="2214">
                  <c:v>42837</c:v>
                </c:pt>
                <c:pt idx="2215">
                  <c:v>42838</c:v>
                </c:pt>
                <c:pt idx="2216">
                  <c:v>42839</c:v>
                </c:pt>
                <c:pt idx="2217">
                  <c:v>42840</c:v>
                </c:pt>
                <c:pt idx="2218">
                  <c:v>42841</c:v>
                </c:pt>
                <c:pt idx="2219">
                  <c:v>42842</c:v>
                </c:pt>
                <c:pt idx="2220">
                  <c:v>42843</c:v>
                </c:pt>
                <c:pt idx="2221">
                  <c:v>42844</c:v>
                </c:pt>
                <c:pt idx="2222">
                  <c:v>42845</c:v>
                </c:pt>
                <c:pt idx="2223">
                  <c:v>42846</c:v>
                </c:pt>
                <c:pt idx="2224">
                  <c:v>42847</c:v>
                </c:pt>
                <c:pt idx="2225">
                  <c:v>42848</c:v>
                </c:pt>
                <c:pt idx="2226">
                  <c:v>42849</c:v>
                </c:pt>
                <c:pt idx="2227">
                  <c:v>42850</c:v>
                </c:pt>
                <c:pt idx="2228">
                  <c:v>42851</c:v>
                </c:pt>
                <c:pt idx="2229">
                  <c:v>42852</c:v>
                </c:pt>
                <c:pt idx="2230">
                  <c:v>42853</c:v>
                </c:pt>
                <c:pt idx="2231">
                  <c:v>42854</c:v>
                </c:pt>
                <c:pt idx="2232">
                  <c:v>42855</c:v>
                </c:pt>
                <c:pt idx="2233">
                  <c:v>42856</c:v>
                </c:pt>
                <c:pt idx="2234">
                  <c:v>42857</c:v>
                </c:pt>
                <c:pt idx="2235">
                  <c:v>42858</c:v>
                </c:pt>
                <c:pt idx="2236">
                  <c:v>42859</c:v>
                </c:pt>
                <c:pt idx="2237">
                  <c:v>42860</c:v>
                </c:pt>
                <c:pt idx="2238">
                  <c:v>42861</c:v>
                </c:pt>
                <c:pt idx="2239">
                  <c:v>42862</c:v>
                </c:pt>
                <c:pt idx="2240">
                  <c:v>42863</c:v>
                </c:pt>
                <c:pt idx="2241">
                  <c:v>42864</c:v>
                </c:pt>
                <c:pt idx="2242">
                  <c:v>42865</c:v>
                </c:pt>
                <c:pt idx="2243">
                  <c:v>42866</c:v>
                </c:pt>
                <c:pt idx="2244">
                  <c:v>42867</c:v>
                </c:pt>
                <c:pt idx="2245">
                  <c:v>42868</c:v>
                </c:pt>
                <c:pt idx="2246">
                  <c:v>42869</c:v>
                </c:pt>
                <c:pt idx="2247">
                  <c:v>42870</c:v>
                </c:pt>
                <c:pt idx="2248">
                  <c:v>42871</c:v>
                </c:pt>
                <c:pt idx="2249">
                  <c:v>42872</c:v>
                </c:pt>
                <c:pt idx="2250">
                  <c:v>42873</c:v>
                </c:pt>
                <c:pt idx="2251">
                  <c:v>42874</c:v>
                </c:pt>
                <c:pt idx="2252">
                  <c:v>42875</c:v>
                </c:pt>
                <c:pt idx="2253">
                  <c:v>42876</c:v>
                </c:pt>
                <c:pt idx="2254">
                  <c:v>42877</c:v>
                </c:pt>
                <c:pt idx="2255">
                  <c:v>42878</c:v>
                </c:pt>
                <c:pt idx="2256">
                  <c:v>42879</c:v>
                </c:pt>
                <c:pt idx="2257">
                  <c:v>42880</c:v>
                </c:pt>
                <c:pt idx="2258">
                  <c:v>42881</c:v>
                </c:pt>
                <c:pt idx="2259">
                  <c:v>42882</c:v>
                </c:pt>
                <c:pt idx="2260">
                  <c:v>42883</c:v>
                </c:pt>
                <c:pt idx="2261">
                  <c:v>42884</c:v>
                </c:pt>
                <c:pt idx="2262">
                  <c:v>42885</c:v>
                </c:pt>
                <c:pt idx="2263">
                  <c:v>42886</c:v>
                </c:pt>
                <c:pt idx="2264">
                  <c:v>42887</c:v>
                </c:pt>
                <c:pt idx="2265">
                  <c:v>42888</c:v>
                </c:pt>
                <c:pt idx="2266">
                  <c:v>42889</c:v>
                </c:pt>
                <c:pt idx="2267">
                  <c:v>42890</c:v>
                </c:pt>
                <c:pt idx="2268">
                  <c:v>42891</c:v>
                </c:pt>
                <c:pt idx="2269">
                  <c:v>42892</c:v>
                </c:pt>
                <c:pt idx="2270">
                  <c:v>42893</c:v>
                </c:pt>
                <c:pt idx="2271">
                  <c:v>42894</c:v>
                </c:pt>
                <c:pt idx="2272">
                  <c:v>42895</c:v>
                </c:pt>
                <c:pt idx="2273">
                  <c:v>42896</c:v>
                </c:pt>
                <c:pt idx="2274">
                  <c:v>42897</c:v>
                </c:pt>
                <c:pt idx="2275">
                  <c:v>42898</c:v>
                </c:pt>
                <c:pt idx="2276">
                  <c:v>42899</c:v>
                </c:pt>
                <c:pt idx="2277">
                  <c:v>42900</c:v>
                </c:pt>
                <c:pt idx="2278">
                  <c:v>42901</c:v>
                </c:pt>
                <c:pt idx="2279">
                  <c:v>42902</c:v>
                </c:pt>
                <c:pt idx="2280">
                  <c:v>42903</c:v>
                </c:pt>
                <c:pt idx="2281">
                  <c:v>42904</c:v>
                </c:pt>
                <c:pt idx="2282">
                  <c:v>42905</c:v>
                </c:pt>
                <c:pt idx="2283">
                  <c:v>42906</c:v>
                </c:pt>
                <c:pt idx="2284">
                  <c:v>42907</c:v>
                </c:pt>
                <c:pt idx="2285">
                  <c:v>42908</c:v>
                </c:pt>
                <c:pt idx="2286">
                  <c:v>42909</c:v>
                </c:pt>
                <c:pt idx="2287">
                  <c:v>42910</c:v>
                </c:pt>
                <c:pt idx="2288">
                  <c:v>42911</c:v>
                </c:pt>
                <c:pt idx="2289">
                  <c:v>42912</c:v>
                </c:pt>
                <c:pt idx="2290">
                  <c:v>42913</c:v>
                </c:pt>
                <c:pt idx="2291">
                  <c:v>42914</c:v>
                </c:pt>
                <c:pt idx="2292">
                  <c:v>42915</c:v>
                </c:pt>
                <c:pt idx="2293">
                  <c:v>42916</c:v>
                </c:pt>
                <c:pt idx="2294">
                  <c:v>42917</c:v>
                </c:pt>
                <c:pt idx="2295">
                  <c:v>42918</c:v>
                </c:pt>
                <c:pt idx="2296">
                  <c:v>42919</c:v>
                </c:pt>
                <c:pt idx="2297">
                  <c:v>42920</c:v>
                </c:pt>
                <c:pt idx="2298">
                  <c:v>42921</c:v>
                </c:pt>
                <c:pt idx="2299">
                  <c:v>42922</c:v>
                </c:pt>
                <c:pt idx="2300">
                  <c:v>42923</c:v>
                </c:pt>
                <c:pt idx="2301">
                  <c:v>42924</c:v>
                </c:pt>
                <c:pt idx="2302">
                  <c:v>42925</c:v>
                </c:pt>
                <c:pt idx="2303">
                  <c:v>42926</c:v>
                </c:pt>
                <c:pt idx="2304">
                  <c:v>42927</c:v>
                </c:pt>
                <c:pt idx="2305">
                  <c:v>42928</c:v>
                </c:pt>
                <c:pt idx="2306">
                  <c:v>42929</c:v>
                </c:pt>
                <c:pt idx="2307">
                  <c:v>42930</c:v>
                </c:pt>
                <c:pt idx="2308">
                  <c:v>42931</c:v>
                </c:pt>
                <c:pt idx="2309">
                  <c:v>42932</c:v>
                </c:pt>
                <c:pt idx="2310">
                  <c:v>42933</c:v>
                </c:pt>
                <c:pt idx="2311">
                  <c:v>42934</c:v>
                </c:pt>
                <c:pt idx="2312">
                  <c:v>42935</c:v>
                </c:pt>
                <c:pt idx="2313">
                  <c:v>42936</c:v>
                </c:pt>
                <c:pt idx="2314">
                  <c:v>42937</c:v>
                </c:pt>
                <c:pt idx="2315">
                  <c:v>42938</c:v>
                </c:pt>
                <c:pt idx="2316">
                  <c:v>42939</c:v>
                </c:pt>
                <c:pt idx="2317">
                  <c:v>42940</c:v>
                </c:pt>
                <c:pt idx="2318">
                  <c:v>42941</c:v>
                </c:pt>
                <c:pt idx="2319">
                  <c:v>42942</c:v>
                </c:pt>
                <c:pt idx="2320">
                  <c:v>42943</c:v>
                </c:pt>
                <c:pt idx="2321">
                  <c:v>42944</c:v>
                </c:pt>
                <c:pt idx="2322">
                  <c:v>42945</c:v>
                </c:pt>
                <c:pt idx="2323">
                  <c:v>42946</c:v>
                </c:pt>
                <c:pt idx="2324">
                  <c:v>42947</c:v>
                </c:pt>
                <c:pt idx="2325">
                  <c:v>42948</c:v>
                </c:pt>
                <c:pt idx="2326">
                  <c:v>42949</c:v>
                </c:pt>
                <c:pt idx="2327">
                  <c:v>42950</c:v>
                </c:pt>
                <c:pt idx="2328">
                  <c:v>42951</c:v>
                </c:pt>
                <c:pt idx="2329">
                  <c:v>42952</c:v>
                </c:pt>
                <c:pt idx="2330">
                  <c:v>42953</c:v>
                </c:pt>
                <c:pt idx="2331">
                  <c:v>42954</c:v>
                </c:pt>
                <c:pt idx="2332">
                  <c:v>42955</c:v>
                </c:pt>
                <c:pt idx="2333">
                  <c:v>42956</c:v>
                </c:pt>
                <c:pt idx="2334">
                  <c:v>42957</c:v>
                </c:pt>
                <c:pt idx="2335">
                  <c:v>42958</c:v>
                </c:pt>
                <c:pt idx="2336">
                  <c:v>42959</c:v>
                </c:pt>
                <c:pt idx="2337">
                  <c:v>42960</c:v>
                </c:pt>
                <c:pt idx="2338">
                  <c:v>42961</c:v>
                </c:pt>
                <c:pt idx="2339">
                  <c:v>42962</c:v>
                </c:pt>
                <c:pt idx="2340">
                  <c:v>42963</c:v>
                </c:pt>
                <c:pt idx="2341">
                  <c:v>42964</c:v>
                </c:pt>
                <c:pt idx="2342">
                  <c:v>42965</c:v>
                </c:pt>
                <c:pt idx="2343">
                  <c:v>42966</c:v>
                </c:pt>
                <c:pt idx="2344">
                  <c:v>42967</c:v>
                </c:pt>
                <c:pt idx="2345">
                  <c:v>42968</c:v>
                </c:pt>
                <c:pt idx="2346">
                  <c:v>42969</c:v>
                </c:pt>
                <c:pt idx="2347">
                  <c:v>42970</c:v>
                </c:pt>
                <c:pt idx="2348">
                  <c:v>42971</c:v>
                </c:pt>
                <c:pt idx="2349">
                  <c:v>42972</c:v>
                </c:pt>
                <c:pt idx="2350">
                  <c:v>42973</c:v>
                </c:pt>
                <c:pt idx="2351">
                  <c:v>42974</c:v>
                </c:pt>
                <c:pt idx="2352">
                  <c:v>42975</c:v>
                </c:pt>
                <c:pt idx="2353">
                  <c:v>42976</c:v>
                </c:pt>
                <c:pt idx="2354">
                  <c:v>42977</c:v>
                </c:pt>
                <c:pt idx="2355">
                  <c:v>42978</c:v>
                </c:pt>
                <c:pt idx="2356">
                  <c:v>42979</c:v>
                </c:pt>
                <c:pt idx="2357">
                  <c:v>42980</c:v>
                </c:pt>
                <c:pt idx="2358">
                  <c:v>42981</c:v>
                </c:pt>
                <c:pt idx="2359">
                  <c:v>42982</c:v>
                </c:pt>
                <c:pt idx="2360">
                  <c:v>42983</c:v>
                </c:pt>
                <c:pt idx="2361">
                  <c:v>42984</c:v>
                </c:pt>
                <c:pt idx="2362">
                  <c:v>42985</c:v>
                </c:pt>
                <c:pt idx="2363">
                  <c:v>42986</c:v>
                </c:pt>
                <c:pt idx="2364">
                  <c:v>42987</c:v>
                </c:pt>
                <c:pt idx="2365">
                  <c:v>42988</c:v>
                </c:pt>
                <c:pt idx="2366">
                  <c:v>42989</c:v>
                </c:pt>
                <c:pt idx="2367">
                  <c:v>42990</c:v>
                </c:pt>
                <c:pt idx="2368">
                  <c:v>42991</c:v>
                </c:pt>
                <c:pt idx="2369">
                  <c:v>42992</c:v>
                </c:pt>
                <c:pt idx="2370">
                  <c:v>42993</c:v>
                </c:pt>
                <c:pt idx="2371">
                  <c:v>42994</c:v>
                </c:pt>
                <c:pt idx="2372">
                  <c:v>42995</c:v>
                </c:pt>
                <c:pt idx="2373">
                  <c:v>42996</c:v>
                </c:pt>
                <c:pt idx="2374">
                  <c:v>42997</c:v>
                </c:pt>
                <c:pt idx="2375">
                  <c:v>42998</c:v>
                </c:pt>
                <c:pt idx="2376">
                  <c:v>42999</c:v>
                </c:pt>
                <c:pt idx="2377">
                  <c:v>43000</c:v>
                </c:pt>
                <c:pt idx="2378">
                  <c:v>43001</c:v>
                </c:pt>
                <c:pt idx="2379">
                  <c:v>43002</c:v>
                </c:pt>
                <c:pt idx="2380">
                  <c:v>43003</c:v>
                </c:pt>
                <c:pt idx="2381">
                  <c:v>43004</c:v>
                </c:pt>
                <c:pt idx="2382">
                  <c:v>43005</c:v>
                </c:pt>
                <c:pt idx="2383">
                  <c:v>43006</c:v>
                </c:pt>
                <c:pt idx="2384">
                  <c:v>43007</c:v>
                </c:pt>
                <c:pt idx="2385">
                  <c:v>43008</c:v>
                </c:pt>
                <c:pt idx="2386">
                  <c:v>43009</c:v>
                </c:pt>
                <c:pt idx="2387">
                  <c:v>43010</c:v>
                </c:pt>
                <c:pt idx="2388">
                  <c:v>43011</c:v>
                </c:pt>
                <c:pt idx="2389">
                  <c:v>43012</c:v>
                </c:pt>
                <c:pt idx="2390">
                  <c:v>43013</c:v>
                </c:pt>
                <c:pt idx="2391">
                  <c:v>43014</c:v>
                </c:pt>
                <c:pt idx="2392">
                  <c:v>43015</c:v>
                </c:pt>
                <c:pt idx="2393">
                  <c:v>43016</c:v>
                </c:pt>
                <c:pt idx="2394">
                  <c:v>43017</c:v>
                </c:pt>
                <c:pt idx="2395">
                  <c:v>43018</c:v>
                </c:pt>
                <c:pt idx="2396">
                  <c:v>43019</c:v>
                </c:pt>
                <c:pt idx="2397">
                  <c:v>43020</c:v>
                </c:pt>
                <c:pt idx="2398">
                  <c:v>43021</c:v>
                </c:pt>
                <c:pt idx="2399">
                  <c:v>43022</c:v>
                </c:pt>
                <c:pt idx="2400">
                  <c:v>43023</c:v>
                </c:pt>
                <c:pt idx="2401">
                  <c:v>43024</c:v>
                </c:pt>
                <c:pt idx="2402">
                  <c:v>43025</c:v>
                </c:pt>
                <c:pt idx="2403">
                  <c:v>43026</c:v>
                </c:pt>
                <c:pt idx="2404">
                  <c:v>43027</c:v>
                </c:pt>
                <c:pt idx="2405">
                  <c:v>43028</c:v>
                </c:pt>
                <c:pt idx="2406">
                  <c:v>43029</c:v>
                </c:pt>
                <c:pt idx="2407">
                  <c:v>43030</c:v>
                </c:pt>
                <c:pt idx="2408">
                  <c:v>43031</c:v>
                </c:pt>
                <c:pt idx="2409">
                  <c:v>43032</c:v>
                </c:pt>
                <c:pt idx="2410">
                  <c:v>43033</c:v>
                </c:pt>
                <c:pt idx="2411">
                  <c:v>43034</c:v>
                </c:pt>
                <c:pt idx="2412">
                  <c:v>43035</c:v>
                </c:pt>
                <c:pt idx="2413">
                  <c:v>43036</c:v>
                </c:pt>
                <c:pt idx="2414">
                  <c:v>43037</c:v>
                </c:pt>
                <c:pt idx="2415">
                  <c:v>43038</c:v>
                </c:pt>
                <c:pt idx="2416">
                  <c:v>43039</c:v>
                </c:pt>
                <c:pt idx="2417">
                  <c:v>43040</c:v>
                </c:pt>
                <c:pt idx="2418">
                  <c:v>43041</c:v>
                </c:pt>
                <c:pt idx="2419">
                  <c:v>43042</c:v>
                </c:pt>
                <c:pt idx="2420">
                  <c:v>43043</c:v>
                </c:pt>
                <c:pt idx="2421">
                  <c:v>43044</c:v>
                </c:pt>
                <c:pt idx="2422">
                  <c:v>43045</c:v>
                </c:pt>
                <c:pt idx="2423">
                  <c:v>43046</c:v>
                </c:pt>
                <c:pt idx="2424">
                  <c:v>43047</c:v>
                </c:pt>
                <c:pt idx="2425">
                  <c:v>43048</c:v>
                </c:pt>
                <c:pt idx="2426">
                  <c:v>43049</c:v>
                </c:pt>
                <c:pt idx="2427">
                  <c:v>43050</c:v>
                </c:pt>
                <c:pt idx="2428">
                  <c:v>43051</c:v>
                </c:pt>
                <c:pt idx="2429">
                  <c:v>43052</c:v>
                </c:pt>
                <c:pt idx="2430">
                  <c:v>43053</c:v>
                </c:pt>
                <c:pt idx="2431">
                  <c:v>43054</c:v>
                </c:pt>
                <c:pt idx="2432">
                  <c:v>43055</c:v>
                </c:pt>
                <c:pt idx="2433">
                  <c:v>43056</c:v>
                </c:pt>
                <c:pt idx="2434">
                  <c:v>43057</c:v>
                </c:pt>
                <c:pt idx="2435">
                  <c:v>43058</c:v>
                </c:pt>
                <c:pt idx="2436">
                  <c:v>43059</c:v>
                </c:pt>
                <c:pt idx="2437">
                  <c:v>43060</c:v>
                </c:pt>
                <c:pt idx="2438">
                  <c:v>43061</c:v>
                </c:pt>
                <c:pt idx="2439">
                  <c:v>43062</c:v>
                </c:pt>
                <c:pt idx="2440">
                  <c:v>43063</c:v>
                </c:pt>
                <c:pt idx="2441">
                  <c:v>43064</c:v>
                </c:pt>
                <c:pt idx="2442">
                  <c:v>43065</c:v>
                </c:pt>
                <c:pt idx="2443">
                  <c:v>43066</c:v>
                </c:pt>
                <c:pt idx="2444">
                  <c:v>43067</c:v>
                </c:pt>
                <c:pt idx="2445">
                  <c:v>43068</c:v>
                </c:pt>
                <c:pt idx="2446">
                  <c:v>43069</c:v>
                </c:pt>
                <c:pt idx="2447">
                  <c:v>43070</c:v>
                </c:pt>
                <c:pt idx="2448">
                  <c:v>43071</c:v>
                </c:pt>
                <c:pt idx="2449">
                  <c:v>43072</c:v>
                </c:pt>
                <c:pt idx="2450">
                  <c:v>43073</c:v>
                </c:pt>
                <c:pt idx="2451">
                  <c:v>43074</c:v>
                </c:pt>
                <c:pt idx="2452">
                  <c:v>43075</c:v>
                </c:pt>
                <c:pt idx="2453">
                  <c:v>43076</c:v>
                </c:pt>
                <c:pt idx="2454">
                  <c:v>43077</c:v>
                </c:pt>
                <c:pt idx="2455">
                  <c:v>43078</c:v>
                </c:pt>
                <c:pt idx="2456">
                  <c:v>43079</c:v>
                </c:pt>
                <c:pt idx="2457">
                  <c:v>43080</c:v>
                </c:pt>
                <c:pt idx="2458">
                  <c:v>43081</c:v>
                </c:pt>
                <c:pt idx="2459">
                  <c:v>43082</c:v>
                </c:pt>
                <c:pt idx="2460">
                  <c:v>43083</c:v>
                </c:pt>
                <c:pt idx="2461">
                  <c:v>43084</c:v>
                </c:pt>
                <c:pt idx="2462">
                  <c:v>43085</c:v>
                </c:pt>
                <c:pt idx="2463">
                  <c:v>43086</c:v>
                </c:pt>
                <c:pt idx="2464">
                  <c:v>43087</c:v>
                </c:pt>
                <c:pt idx="2465">
                  <c:v>43088</c:v>
                </c:pt>
                <c:pt idx="2466">
                  <c:v>43089</c:v>
                </c:pt>
                <c:pt idx="2467">
                  <c:v>43090</c:v>
                </c:pt>
                <c:pt idx="2468">
                  <c:v>43091</c:v>
                </c:pt>
                <c:pt idx="2469">
                  <c:v>43092</c:v>
                </c:pt>
                <c:pt idx="2470">
                  <c:v>43093</c:v>
                </c:pt>
                <c:pt idx="2471">
                  <c:v>43094</c:v>
                </c:pt>
                <c:pt idx="2472">
                  <c:v>43095</c:v>
                </c:pt>
                <c:pt idx="2473">
                  <c:v>43096</c:v>
                </c:pt>
                <c:pt idx="2474">
                  <c:v>43097</c:v>
                </c:pt>
                <c:pt idx="2475">
                  <c:v>43098</c:v>
                </c:pt>
                <c:pt idx="2476">
                  <c:v>43099</c:v>
                </c:pt>
                <c:pt idx="2477">
                  <c:v>43100</c:v>
                </c:pt>
                <c:pt idx="2478">
                  <c:v>43101</c:v>
                </c:pt>
                <c:pt idx="2479">
                  <c:v>43102</c:v>
                </c:pt>
                <c:pt idx="2480">
                  <c:v>43103</c:v>
                </c:pt>
                <c:pt idx="2481">
                  <c:v>43104</c:v>
                </c:pt>
                <c:pt idx="2482">
                  <c:v>43105</c:v>
                </c:pt>
                <c:pt idx="2483">
                  <c:v>43106</c:v>
                </c:pt>
                <c:pt idx="2484">
                  <c:v>43107</c:v>
                </c:pt>
                <c:pt idx="2485">
                  <c:v>43108</c:v>
                </c:pt>
                <c:pt idx="2486">
                  <c:v>43109</c:v>
                </c:pt>
                <c:pt idx="2487">
                  <c:v>43110</c:v>
                </c:pt>
                <c:pt idx="2488">
                  <c:v>43111</c:v>
                </c:pt>
                <c:pt idx="2489">
                  <c:v>43112</c:v>
                </c:pt>
                <c:pt idx="2490">
                  <c:v>43113</c:v>
                </c:pt>
                <c:pt idx="2491">
                  <c:v>43114</c:v>
                </c:pt>
                <c:pt idx="2492">
                  <c:v>43115</c:v>
                </c:pt>
                <c:pt idx="2493">
                  <c:v>43116</c:v>
                </c:pt>
                <c:pt idx="2494">
                  <c:v>43117</c:v>
                </c:pt>
                <c:pt idx="2495">
                  <c:v>43118</c:v>
                </c:pt>
                <c:pt idx="2496">
                  <c:v>43119</c:v>
                </c:pt>
                <c:pt idx="2497">
                  <c:v>43120</c:v>
                </c:pt>
                <c:pt idx="2498">
                  <c:v>43121</c:v>
                </c:pt>
                <c:pt idx="2499">
                  <c:v>43122</c:v>
                </c:pt>
                <c:pt idx="2500">
                  <c:v>43123</c:v>
                </c:pt>
                <c:pt idx="2501">
                  <c:v>43124</c:v>
                </c:pt>
                <c:pt idx="2502">
                  <c:v>43125</c:v>
                </c:pt>
                <c:pt idx="2503">
                  <c:v>43126</c:v>
                </c:pt>
                <c:pt idx="2504">
                  <c:v>43127</c:v>
                </c:pt>
                <c:pt idx="2505">
                  <c:v>43128</c:v>
                </c:pt>
                <c:pt idx="2506">
                  <c:v>43129</c:v>
                </c:pt>
                <c:pt idx="2507">
                  <c:v>43130</c:v>
                </c:pt>
                <c:pt idx="2508">
                  <c:v>43131</c:v>
                </c:pt>
                <c:pt idx="2509">
                  <c:v>43132</c:v>
                </c:pt>
                <c:pt idx="2510">
                  <c:v>43133</c:v>
                </c:pt>
                <c:pt idx="2511">
                  <c:v>43134</c:v>
                </c:pt>
                <c:pt idx="2512">
                  <c:v>43135</c:v>
                </c:pt>
                <c:pt idx="2513">
                  <c:v>43136</c:v>
                </c:pt>
                <c:pt idx="2514">
                  <c:v>43137</c:v>
                </c:pt>
                <c:pt idx="2515">
                  <c:v>43138</c:v>
                </c:pt>
                <c:pt idx="2516">
                  <c:v>43139</c:v>
                </c:pt>
                <c:pt idx="2517">
                  <c:v>43140</c:v>
                </c:pt>
                <c:pt idx="2518">
                  <c:v>43141</c:v>
                </c:pt>
                <c:pt idx="2519">
                  <c:v>43142</c:v>
                </c:pt>
                <c:pt idx="2520">
                  <c:v>43143</c:v>
                </c:pt>
                <c:pt idx="2521">
                  <c:v>43144</c:v>
                </c:pt>
                <c:pt idx="2522">
                  <c:v>43145</c:v>
                </c:pt>
                <c:pt idx="2523">
                  <c:v>43146</c:v>
                </c:pt>
                <c:pt idx="2524">
                  <c:v>43147</c:v>
                </c:pt>
                <c:pt idx="2525">
                  <c:v>43148</c:v>
                </c:pt>
                <c:pt idx="2526">
                  <c:v>43149</c:v>
                </c:pt>
                <c:pt idx="2527">
                  <c:v>43150</c:v>
                </c:pt>
                <c:pt idx="2528">
                  <c:v>43151</c:v>
                </c:pt>
                <c:pt idx="2529">
                  <c:v>43152</c:v>
                </c:pt>
                <c:pt idx="2530">
                  <c:v>43153</c:v>
                </c:pt>
                <c:pt idx="2531">
                  <c:v>43154</c:v>
                </c:pt>
                <c:pt idx="2532">
                  <c:v>43155</c:v>
                </c:pt>
                <c:pt idx="2533">
                  <c:v>43156</c:v>
                </c:pt>
                <c:pt idx="2534">
                  <c:v>43157</c:v>
                </c:pt>
                <c:pt idx="2535">
                  <c:v>43158</c:v>
                </c:pt>
                <c:pt idx="2536">
                  <c:v>43159</c:v>
                </c:pt>
                <c:pt idx="2537">
                  <c:v>43160</c:v>
                </c:pt>
                <c:pt idx="2538">
                  <c:v>43161</c:v>
                </c:pt>
                <c:pt idx="2539">
                  <c:v>43162</c:v>
                </c:pt>
                <c:pt idx="2540">
                  <c:v>43163</c:v>
                </c:pt>
                <c:pt idx="2541">
                  <c:v>43164</c:v>
                </c:pt>
                <c:pt idx="2542">
                  <c:v>43165</c:v>
                </c:pt>
                <c:pt idx="2543">
                  <c:v>43166</c:v>
                </c:pt>
                <c:pt idx="2544">
                  <c:v>43167</c:v>
                </c:pt>
                <c:pt idx="2545">
                  <c:v>43168</c:v>
                </c:pt>
                <c:pt idx="2546">
                  <c:v>43169</c:v>
                </c:pt>
                <c:pt idx="2547">
                  <c:v>43170</c:v>
                </c:pt>
                <c:pt idx="2548">
                  <c:v>43171</c:v>
                </c:pt>
                <c:pt idx="2549">
                  <c:v>43172</c:v>
                </c:pt>
                <c:pt idx="2550">
                  <c:v>43173</c:v>
                </c:pt>
                <c:pt idx="2551">
                  <c:v>43174</c:v>
                </c:pt>
                <c:pt idx="2552">
                  <c:v>43175</c:v>
                </c:pt>
                <c:pt idx="2553">
                  <c:v>43176</c:v>
                </c:pt>
                <c:pt idx="2554">
                  <c:v>43177</c:v>
                </c:pt>
                <c:pt idx="2555">
                  <c:v>43178</c:v>
                </c:pt>
                <c:pt idx="2556">
                  <c:v>43179</c:v>
                </c:pt>
                <c:pt idx="2557">
                  <c:v>43180</c:v>
                </c:pt>
                <c:pt idx="2558">
                  <c:v>43181</c:v>
                </c:pt>
                <c:pt idx="2559">
                  <c:v>43182</c:v>
                </c:pt>
                <c:pt idx="2560">
                  <c:v>43183</c:v>
                </c:pt>
                <c:pt idx="2561">
                  <c:v>43184</c:v>
                </c:pt>
                <c:pt idx="2562">
                  <c:v>43185</c:v>
                </c:pt>
                <c:pt idx="2563">
                  <c:v>43186</c:v>
                </c:pt>
                <c:pt idx="2564">
                  <c:v>43187</c:v>
                </c:pt>
                <c:pt idx="2565">
                  <c:v>43188</c:v>
                </c:pt>
                <c:pt idx="2566">
                  <c:v>43189</c:v>
                </c:pt>
                <c:pt idx="2567">
                  <c:v>43190</c:v>
                </c:pt>
                <c:pt idx="2568">
                  <c:v>43191</c:v>
                </c:pt>
                <c:pt idx="2569">
                  <c:v>43192</c:v>
                </c:pt>
                <c:pt idx="2570">
                  <c:v>43193</c:v>
                </c:pt>
                <c:pt idx="2571">
                  <c:v>43194</c:v>
                </c:pt>
                <c:pt idx="2572">
                  <c:v>43195</c:v>
                </c:pt>
                <c:pt idx="2573">
                  <c:v>43196</c:v>
                </c:pt>
                <c:pt idx="2574">
                  <c:v>43197</c:v>
                </c:pt>
                <c:pt idx="2575">
                  <c:v>43198</c:v>
                </c:pt>
                <c:pt idx="2576">
                  <c:v>43199</c:v>
                </c:pt>
                <c:pt idx="2577">
                  <c:v>43200</c:v>
                </c:pt>
                <c:pt idx="2578">
                  <c:v>43201</c:v>
                </c:pt>
                <c:pt idx="2579">
                  <c:v>43202</c:v>
                </c:pt>
                <c:pt idx="2580">
                  <c:v>43203</c:v>
                </c:pt>
                <c:pt idx="2581">
                  <c:v>43204</c:v>
                </c:pt>
                <c:pt idx="2582">
                  <c:v>43205</c:v>
                </c:pt>
                <c:pt idx="2583">
                  <c:v>43206</c:v>
                </c:pt>
                <c:pt idx="2584">
                  <c:v>43207</c:v>
                </c:pt>
                <c:pt idx="2585">
                  <c:v>43208</c:v>
                </c:pt>
                <c:pt idx="2586">
                  <c:v>43209</c:v>
                </c:pt>
                <c:pt idx="2587">
                  <c:v>43210</c:v>
                </c:pt>
                <c:pt idx="2588">
                  <c:v>43211</c:v>
                </c:pt>
                <c:pt idx="2589">
                  <c:v>43212</c:v>
                </c:pt>
                <c:pt idx="2590">
                  <c:v>43213</c:v>
                </c:pt>
                <c:pt idx="2591">
                  <c:v>43214</c:v>
                </c:pt>
                <c:pt idx="2592">
                  <c:v>43215</c:v>
                </c:pt>
                <c:pt idx="2593">
                  <c:v>43216</c:v>
                </c:pt>
                <c:pt idx="2594">
                  <c:v>43217</c:v>
                </c:pt>
                <c:pt idx="2595">
                  <c:v>43218</c:v>
                </c:pt>
                <c:pt idx="2596">
                  <c:v>43219</c:v>
                </c:pt>
                <c:pt idx="2597">
                  <c:v>43220</c:v>
                </c:pt>
                <c:pt idx="2598">
                  <c:v>43221</c:v>
                </c:pt>
                <c:pt idx="2599">
                  <c:v>43222</c:v>
                </c:pt>
                <c:pt idx="2600">
                  <c:v>43223</c:v>
                </c:pt>
                <c:pt idx="2601">
                  <c:v>43224</c:v>
                </c:pt>
                <c:pt idx="2602">
                  <c:v>43225</c:v>
                </c:pt>
                <c:pt idx="2603">
                  <c:v>43226</c:v>
                </c:pt>
                <c:pt idx="2604">
                  <c:v>43227</c:v>
                </c:pt>
                <c:pt idx="2605">
                  <c:v>43228</c:v>
                </c:pt>
                <c:pt idx="2606">
                  <c:v>43229</c:v>
                </c:pt>
                <c:pt idx="2607">
                  <c:v>43230</c:v>
                </c:pt>
                <c:pt idx="2608">
                  <c:v>43231</c:v>
                </c:pt>
                <c:pt idx="2609">
                  <c:v>43232</c:v>
                </c:pt>
                <c:pt idx="2610">
                  <c:v>43233</c:v>
                </c:pt>
                <c:pt idx="2611">
                  <c:v>43234</c:v>
                </c:pt>
                <c:pt idx="2612">
                  <c:v>43235</c:v>
                </c:pt>
                <c:pt idx="2613">
                  <c:v>43236</c:v>
                </c:pt>
                <c:pt idx="2614">
                  <c:v>43237</c:v>
                </c:pt>
                <c:pt idx="2615">
                  <c:v>43238</c:v>
                </c:pt>
                <c:pt idx="2616">
                  <c:v>43239</c:v>
                </c:pt>
                <c:pt idx="2617">
                  <c:v>43240</c:v>
                </c:pt>
                <c:pt idx="2618">
                  <c:v>43241</c:v>
                </c:pt>
                <c:pt idx="2619">
                  <c:v>43242</c:v>
                </c:pt>
                <c:pt idx="2620">
                  <c:v>43243</c:v>
                </c:pt>
                <c:pt idx="2621">
                  <c:v>43244</c:v>
                </c:pt>
                <c:pt idx="2622">
                  <c:v>43245</c:v>
                </c:pt>
                <c:pt idx="2623">
                  <c:v>43246</c:v>
                </c:pt>
                <c:pt idx="2624">
                  <c:v>43247</c:v>
                </c:pt>
                <c:pt idx="2625">
                  <c:v>43248</c:v>
                </c:pt>
                <c:pt idx="2626">
                  <c:v>43249</c:v>
                </c:pt>
                <c:pt idx="2627">
                  <c:v>43250</c:v>
                </c:pt>
                <c:pt idx="2628">
                  <c:v>43251</c:v>
                </c:pt>
                <c:pt idx="2629">
                  <c:v>43252</c:v>
                </c:pt>
                <c:pt idx="2630">
                  <c:v>43253</c:v>
                </c:pt>
                <c:pt idx="2631">
                  <c:v>43254</c:v>
                </c:pt>
                <c:pt idx="2632">
                  <c:v>43255</c:v>
                </c:pt>
                <c:pt idx="2633">
                  <c:v>43256</c:v>
                </c:pt>
              </c:numCache>
            </c:numRef>
          </c:cat>
          <c:val>
            <c:numRef>
              <c:f>CUVA_corr_depths!$E$2:$E$2635</c:f>
              <c:numCache>
                <c:formatCode>General</c:formatCode>
                <c:ptCount val="2634"/>
                <c:pt idx="1">
                  <c:v>5</c:v>
                </c:pt>
                <c:pt idx="2">
                  <c:v>1.4</c:v>
                </c:pt>
                <c:pt idx="3">
                  <c:v>2.1</c:v>
                </c:pt>
                <c:pt idx="4">
                  <c:v>2.2999999999999998</c:v>
                </c:pt>
                <c:pt idx="5">
                  <c:v>8.3000000000000007</c:v>
                </c:pt>
                <c:pt idx="6">
                  <c:v>2.1</c:v>
                </c:pt>
                <c:pt idx="7">
                  <c:v>3</c:v>
                </c:pt>
                <c:pt idx="8">
                  <c:v>9.9</c:v>
                </c:pt>
                <c:pt idx="9">
                  <c:v>5.0999999999999996</c:v>
                </c:pt>
                <c:pt idx="10">
                  <c:v>3.2</c:v>
                </c:pt>
                <c:pt idx="11">
                  <c:v>4.5</c:v>
                </c:pt>
                <c:pt idx="12">
                  <c:v>3.6</c:v>
                </c:pt>
                <c:pt idx="13">
                  <c:v>9.3000000000000007</c:v>
                </c:pt>
                <c:pt idx="14">
                  <c:v>4.9000000000000004</c:v>
                </c:pt>
                <c:pt idx="15">
                  <c:v>2.6</c:v>
                </c:pt>
                <c:pt idx="16">
                  <c:v>14.6</c:v>
                </c:pt>
                <c:pt idx="17">
                  <c:v>7.7</c:v>
                </c:pt>
                <c:pt idx="18">
                  <c:v>3.7</c:v>
                </c:pt>
                <c:pt idx="19">
                  <c:v>3.5</c:v>
                </c:pt>
                <c:pt idx="20">
                  <c:v>3.3</c:v>
                </c:pt>
                <c:pt idx="21">
                  <c:v>11.8</c:v>
                </c:pt>
                <c:pt idx="22">
                  <c:v>6.7</c:v>
                </c:pt>
                <c:pt idx="23">
                  <c:v>2.9</c:v>
                </c:pt>
                <c:pt idx="24">
                  <c:v>3.1</c:v>
                </c:pt>
                <c:pt idx="25">
                  <c:v>2.8</c:v>
                </c:pt>
                <c:pt idx="26">
                  <c:v>2.7</c:v>
                </c:pt>
                <c:pt idx="27">
                  <c:v>3.3</c:v>
                </c:pt>
                <c:pt idx="28">
                  <c:v>3.5</c:v>
                </c:pt>
                <c:pt idx="29">
                  <c:v>3.3</c:v>
                </c:pt>
                <c:pt idx="30">
                  <c:v>3.1</c:v>
                </c:pt>
                <c:pt idx="31">
                  <c:v>4</c:v>
                </c:pt>
                <c:pt idx="32">
                  <c:v>3.8</c:v>
                </c:pt>
                <c:pt idx="33">
                  <c:v>6.2</c:v>
                </c:pt>
                <c:pt idx="34">
                  <c:v>4.9000000000000004</c:v>
                </c:pt>
                <c:pt idx="35">
                  <c:v>2.1</c:v>
                </c:pt>
                <c:pt idx="36">
                  <c:v>2.2000000000000002</c:v>
                </c:pt>
                <c:pt idx="37">
                  <c:v>1.5</c:v>
                </c:pt>
                <c:pt idx="38">
                  <c:v>2.4</c:v>
                </c:pt>
                <c:pt idx="39">
                  <c:v>2.2000000000000002</c:v>
                </c:pt>
                <c:pt idx="40">
                  <c:v>1.4</c:v>
                </c:pt>
                <c:pt idx="41">
                  <c:v>2.6</c:v>
                </c:pt>
                <c:pt idx="42">
                  <c:v>3.3</c:v>
                </c:pt>
                <c:pt idx="43">
                  <c:v>3.9</c:v>
                </c:pt>
                <c:pt idx="44">
                  <c:v>4.0999999999999996</c:v>
                </c:pt>
                <c:pt idx="45">
                  <c:v>3.7</c:v>
                </c:pt>
                <c:pt idx="46">
                  <c:v>3.3</c:v>
                </c:pt>
                <c:pt idx="47">
                  <c:v>1.4</c:v>
                </c:pt>
                <c:pt idx="48">
                  <c:v>1.1000000000000001</c:v>
                </c:pt>
                <c:pt idx="49">
                  <c:v>0.4</c:v>
                </c:pt>
                <c:pt idx="50">
                  <c:v>0.5</c:v>
                </c:pt>
                <c:pt idx="51">
                  <c:v>2.9</c:v>
                </c:pt>
                <c:pt idx="52">
                  <c:v>7</c:v>
                </c:pt>
                <c:pt idx="53">
                  <c:v>10.5</c:v>
                </c:pt>
                <c:pt idx="54">
                  <c:v>3.9</c:v>
                </c:pt>
                <c:pt idx="55">
                  <c:v>1.7</c:v>
                </c:pt>
                <c:pt idx="56">
                  <c:v>2.2000000000000002</c:v>
                </c:pt>
                <c:pt idx="57">
                  <c:v>2.4</c:v>
                </c:pt>
                <c:pt idx="58">
                  <c:v>1.3</c:v>
                </c:pt>
                <c:pt idx="59">
                  <c:v>2.1</c:v>
                </c:pt>
                <c:pt idx="60">
                  <c:v>0.8</c:v>
                </c:pt>
                <c:pt idx="61">
                  <c:v>0.4</c:v>
                </c:pt>
                <c:pt idx="62">
                  <c:v>0.5</c:v>
                </c:pt>
                <c:pt idx="63">
                  <c:v>0.2</c:v>
                </c:pt>
                <c:pt idx="64">
                  <c:v>1.4</c:v>
                </c:pt>
                <c:pt idx="65">
                  <c:v>3.1</c:v>
                </c:pt>
                <c:pt idx="66">
                  <c:v>2.6</c:v>
                </c:pt>
                <c:pt idx="67">
                  <c:v>2.2999999999999998</c:v>
                </c:pt>
                <c:pt idx="68">
                  <c:v>0.3</c:v>
                </c:pt>
                <c:pt idx="69">
                  <c:v>2.6</c:v>
                </c:pt>
                <c:pt idx="70">
                  <c:v>2.1</c:v>
                </c:pt>
                <c:pt idx="71">
                  <c:v>3.8</c:v>
                </c:pt>
                <c:pt idx="72">
                  <c:v>0.4</c:v>
                </c:pt>
                <c:pt idx="73">
                  <c:v>-0.1</c:v>
                </c:pt>
                <c:pt idx="74">
                  <c:v>0.9</c:v>
                </c:pt>
                <c:pt idx="75">
                  <c:v>0.3</c:v>
                </c:pt>
                <c:pt idx="76">
                  <c:v>1.3</c:v>
                </c:pt>
                <c:pt idx="77">
                  <c:v>1.1000000000000001</c:v>
                </c:pt>
                <c:pt idx="78">
                  <c:v>1.2</c:v>
                </c:pt>
                <c:pt idx="79">
                  <c:v>1.1000000000000001</c:v>
                </c:pt>
                <c:pt idx="80">
                  <c:v>1.1000000000000001</c:v>
                </c:pt>
                <c:pt idx="81">
                  <c:v>0.9</c:v>
                </c:pt>
                <c:pt idx="82">
                  <c:v>1.1000000000000001</c:v>
                </c:pt>
                <c:pt idx="83">
                  <c:v>1.5</c:v>
                </c:pt>
                <c:pt idx="84">
                  <c:v>0</c:v>
                </c:pt>
                <c:pt idx="85">
                  <c:v>6.7</c:v>
                </c:pt>
                <c:pt idx="86">
                  <c:v>3.8</c:v>
                </c:pt>
                <c:pt idx="87">
                  <c:v>2.2999999999999998</c:v>
                </c:pt>
                <c:pt idx="88">
                  <c:v>1.5</c:v>
                </c:pt>
                <c:pt idx="89">
                  <c:v>3.2</c:v>
                </c:pt>
                <c:pt idx="90">
                  <c:v>4.5999999999999996</c:v>
                </c:pt>
                <c:pt idx="91">
                  <c:v>6.1</c:v>
                </c:pt>
                <c:pt idx="92">
                  <c:v>4.5</c:v>
                </c:pt>
                <c:pt idx="93">
                  <c:v>2.2000000000000002</c:v>
                </c:pt>
                <c:pt idx="94">
                  <c:v>3.7</c:v>
                </c:pt>
                <c:pt idx="95">
                  <c:v>1.8</c:v>
                </c:pt>
                <c:pt idx="96">
                  <c:v>2.6</c:v>
                </c:pt>
                <c:pt idx="97">
                  <c:v>6.5</c:v>
                </c:pt>
                <c:pt idx="98">
                  <c:v>5.5</c:v>
                </c:pt>
                <c:pt idx="99">
                  <c:v>4.2</c:v>
                </c:pt>
                <c:pt idx="100">
                  <c:v>13.5</c:v>
                </c:pt>
                <c:pt idx="101">
                  <c:v>9.9</c:v>
                </c:pt>
                <c:pt idx="102">
                  <c:v>6.5</c:v>
                </c:pt>
                <c:pt idx="103">
                  <c:v>3.7</c:v>
                </c:pt>
                <c:pt idx="104">
                  <c:v>7.5</c:v>
                </c:pt>
                <c:pt idx="105">
                  <c:v>4.5999999999999996</c:v>
                </c:pt>
                <c:pt idx="106">
                  <c:v>3.5</c:v>
                </c:pt>
                <c:pt idx="107">
                  <c:v>3.7</c:v>
                </c:pt>
                <c:pt idx="108">
                  <c:v>5.0999999999999996</c:v>
                </c:pt>
                <c:pt idx="109">
                  <c:v>4.4000000000000004</c:v>
                </c:pt>
                <c:pt idx="110">
                  <c:v>4.5</c:v>
                </c:pt>
                <c:pt idx="111">
                  <c:v>19</c:v>
                </c:pt>
                <c:pt idx="112">
                  <c:v>12.2</c:v>
                </c:pt>
                <c:pt idx="113">
                  <c:v>12.5</c:v>
                </c:pt>
                <c:pt idx="114">
                  <c:v>10.1</c:v>
                </c:pt>
                <c:pt idx="115">
                  <c:v>11.5</c:v>
                </c:pt>
                <c:pt idx="116">
                  <c:v>19</c:v>
                </c:pt>
                <c:pt idx="117">
                  <c:v>13.2</c:v>
                </c:pt>
                <c:pt idx="118">
                  <c:v>12.8</c:v>
                </c:pt>
                <c:pt idx="119">
                  <c:v>13.5</c:v>
                </c:pt>
                <c:pt idx="120">
                  <c:v>17.600000000000001</c:v>
                </c:pt>
                <c:pt idx="121">
                  <c:v>19.600000000000001</c:v>
                </c:pt>
                <c:pt idx="122">
                  <c:v>14.6</c:v>
                </c:pt>
                <c:pt idx="123">
                  <c:v>14.8</c:v>
                </c:pt>
                <c:pt idx="124">
                  <c:v>14.1</c:v>
                </c:pt>
                <c:pt idx="125">
                  <c:v>12.7</c:v>
                </c:pt>
                <c:pt idx="126">
                  <c:v>14.2</c:v>
                </c:pt>
                <c:pt idx="127">
                  <c:v>12.3</c:v>
                </c:pt>
                <c:pt idx="128">
                  <c:v>12.5</c:v>
                </c:pt>
                <c:pt idx="129">
                  <c:v>9.6999999999999993</c:v>
                </c:pt>
                <c:pt idx="130">
                  <c:v>11.2</c:v>
                </c:pt>
                <c:pt idx="131">
                  <c:v>13</c:v>
                </c:pt>
                <c:pt idx="132">
                  <c:v>9.6</c:v>
                </c:pt>
                <c:pt idx="133">
                  <c:v>10.8</c:v>
                </c:pt>
                <c:pt idx="134">
                  <c:v>11.9</c:v>
                </c:pt>
                <c:pt idx="135">
                  <c:v>11</c:v>
                </c:pt>
                <c:pt idx="136">
                  <c:v>11.9</c:v>
                </c:pt>
                <c:pt idx="137">
                  <c:v>11.5</c:v>
                </c:pt>
                <c:pt idx="138">
                  <c:v>12</c:v>
                </c:pt>
                <c:pt idx="139">
                  <c:v>11.7</c:v>
                </c:pt>
                <c:pt idx="140">
                  <c:v>13.3</c:v>
                </c:pt>
                <c:pt idx="141">
                  <c:v>13.7</c:v>
                </c:pt>
                <c:pt idx="142">
                  <c:v>13.2</c:v>
                </c:pt>
                <c:pt idx="143">
                  <c:v>13.3</c:v>
                </c:pt>
                <c:pt idx="144">
                  <c:v>15.5</c:v>
                </c:pt>
                <c:pt idx="145">
                  <c:v>12.8</c:v>
                </c:pt>
                <c:pt idx="146">
                  <c:v>17.5</c:v>
                </c:pt>
                <c:pt idx="147">
                  <c:v>14.6</c:v>
                </c:pt>
                <c:pt idx="148">
                  <c:v>14.6</c:v>
                </c:pt>
                <c:pt idx="149">
                  <c:v>11.3</c:v>
                </c:pt>
                <c:pt idx="150">
                  <c:v>15.2</c:v>
                </c:pt>
                <c:pt idx="151">
                  <c:v>11.7</c:v>
                </c:pt>
                <c:pt idx="152">
                  <c:v>12.1</c:v>
                </c:pt>
                <c:pt idx="153">
                  <c:v>11.6</c:v>
                </c:pt>
                <c:pt idx="154">
                  <c:v>13.3</c:v>
                </c:pt>
                <c:pt idx="155">
                  <c:v>11.5</c:v>
                </c:pt>
                <c:pt idx="156">
                  <c:v>13</c:v>
                </c:pt>
                <c:pt idx="157">
                  <c:v>11.5</c:v>
                </c:pt>
                <c:pt idx="158">
                  <c:v>17.600000000000001</c:v>
                </c:pt>
                <c:pt idx="159">
                  <c:v>15.1</c:v>
                </c:pt>
                <c:pt idx="160">
                  <c:v>14.2</c:v>
                </c:pt>
                <c:pt idx="161">
                  <c:v>19</c:v>
                </c:pt>
                <c:pt idx="162">
                  <c:v>17.399999999999999</c:v>
                </c:pt>
                <c:pt idx="163">
                  <c:v>16.399999999999999</c:v>
                </c:pt>
                <c:pt idx="164">
                  <c:v>15.5</c:v>
                </c:pt>
                <c:pt idx="165">
                  <c:v>18.100000000000001</c:v>
                </c:pt>
                <c:pt idx="166">
                  <c:v>14.7</c:v>
                </c:pt>
                <c:pt idx="167">
                  <c:v>15.3</c:v>
                </c:pt>
                <c:pt idx="168">
                  <c:v>16.100000000000001</c:v>
                </c:pt>
                <c:pt idx="169">
                  <c:v>13.4</c:v>
                </c:pt>
                <c:pt idx="170">
                  <c:v>14.6</c:v>
                </c:pt>
                <c:pt idx="171">
                  <c:v>15.7</c:v>
                </c:pt>
                <c:pt idx="172">
                  <c:v>18</c:v>
                </c:pt>
                <c:pt idx="173">
                  <c:v>16.3</c:v>
                </c:pt>
                <c:pt idx="174">
                  <c:v>17</c:v>
                </c:pt>
                <c:pt idx="175">
                  <c:v>0.2</c:v>
                </c:pt>
                <c:pt idx="176">
                  <c:v>17.8</c:v>
                </c:pt>
                <c:pt idx="177">
                  <c:v>18.5</c:v>
                </c:pt>
                <c:pt idx="178">
                  <c:v>14.9</c:v>
                </c:pt>
                <c:pt idx="179">
                  <c:v>19.5</c:v>
                </c:pt>
                <c:pt idx="180">
                  <c:v>18</c:v>
                </c:pt>
                <c:pt idx="181">
                  <c:v>14</c:v>
                </c:pt>
                <c:pt idx="182">
                  <c:v>13.7</c:v>
                </c:pt>
                <c:pt idx="183">
                  <c:v>13.4</c:v>
                </c:pt>
                <c:pt idx="184">
                  <c:v>14.6</c:v>
                </c:pt>
                <c:pt idx="185">
                  <c:v>13.6</c:v>
                </c:pt>
                <c:pt idx="186">
                  <c:v>17.100000000000001</c:v>
                </c:pt>
                <c:pt idx="187">
                  <c:v>19.600000000000001</c:v>
                </c:pt>
                <c:pt idx="188">
                  <c:v>16.8</c:v>
                </c:pt>
                <c:pt idx="189">
                  <c:v>17.399999999999999</c:v>
                </c:pt>
                <c:pt idx="190">
                  <c:v>20.6</c:v>
                </c:pt>
                <c:pt idx="191">
                  <c:v>0.3</c:v>
                </c:pt>
                <c:pt idx="192">
                  <c:v>20.2</c:v>
                </c:pt>
                <c:pt idx="193">
                  <c:v>19.600000000000001</c:v>
                </c:pt>
                <c:pt idx="194">
                  <c:v>17.600000000000001</c:v>
                </c:pt>
                <c:pt idx="195">
                  <c:v>16.7</c:v>
                </c:pt>
                <c:pt idx="196">
                  <c:v>15.5</c:v>
                </c:pt>
                <c:pt idx="197">
                  <c:v>17.100000000000001</c:v>
                </c:pt>
                <c:pt idx="198">
                  <c:v>4.8</c:v>
                </c:pt>
                <c:pt idx="199">
                  <c:v>5.8</c:v>
                </c:pt>
                <c:pt idx="200">
                  <c:v>4.5</c:v>
                </c:pt>
                <c:pt idx="201">
                  <c:v>2.7</c:v>
                </c:pt>
                <c:pt idx="202">
                  <c:v>0.3</c:v>
                </c:pt>
                <c:pt idx="203">
                  <c:v>20.399999999999999</c:v>
                </c:pt>
                <c:pt idx="204">
                  <c:v>19.7</c:v>
                </c:pt>
                <c:pt idx="205">
                  <c:v>17.899999999999999</c:v>
                </c:pt>
                <c:pt idx="206">
                  <c:v>18.3</c:v>
                </c:pt>
                <c:pt idx="207">
                  <c:v>0.8</c:v>
                </c:pt>
                <c:pt idx="208">
                  <c:v>20.2</c:v>
                </c:pt>
                <c:pt idx="209">
                  <c:v>19.100000000000001</c:v>
                </c:pt>
                <c:pt idx="210">
                  <c:v>2.5</c:v>
                </c:pt>
                <c:pt idx="211">
                  <c:v>18.3</c:v>
                </c:pt>
                <c:pt idx="212">
                  <c:v>18.3</c:v>
                </c:pt>
                <c:pt idx="213">
                  <c:v>19.100000000000001</c:v>
                </c:pt>
                <c:pt idx="214">
                  <c:v>18.899999999999999</c:v>
                </c:pt>
                <c:pt idx="215">
                  <c:v>18.5</c:v>
                </c:pt>
                <c:pt idx="216">
                  <c:v>19.100000000000001</c:v>
                </c:pt>
                <c:pt idx="217">
                  <c:v>19.3</c:v>
                </c:pt>
                <c:pt idx="218">
                  <c:v>19.5</c:v>
                </c:pt>
                <c:pt idx="219">
                  <c:v>0.1</c:v>
                </c:pt>
                <c:pt idx="220">
                  <c:v>20.2</c:v>
                </c:pt>
                <c:pt idx="221">
                  <c:v>19.100000000000001</c:v>
                </c:pt>
                <c:pt idx="222">
                  <c:v>18.399999999999999</c:v>
                </c:pt>
                <c:pt idx="223">
                  <c:v>19.8</c:v>
                </c:pt>
                <c:pt idx="224">
                  <c:v>20.6</c:v>
                </c:pt>
                <c:pt idx="225">
                  <c:v>19.600000000000001</c:v>
                </c:pt>
                <c:pt idx="226">
                  <c:v>0.8</c:v>
                </c:pt>
                <c:pt idx="227">
                  <c:v>20.7</c:v>
                </c:pt>
                <c:pt idx="228">
                  <c:v>19.5</c:v>
                </c:pt>
                <c:pt idx="229">
                  <c:v>19.3</c:v>
                </c:pt>
                <c:pt idx="230">
                  <c:v>19.100000000000001</c:v>
                </c:pt>
                <c:pt idx="231">
                  <c:v>18.899999999999999</c:v>
                </c:pt>
                <c:pt idx="232">
                  <c:v>18.600000000000001</c:v>
                </c:pt>
                <c:pt idx="233">
                  <c:v>18.399999999999999</c:v>
                </c:pt>
                <c:pt idx="234">
                  <c:v>18.600000000000001</c:v>
                </c:pt>
                <c:pt idx="235">
                  <c:v>18.899999999999999</c:v>
                </c:pt>
                <c:pt idx="236">
                  <c:v>20.6</c:v>
                </c:pt>
                <c:pt idx="237">
                  <c:v>19.100000000000001</c:v>
                </c:pt>
                <c:pt idx="238">
                  <c:v>18.899999999999999</c:v>
                </c:pt>
                <c:pt idx="239">
                  <c:v>19.100000000000001</c:v>
                </c:pt>
                <c:pt idx="240">
                  <c:v>19.100000000000001</c:v>
                </c:pt>
                <c:pt idx="241">
                  <c:v>19</c:v>
                </c:pt>
                <c:pt idx="242">
                  <c:v>17.899999999999999</c:v>
                </c:pt>
                <c:pt idx="243">
                  <c:v>18.7</c:v>
                </c:pt>
                <c:pt idx="244">
                  <c:v>18</c:v>
                </c:pt>
                <c:pt idx="245">
                  <c:v>18.600000000000001</c:v>
                </c:pt>
                <c:pt idx="246">
                  <c:v>18.100000000000001</c:v>
                </c:pt>
                <c:pt idx="247">
                  <c:v>16.7</c:v>
                </c:pt>
                <c:pt idx="248">
                  <c:v>17.8</c:v>
                </c:pt>
                <c:pt idx="249">
                  <c:v>17.899999999999999</c:v>
                </c:pt>
                <c:pt idx="250">
                  <c:v>17.7</c:v>
                </c:pt>
                <c:pt idx="251">
                  <c:v>18.2</c:v>
                </c:pt>
                <c:pt idx="252">
                  <c:v>7.4</c:v>
                </c:pt>
                <c:pt idx="253">
                  <c:v>6.4</c:v>
                </c:pt>
                <c:pt idx="254">
                  <c:v>6.4</c:v>
                </c:pt>
                <c:pt idx="255">
                  <c:v>6</c:v>
                </c:pt>
                <c:pt idx="256">
                  <c:v>10</c:v>
                </c:pt>
                <c:pt idx="257">
                  <c:v>9.6999999999999993</c:v>
                </c:pt>
                <c:pt idx="258">
                  <c:v>10</c:v>
                </c:pt>
                <c:pt idx="259">
                  <c:v>9.3000000000000007</c:v>
                </c:pt>
                <c:pt idx="260">
                  <c:v>9.5</c:v>
                </c:pt>
                <c:pt idx="261">
                  <c:v>12.3</c:v>
                </c:pt>
                <c:pt idx="262">
                  <c:v>9.1</c:v>
                </c:pt>
                <c:pt idx="263">
                  <c:v>10.9</c:v>
                </c:pt>
                <c:pt idx="264">
                  <c:v>8.5</c:v>
                </c:pt>
                <c:pt idx="265">
                  <c:v>8.9</c:v>
                </c:pt>
                <c:pt idx="266">
                  <c:v>9.3000000000000007</c:v>
                </c:pt>
                <c:pt idx="267">
                  <c:v>10.6</c:v>
                </c:pt>
                <c:pt idx="268">
                  <c:v>10.1</c:v>
                </c:pt>
                <c:pt idx="269">
                  <c:v>9.4</c:v>
                </c:pt>
                <c:pt idx="270">
                  <c:v>10.1</c:v>
                </c:pt>
                <c:pt idx="271">
                  <c:v>11.2</c:v>
                </c:pt>
                <c:pt idx="272">
                  <c:v>10.9</c:v>
                </c:pt>
                <c:pt idx="273">
                  <c:v>12.2</c:v>
                </c:pt>
                <c:pt idx="274">
                  <c:v>9.6999999999999993</c:v>
                </c:pt>
                <c:pt idx="275">
                  <c:v>5.4</c:v>
                </c:pt>
                <c:pt idx="276">
                  <c:v>8.6999999999999993</c:v>
                </c:pt>
                <c:pt idx="277">
                  <c:v>9.6</c:v>
                </c:pt>
                <c:pt idx="278">
                  <c:v>11.4</c:v>
                </c:pt>
                <c:pt idx="279">
                  <c:v>12.3</c:v>
                </c:pt>
                <c:pt idx="280">
                  <c:v>16.2</c:v>
                </c:pt>
                <c:pt idx="472">
                  <c:v>0.3</c:v>
                </c:pt>
                <c:pt idx="473">
                  <c:v>2.6</c:v>
                </c:pt>
                <c:pt idx="474">
                  <c:v>2.2999999999999998</c:v>
                </c:pt>
                <c:pt idx="475">
                  <c:v>2.2000000000000002</c:v>
                </c:pt>
                <c:pt idx="476">
                  <c:v>1.8</c:v>
                </c:pt>
                <c:pt idx="477">
                  <c:v>2.2999999999999998</c:v>
                </c:pt>
                <c:pt idx="478">
                  <c:v>2.5</c:v>
                </c:pt>
                <c:pt idx="479">
                  <c:v>2</c:v>
                </c:pt>
                <c:pt idx="480">
                  <c:v>3.5</c:v>
                </c:pt>
                <c:pt idx="481">
                  <c:v>3.8</c:v>
                </c:pt>
                <c:pt idx="482">
                  <c:v>4.2</c:v>
                </c:pt>
                <c:pt idx="483">
                  <c:v>3.2</c:v>
                </c:pt>
                <c:pt idx="484">
                  <c:v>2.6</c:v>
                </c:pt>
                <c:pt idx="485">
                  <c:v>4</c:v>
                </c:pt>
                <c:pt idx="486">
                  <c:v>5.4</c:v>
                </c:pt>
                <c:pt idx="487">
                  <c:v>5.5</c:v>
                </c:pt>
                <c:pt idx="488">
                  <c:v>5.7</c:v>
                </c:pt>
                <c:pt idx="489">
                  <c:v>5.6</c:v>
                </c:pt>
                <c:pt idx="490">
                  <c:v>4.5999999999999996</c:v>
                </c:pt>
                <c:pt idx="491">
                  <c:v>3.2</c:v>
                </c:pt>
                <c:pt idx="492">
                  <c:v>2.8</c:v>
                </c:pt>
                <c:pt idx="493">
                  <c:v>2</c:v>
                </c:pt>
                <c:pt idx="494">
                  <c:v>2.4</c:v>
                </c:pt>
                <c:pt idx="495">
                  <c:v>3.6</c:v>
                </c:pt>
                <c:pt idx="496">
                  <c:v>5.3</c:v>
                </c:pt>
                <c:pt idx="497">
                  <c:v>4.3</c:v>
                </c:pt>
                <c:pt idx="498">
                  <c:v>5.0999999999999996</c:v>
                </c:pt>
                <c:pt idx="499">
                  <c:v>6</c:v>
                </c:pt>
                <c:pt idx="500">
                  <c:v>6.6</c:v>
                </c:pt>
                <c:pt idx="501">
                  <c:v>4</c:v>
                </c:pt>
                <c:pt idx="502">
                  <c:v>6</c:v>
                </c:pt>
                <c:pt idx="503">
                  <c:v>5</c:v>
                </c:pt>
                <c:pt idx="504">
                  <c:v>-20.7</c:v>
                </c:pt>
                <c:pt idx="505">
                  <c:v>6.5</c:v>
                </c:pt>
                <c:pt idx="506">
                  <c:v>2.4</c:v>
                </c:pt>
                <c:pt idx="507">
                  <c:v>3.5</c:v>
                </c:pt>
                <c:pt idx="508">
                  <c:v>2</c:v>
                </c:pt>
                <c:pt idx="509">
                  <c:v>0.6</c:v>
                </c:pt>
                <c:pt idx="510">
                  <c:v>1</c:v>
                </c:pt>
                <c:pt idx="511">
                  <c:v>-5.6</c:v>
                </c:pt>
                <c:pt idx="512">
                  <c:v>0.6</c:v>
                </c:pt>
                <c:pt idx="513">
                  <c:v>2</c:v>
                </c:pt>
                <c:pt idx="514">
                  <c:v>4.4000000000000004</c:v>
                </c:pt>
                <c:pt idx="515">
                  <c:v>2.7</c:v>
                </c:pt>
                <c:pt idx="516">
                  <c:v>3.1</c:v>
                </c:pt>
                <c:pt idx="517">
                  <c:v>1.6</c:v>
                </c:pt>
                <c:pt idx="518">
                  <c:v>1</c:v>
                </c:pt>
                <c:pt idx="519">
                  <c:v>2.9</c:v>
                </c:pt>
                <c:pt idx="520">
                  <c:v>-0.5</c:v>
                </c:pt>
                <c:pt idx="521">
                  <c:v>3.7</c:v>
                </c:pt>
                <c:pt idx="522">
                  <c:v>2</c:v>
                </c:pt>
                <c:pt idx="523">
                  <c:v>3</c:v>
                </c:pt>
                <c:pt idx="524">
                  <c:v>2.4</c:v>
                </c:pt>
                <c:pt idx="525">
                  <c:v>2.7</c:v>
                </c:pt>
                <c:pt idx="526">
                  <c:v>-1.4</c:v>
                </c:pt>
                <c:pt idx="527">
                  <c:v>1.6</c:v>
                </c:pt>
                <c:pt idx="528">
                  <c:v>3.4</c:v>
                </c:pt>
                <c:pt idx="529">
                  <c:v>3.8</c:v>
                </c:pt>
                <c:pt idx="530">
                  <c:v>2.1</c:v>
                </c:pt>
                <c:pt idx="531">
                  <c:v>2</c:v>
                </c:pt>
                <c:pt idx="532">
                  <c:v>3.9</c:v>
                </c:pt>
                <c:pt idx="533">
                  <c:v>3</c:v>
                </c:pt>
                <c:pt idx="534">
                  <c:v>1.9</c:v>
                </c:pt>
                <c:pt idx="535">
                  <c:v>3.1</c:v>
                </c:pt>
                <c:pt idx="536">
                  <c:v>3.2</c:v>
                </c:pt>
                <c:pt idx="537">
                  <c:v>3</c:v>
                </c:pt>
                <c:pt idx="538">
                  <c:v>3.2</c:v>
                </c:pt>
                <c:pt idx="539">
                  <c:v>1.7</c:v>
                </c:pt>
                <c:pt idx="540">
                  <c:v>2.4</c:v>
                </c:pt>
                <c:pt idx="541">
                  <c:v>2.9</c:v>
                </c:pt>
                <c:pt idx="542">
                  <c:v>3</c:v>
                </c:pt>
                <c:pt idx="543">
                  <c:v>4.3</c:v>
                </c:pt>
                <c:pt idx="544">
                  <c:v>4.4000000000000004</c:v>
                </c:pt>
                <c:pt idx="545">
                  <c:v>4.3</c:v>
                </c:pt>
                <c:pt idx="546">
                  <c:v>4.5</c:v>
                </c:pt>
                <c:pt idx="547">
                  <c:v>5.0999999999999996</c:v>
                </c:pt>
                <c:pt idx="548">
                  <c:v>3.6</c:v>
                </c:pt>
                <c:pt idx="549">
                  <c:v>3.2</c:v>
                </c:pt>
                <c:pt idx="550">
                  <c:v>1.4</c:v>
                </c:pt>
                <c:pt idx="551">
                  <c:v>0.2</c:v>
                </c:pt>
                <c:pt idx="552">
                  <c:v>0.9</c:v>
                </c:pt>
                <c:pt idx="553">
                  <c:v>2.8</c:v>
                </c:pt>
                <c:pt idx="554">
                  <c:v>4.3</c:v>
                </c:pt>
                <c:pt idx="555">
                  <c:v>3.1</c:v>
                </c:pt>
                <c:pt idx="556">
                  <c:v>2.9</c:v>
                </c:pt>
                <c:pt idx="557">
                  <c:v>2.1</c:v>
                </c:pt>
                <c:pt idx="558">
                  <c:v>2.1</c:v>
                </c:pt>
                <c:pt idx="559">
                  <c:v>2.2999999999999998</c:v>
                </c:pt>
                <c:pt idx="560">
                  <c:v>5.8</c:v>
                </c:pt>
                <c:pt idx="561">
                  <c:v>2.1</c:v>
                </c:pt>
                <c:pt idx="562">
                  <c:v>2</c:v>
                </c:pt>
                <c:pt idx="563">
                  <c:v>2.7</c:v>
                </c:pt>
                <c:pt idx="564">
                  <c:v>3</c:v>
                </c:pt>
                <c:pt idx="565">
                  <c:v>3.5</c:v>
                </c:pt>
                <c:pt idx="566">
                  <c:v>3.9</c:v>
                </c:pt>
                <c:pt idx="567">
                  <c:v>5.4</c:v>
                </c:pt>
                <c:pt idx="568">
                  <c:v>6.9</c:v>
                </c:pt>
                <c:pt idx="569">
                  <c:v>4.3</c:v>
                </c:pt>
                <c:pt idx="570">
                  <c:v>6.3</c:v>
                </c:pt>
                <c:pt idx="571">
                  <c:v>6.8</c:v>
                </c:pt>
                <c:pt idx="572">
                  <c:v>4.8</c:v>
                </c:pt>
                <c:pt idx="573">
                  <c:v>4.3</c:v>
                </c:pt>
                <c:pt idx="574">
                  <c:v>3.5</c:v>
                </c:pt>
                <c:pt idx="575">
                  <c:v>5</c:v>
                </c:pt>
                <c:pt idx="576">
                  <c:v>6.9</c:v>
                </c:pt>
                <c:pt idx="577">
                  <c:v>5.9</c:v>
                </c:pt>
                <c:pt idx="578">
                  <c:v>3.4</c:v>
                </c:pt>
                <c:pt idx="579">
                  <c:v>2.6</c:v>
                </c:pt>
                <c:pt idx="580">
                  <c:v>4.3</c:v>
                </c:pt>
                <c:pt idx="581">
                  <c:v>7.7</c:v>
                </c:pt>
                <c:pt idx="582">
                  <c:v>3.9</c:v>
                </c:pt>
                <c:pt idx="583">
                  <c:v>2.5</c:v>
                </c:pt>
                <c:pt idx="584">
                  <c:v>6.4</c:v>
                </c:pt>
                <c:pt idx="585">
                  <c:v>7.8</c:v>
                </c:pt>
                <c:pt idx="586">
                  <c:v>3.8</c:v>
                </c:pt>
                <c:pt idx="587">
                  <c:v>3.2</c:v>
                </c:pt>
                <c:pt idx="588">
                  <c:v>3.2</c:v>
                </c:pt>
                <c:pt idx="589">
                  <c:v>8.3000000000000007</c:v>
                </c:pt>
                <c:pt idx="590">
                  <c:v>6.6</c:v>
                </c:pt>
                <c:pt idx="591">
                  <c:v>4.7</c:v>
                </c:pt>
                <c:pt idx="592">
                  <c:v>3</c:v>
                </c:pt>
                <c:pt idx="593">
                  <c:v>4.0999999999999996</c:v>
                </c:pt>
                <c:pt idx="594">
                  <c:v>3.4</c:v>
                </c:pt>
                <c:pt idx="595">
                  <c:v>6.5</c:v>
                </c:pt>
                <c:pt idx="596">
                  <c:v>6.2</c:v>
                </c:pt>
                <c:pt idx="597">
                  <c:v>4.2</c:v>
                </c:pt>
                <c:pt idx="598">
                  <c:v>3.6</c:v>
                </c:pt>
                <c:pt idx="599">
                  <c:v>4.9000000000000004</c:v>
                </c:pt>
                <c:pt idx="600">
                  <c:v>2.9</c:v>
                </c:pt>
                <c:pt idx="601">
                  <c:v>2.2000000000000002</c:v>
                </c:pt>
                <c:pt idx="602">
                  <c:v>1.8</c:v>
                </c:pt>
                <c:pt idx="603">
                  <c:v>2.5</c:v>
                </c:pt>
                <c:pt idx="604">
                  <c:v>2.9</c:v>
                </c:pt>
                <c:pt idx="605">
                  <c:v>3.6</c:v>
                </c:pt>
                <c:pt idx="606">
                  <c:v>2.2999999999999998</c:v>
                </c:pt>
                <c:pt idx="607">
                  <c:v>7.2</c:v>
                </c:pt>
                <c:pt idx="608">
                  <c:v>6.3</c:v>
                </c:pt>
                <c:pt idx="609">
                  <c:v>5.2</c:v>
                </c:pt>
                <c:pt idx="610">
                  <c:v>3.8</c:v>
                </c:pt>
                <c:pt idx="611">
                  <c:v>5.9</c:v>
                </c:pt>
                <c:pt idx="612">
                  <c:v>6.1</c:v>
                </c:pt>
                <c:pt idx="613">
                  <c:v>6.4</c:v>
                </c:pt>
                <c:pt idx="614">
                  <c:v>5.7</c:v>
                </c:pt>
                <c:pt idx="615">
                  <c:v>4.5999999999999996</c:v>
                </c:pt>
                <c:pt idx="616">
                  <c:v>6.9</c:v>
                </c:pt>
                <c:pt idx="617">
                  <c:v>8.8000000000000007</c:v>
                </c:pt>
                <c:pt idx="618">
                  <c:v>7.1</c:v>
                </c:pt>
                <c:pt idx="619">
                  <c:v>6.3</c:v>
                </c:pt>
                <c:pt idx="620">
                  <c:v>7</c:v>
                </c:pt>
                <c:pt idx="621">
                  <c:v>5.9</c:v>
                </c:pt>
                <c:pt idx="622">
                  <c:v>7.5</c:v>
                </c:pt>
                <c:pt idx="623">
                  <c:v>4.7</c:v>
                </c:pt>
                <c:pt idx="624">
                  <c:v>0.4</c:v>
                </c:pt>
                <c:pt idx="625">
                  <c:v>6</c:v>
                </c:pt>
                <c:pt idx="626">
                  <c:v>5.2</c:v>
                </c:pt>
                <c:pt idx="627">
                  <c:v>5</c:v>
                </c:pt>
                <c:pt idx="628">
                  <c:v>5.3</c:v>
                </c:pt>
                <c:pt idx="629">
                  <c:v>5.2</c:v>
                </c:pt>
                <c:pt idx="630">
                  <c:v>4.9000000000000004</c:v>
                </c:pt>
                <c:pt idx="631">
                  <c:v>4.4000000000000004</c:v>
                </c:pt>
                <c:pt idx="632">
                  <c:v>4.4000000000000004</c:v>
                </c:pt>
                <c:pt idx="633">
                  <c:v>4.7</c:v>
                </c:pt>
                <c:pt idx="634">
                  <c:v>6.1</c:v>
                </c:pt>
                <c:pt idx="635">
                  <c:v>8.1</c:v>
                </c:pt>
                <c:pt idx="636">
                  <c:v>9</c:v>
                </c:pt>
                <c:pt idx="637">
                  <c:v>4.8</c:v>
                </c:pt>
                <c:pt idx="638">
                  <c:v>4.3</c:v>
                </c:pt>
                <c:pt idx="639">
                  <c:v>3.7</c:v>
                </c:pt>
                <c:pt idx="640">
                  <c:v>4.4000000000000004</c:v>
                </c:pt>
                <c:pt idx="641">
                  <c:v>4.3</c:v>
                </c:pt>
                <c:pt idx="642">
                  <c:v>4.4000000000000004</c:v>
                </c:pt>
                <c:pt idx="643">
                  <c:v>4.7</c:v>
                </c:pt>
                <c:pt idx="644">
                  <c:v>5.8</c:v>
                </c:pt>
                <c:pt idx="645">
                  <c:v>6.7</c:v>
                </c:pt>
                <c:pt idx="646">
                  <c:v>5.8</c:v>
                </c:pt>
                <c:pt idx="647">
                  <c:v>7.7</c:v>
                </c:pt>
                <c:pt idx="648">
                  <c:v>5.4</c:v>
                </c:pt>
                <c:pt idx="649">
                  <c:v>5.2</c:v>
                </c:pt>
                <c:pt idx="650">
                  <c:v>5</c:v>
                </c:pt>
                <c:pt idx="651">
                  <c:v>6.2</c:v>
                </c:pt>
                <c:pt idx="652">
                  <c:v>4.8</c:v>
                </c:pt>
                <c:pt idx="653">
                  <c:v>5</c:v>
                </c:pt>
                <c:pt idx="654">
                  <c:v>5.4</c:v>
                </c:pt>
                <c:pt idx="655">
                  <c:v>7.1</c:v>
                </c:pt>
                <c:pt idx="656">
                  <c:v>9.1</c:v>
                </c:pt>
                <c:pt idx="657">
                  <c:v>8.3000000000000007</c:v>
                </c:pt>
                <c:pt idx="658">
                  <c:v>5.2</c:v>
                </c:pt>
                <c:pt idx="659">
                  <c:v>6</c:v>
                </c:pt>
                <c:pt idx="660">
                  <c:v>2.9</c:v>
                </c:pt>
                <c:pt idx="661">
                  <c:v>3.4</c:v>
                </c:pt>
                <c:pt idx="662">
                  <c:v>8.6</c:v>
                </c:pt>
                <c:pt idx="663">
                  <c:v>4.4000000000000004</c:v>
                </c:pt>
                <c:pt idx="664">
                  <c:v>7.9</c:v>
                </c:pt>
                <c:pt idx="665">
                  <c:v>4.2</c:v>
                </c:pt>
                <c:pt idx="666">
                  <c:v>3</c:v>
                </c:pt>
                <c:pt idx="667">
                  <c:v>3.2</c:v>
                </c:pt>
                <c:pt idx="668">
                  <c:v>3.2</c:v>
                </c:pt>
                <c:pt idx="669">
                  <c:v>3.8</c:v>
                </c:pt>
                <c:pt idx="670">
                  <c:v>7.2</c:v>
                </c:pt>
                <c:pt idx="671">
                  <c:v>6.7</c:v>
                </c:pt>
                <c:pt idx="672">
                  <c:v>7.8</c:v>
                </c:pt>
                <c:pt idx="673">
                  <c:v>4.3</c:v>
                </c:pt>
                <c:pt idx="674">
                  <c:v>3.4</c:v>
                </c:pt>
                <c:pt idx="675">
                  <c:v>8.8000000000000007</c:v>
                </c:pt>
                <c:pt idx="676">
                  <c:v>5.2</c:v>
                </c:pt>
                <c:pt idx="677">
                  <c:v>4.0999999999999996</c:v>
                </c:pt>
                <c:pt idx="678">
                  <c:v>3.8</c:v>
                </c:pt>
                <c:pt idx="679">
                  <c:v>5.4</c:v>
                </c:pt>
                <c:pt idx="680">
                  <c:v>5.4</c:v>
                </c:pt>
                <c:pt idx="681">
                  <c:v>5.4</c:v>
                </c:pt>
                <c:pt idx="682">
                  <c:v>5</c:v>
                </c:pt>
                <c:pt idx="683">
                  <c:v>3.5</c:v>
                </c:pt>
                <c:pt idx="684">
                  <c:v>4.5</c:v>
                </c:pt>
                <c:pt idx="685">
                  <c:v>3.2</c:v>
                </c:pt>
                <c:pt idx="686">
                  <c:v>4.5</c:v>
                </c:pt>
                <c:pt idx="687">
                  <c:v>3.8</c:v>
                </c:pt>
                <c:pt idx="688">
                  <c:v>0.6</c:v>
                </c:pt>
                <c:pt idx="689">
                  <c:v>3.2</c:v>
                </c:pt>
                <c:pt idx="690">
                  <c:v>1.3</c:v>
                </c:pt>
                <c:pt idx="691">
                  <c:v>3.9</c:v>
                </c:pt>
                <c:pt idx="692">
                  <c:v>5</c:v>
                </c:pt>
                <c:pt idx="693">
                  <c:v>3.6</c:v>
                </c:pt>
                <c:pt idx="694">
                  <c:v>3.7</c:v>
                </c:pt>
                <c:pt idx="695">
                  <c:v>6</c:v>
                </c:pt>
                <c:pt idx="696">
                  <c:v>6.4</c:v>
                </c:pt>
                <c:pt idx="697">
                  <c:v>4.4000000000000004</c:v>
                </c:pt>
                <c:pt idx="698">
                  <c:v>3</c:v>
                </c:pt>
                <c:pt idx="699">
                  <c:v>4.5</c:v>
                </c:pt>
                <c:pt idx="700">
                  <c:v>3.2</c:v>
                </c:pt>
                <c:pt idx="701">
                  <c:v>3.6</c:v>
                </c:pt>
                <c:pt idx="702">
                  <c:v>3.8</c:v>
                </c:pt>
                <c:pt idx="703">
                  <c:v>3.6</c:v>
                </c:pt>
                <c:pt idx="704">
                  <c:v>3.8</c:v>
                </c:pt>
                <c:pt idx="705">
                  <c:v>4.9000000000000004</c:v>
                </c:pt>
                <c:pt idx="706">
                  <c:v>1.9</c:v>
                </c:pt>
                <c:pt idx="707">
                  <c:v>-2</c:v>
                </c:pt>
                <c:pt idx="708">
                  <c:v>-2.9</c:v>
                </c:pt>
                <c:pt idx="709">
                  <c:v>-3.2</c:v>
                </c:pt>
                <c:pt idx="710">
                  <c:v>-3.5</c:v>
                </c:pt>
                <c:pt idx="711">
                  <c:v>-2.2999999999999998</c:v>
                </c:pt>
                <c:pt idx="712">
                  <c:v>3.4</c:v>
                </c:pt>
                <c:pt idx="713">
                  <c:v>4.5</c:v>
                </c:pt>
                <c:pt idx="714">
                  <c:v>8</c:v>
                </c:pt>
                <c:pt idx="715">
                  <c:v>7.3</c:v>
                </c:pt>
                <c:pt idx="716">
                  <c:v>3.6</c:v>
                </c:pt>
                <c:pt idx="717">
                  <c:v>1</c:v>
                </c:pt>
                <c:pt idx="718">
                  <c:v>-1.8</c:v>
                </c:pt>
                <c:pt idx="719">
                  <c:v>0.4</c:v>
                </c:pt>
                <c:pt idx="720">
                  <c:v>0.1</c:v>
                </c:pt>
                <c:pt idx="721">
                  <c:v>2.7</c:v>
                </c:pt>
                <c:pt idx="722">
                  <c:v>0.3</c:v>
                </c:pt>
                <c:pt idx="723">
                  <c:v>-2.6</c:v>
                </c:pt>
                <c:pt idx="724">
                  <c:v>1.1000000000000001</c:v>
                </c:pt>
                <c:pt idx="725">
                  <c:v>1.9</c:v>
                </c:pt>
                <c:pt idx="726">
                  <c:v>-1.8</c:v>
                </c:pt>
                <c:pt idx="727">
                  <c:v>2.9</c:v>
                </c:pt>
                <c:pt idx="728">
                  <c:v>2.8</c:v>
                </c:pt>
                <c:pt idx="729">
                  <c:v>1.8</c:v>
                </c:pt>
                <c:pt idx="730">
                  <c:v>1</c:v>
                </c:pt>
                <c:pt idx="731">
                  <c:v>2.9</c:v>
                </c:pt>
                <c:pt idx="732">
                  <c:v>2.1</c:v>
                </c:pt>
                <c:pt idx="733">
                  <c:v>-1.4</c:v>
                </c:pt>
                <c:pt idx="734">
                  <c:v>-2.9</c:v>
                </c:pt>
                <c:pt idx="735">
                  <c:v>1.3</c:v>
                </c:pt>
                <c:pt idx="736">
                  <c:v>-1.5</c:v>
                </c:pt>
                <c:pt idx="737">
                  <c:v>-2.5</c:v>
                </c:pt>
                <c:pt idx="738">
                  <c:v>-3.2</c:v>
                </c:pt>
                <c:pt idx="739">
                  <c:v>1.3</c:v>
                </c:pt>
                <c:pt idx="740">
                  <c:v>1.5</c:v>
                </c:pt>
                <c:pt idx="741">
                  <c:v>0.9</c:v>
                </c:pt>
                <c:pt idx="742">
                  <c:v>1</c:v>
                </c:pt>
                <c:pt idx="743">
                  <c:v>6.6</c:v>
                </c:pt>
                <c:pt idx="744">
                  <c:v>4.0999999999999996</c:v>
                </c:pt>
                <c:pt idx="745">
                  <c:v>2.8</c:v>
                </c:pt>
                <c:pt idx="746">
                  <c:v>1.8</c:v>
                </c:pt>
                <c:pt idx="747">
                  <c:v>1.1000000000000001</c:v>
                </c:pt>
                <c:pt idx="748">
                  <c:v>-0.3</c:v>
                </c:pt>
                <c:pt idx="749">
                  <c:v>0.5</c:v>
                </c:pt>
                <c:pt idx="750">
                  <c:v>2.8</c:v>
                </c:pt>
                <c:pt idx="751">
                  <c:v>3</c:v>
                </c:pt>
                <c:pt idx="752">
                  <c:v>2.5</c:v>
                </c:pt>
                <c:pt idx="753">
                  <c:v>1.4</c:v>
                </c:pt>
                <c:pt idx="754">
                  <c:v>3.6</c:v>
                </c:pt>
                <c:pt idx="755">
                  <c:v>1.5</c:v>
                </c:pt>
                <c:pt idx="756">
                  <c:v>4.4000000000000004</c:v>
                </c:pt>
                <c:pt idx="757">
                  <c:v>0.1</c:v>
                </c:pt>
                <c:pt idx="758">
                  <c:v>-0.3</c:v>
                </c:pt>
                <c:pt idx="759">
                  <c:v>-0.4</c:v>
                </c:pt>
                <c:pt idx="760">
                  <c:v>2.9</c:v>
                </c:pt>
                <c:pt idx="761">
                  <c:v>0.6</c:v>
                </c:pt>
                <c:pt idx="762">
                  <c:v>-0.4</c:v>
                </c:pt>
                <c:pt idx="763">
                  <c:v>4.3</c:v>
                </c:pt>
                <c:pt idx="764">
                  <c:v>0</c:v>
                </c:pt>
                <c:pt idx="765">
                  <c:v>-1.8</c:v>
                </c:pt>
                <c:pt idx="766">
                  <c:v>-1.1000000000000001</c:v>
                </c:pt>
                <c:pt idx="767">
                  <c:v>-0.7</c:v>
                </c:pt>
                <c:pt idx="768">
                  <c:v>1.3</c:v>
                </c:pt>
                <c:pt idx="769">
                  <c:v>1</c:v>
                </c:pt>
                <c:pt idx="770">
                  <c:v>3.3</c:v>
                </c:pt>
                <c:pt idx="771">
                  <c:v>1.7</c:v>
                </c:pt>
                <c:pt idx="772">
                  <c:v>0.4</c:v>
                </c:pt>
                <c:pt idx="773">
                  <c:v>0.2</c:v>
                </c:pt>
                <c:pt idx="774">
                  <c:v>-0.9</c:v>
                </c:pt>
                <c:pt idx="775">
                  <c:v>0</c:v>
                </c:pt>
                <c:pt idx="776">
                  <c:v>-0.2</c:v>
                </c:pt>
                <c:pt idx="777">
                  <c:v>-0.5</c:v>
                </c:pt>
                <c:pt idx="778">
                  <c:v>-0.3</c:v>
                </c:pt>
                <c:pt idx="779">
                  <c:v>-0.6</c:v>
                </c:pt>
                <c:pt idx="780">
                  <c:v>0.5</c:v>
                </c:pt>
                <c:pt idx="781">
                  <c:v>0.4</c:v>
                </c:pt>
                <c:pt idx="782">
                  <c:v>2.1</c:v>
                </c:pt>
                <c:pt idx="783">
                  <c:v>1.6</c:v>
                </c:pt>
                <c:pt idx="784">
                  <c:v>0.5</c:v>
                </c:pt>
                <c:pt idx="785">
                  <c:v>-0.4</c:v>
                </c:pt>
                <c:pt idx="786">
                  <c:v>0.4</c:v>
                </c:pt>
                <c:pt idx="787">
                  <c:v>4.5</c:v>
                </c:pt>
                <c:pt idx="788">
                  <c:v>3.9</c:v>
                </c:pt>
                <c:pt idx="789">
                  <c:v>2.9</c:v>
                </c:pt>
                <c:pt idx="790">
                  <c:v>4.4000000000000004</c:v>
                </c:pt>
                <c:pt idx="791">
                  <c:v>2.2999999999999998</c:v>
                </c:pt>
                <c:pt idx="792">
                  <c:v>3.1</c:v>
                </c:pt>
                <c:pt idx="793">
                  <c:v>1.7</c:v>
                </c:pt>
                <c:pt idx="794">
                  <c:v>2.2000000000000002</c:v>
                </c:pt>
                <c:pt idx="795">
                  <c:v>3</c:v>
                </c:pt>
                <c:pt idx="796">
                  <c:v>3</c:v>
                </c:pt>
                <c:pt idx="797">
                  <c:v>3.7</c:v>
                </c:pt>
                <c:pt idx="798">
                  <c:v>4.5999999999999996</c:v>
                </c:pt>
                <c:pt idx="799">
                  <c:v>6.1</c:v>
                </c:pt>
                <c:pt idx="800">
                  <c:v>4.7</c:v>
                </c:pt>
                <c:pt idx="801">
                  <c:v>3.6</c:v>
                </c:pt>
                <c:pt idx="802">
                  <c:v>3</c:v>
                </c:pt>
                <c:pt idx="803">
                  <c:v>4</c:v>
                </c:pt>
                <c:pt idx="804">
                  <c:v>6.4</c:v>
                </c:pt>
                <c:pt idx="805">
                  <c:v>4.2</c:v>
                </c:pt>
                <c:pt idx="806">
                  <c:v>2.9</c:v>
                </c:pt>
                <c:pt idx="807">
                  <c:v>3.1</c:v>
                </c:pt>
                <c:pt idx="808">
                  <c:v>3.6</c:v>
                </c:pt>
                <c:pt idx="809">
                  <c:v>3.2</c:v>
                </c:pt>
                <c:pt idx="810">
                  <c:v>4.4000000000000004</c:v>
                </c:pt>
                <c:pt idx="811">
                  <c:v>4.3</c:v>
                </c:pt>
                <c:pt idx="812">
                  <c:v>5.3</c:v>
                </c:pt>
                <c:pt idx="813">
                  <c:v>5.7</c:v>
                </c:pt>
                <c:pt idx="814">
                  <c:v>5.2</c:v>
                </c:pt>
                <c:pt idx="815">
                  <c:v>4.7</c:v>
                </c:pt>
                <c:pt idx="816">
                  <c:v>5.4</c:v>
                </c:pt>
                <c:pt idx="817">
                  <c:v>3.9</c:v>
                </c:pt>
                <c:pt idx="818">
                  <c:v>3.2</c:v>
                </c:pt>
                <c:pt idx="819">
                  <c:v>3.5</c:v>
                </c:pt>
                <c:pt idx="820">
                  <c:v>5.3</c:v>
                </c:pt>
                <c:pt idx="821">
                  <c:v>6.6</c:v>
                </c:pt>
                <c:pt idx="822">
                  <c:v>6.1</c:v>
                </c:pt>
                <c:pt idx="823">
                  <c:v>6.4</c:v>
                </c:pt>
                <c:pt idx="824">
                  <c:v>6.8</c:v>
                </c:pt>
                <c:pt idx="825">
                  <c:v>5.6</c:v>
                </c:pt>
                <c:pt idx="826">
                  <c:v>4.5999999999999996</c:v>
                </c:pt>
                <c:pt idx="827">
                  <c:v>4.4000000000000004</c:v>
                </c:pt>
                <c:pt idx="828">
                  <c:v>6.8</c:v>
                </c:pt>
                <c:pt idx="829">
                  <c:v>3.2</c:v>
                </c:pt>
                <c:pt idx="830">
                  <c:v>2.8</c:v>
                </c:pt>
                <c:pt idx="831">
                  <c:v>4</c:v>
                </c:pt>
                <c:pt idx="832">
                  <c:v>5.3</c:v>
                </c:pt>
                <c:pt idx="833">
                  <c:v>7.7</c:v>
                </c:pt>
                <c:pt idx="834">
                  <c:v>6.1</c:v>
                </c:pt>
                <c:pt idx="835">
                  <c:v>4.2</c:v>
                </c:pt>
                <c:pt idx="836">
                  <c:v>4</c:v>
                </c:pt>
                <c:pt idx="837">
                  <c:v>8.3000000000000007</c:v>
                </c:pt>
                <c:pt idx="838">
                  <c:v>8.6</c:v>
                </c:pt>
                <c:pt idx="839">
                  <c:v>5.3</c:v>
                </c:pt>
                <c:pt idx="840">
                  <c:v>4.0999999999999996</c:v>
                </c:pt>
                <c:pt idx="841">
                  <c:v>4.8</c:v>
                </c:pt>
                <c:pt idx="842">
                  <c:v>7.2</c:v>
                </c:pt>
                <c:pt idx="843">
                  <c:v>6.9</c:v>
                </c:pt>
                <c:pt idx="844">
                  <c:v>6.3</c:v>
                </c:pt>
                <c:pt idx="845">
                  <c:v>5.4</c:v>
                </c:pt>
                <c:pt idx="846">
                  <c:v>4.9000000000000004</c:v>
                </c:pt>
                <c:pt idx="847">
                  <c:v>2.7</c:v>
                </c:pt>
                <c:pt idx="848">
                  <c:v>6.5</c:v>
                </c:pt>
                <c:pt idx="849">
                  <c:v>6.2</c:v>
                </c:pt>
                <c:pt idx="850">
                  <c:v>7.8</c:v>
                </c:pt>
                <c:pt idx="851">
                  <c:v>6</c:v>
                </c:pt>
                <c:pt idx="852">
                  <c:v>6.9</c:v>
                </c:pt>
                <c:pt idx="853">
                  <c:v>7.1</c:v>
                </c:pt>
                <c:pt idx="854">
                  <c:v>7.4</c:v>
                </c:pt>
                <c:pt idx="855">
                  <c:v>5.4</c:v>
                </c:pt>
                <c:pt idx="856">
                  <c:v>6.4</c:v>
                </c:pt>
                <c:pt idx="857">
                  <c:v>7.7</c:v>
                </c:pt>
                <c:pt idx="858">
                  <c:v>7.4</c:v>
                </c:pt>
                <c:pt idx="859">
                  <c:v>6.2</c:v>
                </c:pt>
                <c:pt idx="860">
                  <c:v>6</c:v>
                </c:pt>
                <c:pt idx="861">
                  <c:v>6.5</c:v>
                </c:pt>
                <c:pt idx="862">
                  <c:v>5.4</c:v>
                </c:pt>
                <c:pt idx="863">
                  <c:v>8.3000000000000007</c:v>
                </c:pt>
                <c:pt idx="864">
                  <c:v>8.4</c:v>
                </c:pt>
                <c:pt idx="865">
                  <c:v>0</c:v>
                </c:pt>
                <c:pt idx="866">
                  <c:v>7.7</c:v>
                </c:pt>
                <c:pt idx="867">
                  <c:v>7</c:v>
                </c:pt>
                <c:pt idx="868">
                  <c:v>0.6</c:v>
                </c:pt>
                <c:pt idx="869">
                  <c:v>8</c:v>
                </c:pt>
                <c:pt idx="870">
                  <c:v>7.3</c:v>
                </c:pt>
                <c:pt idx="871">
                  <c:v>8.4</c:v>
                </c:pt>
                <c:pt idx="872">
                  <c:v>0.1</c:v>
                </c:pt>
                <c:pt idx="873">
                  <c:v>0.9</c:v>
                </c:pt>
                <c:pt idx="874">
                  <c:v>0</c:v>
                </c:pt>
                <c:pt idx="875">
                  <c:v>4.3</c:v>
                </c:pt>
                <c:pt idx="876">
                  <c:v>3.3</c:v>
                </c:pt>
                <c:pt idx="877">
                  <c:v>7.5</c:v>
                </c:pt>
                <c:pt idx="878">
                  <c:v>2.2000000000000002</c:v>
                </c:pt>
                <c:pt idx="879">
                  <c:v>3.1</c:v>
                </c:pt>
                <c:pt idx="880">
                  <c:v>1.8</c:v>
                </c:pt>
                <c:pt idx="881">
                  <c:v>1</c:v>
                </c:pt>
                <c:pt idx="882">
                  <c:v>1.3</c:v>
                </c:pt>
                <c:pt idx="883">
                  <c:v>2.5</c:v>
                </c:pt>
                <c:pt idx="884">
                  <c:v>2.5</c:v>
                </c:pt>
                <c:pt idx="885">
                  <c:v>2.2000000000000002</c:v>
                </c:pt>
                <c:pt idx="886">
                  <c:v>2.2000000000000002</c:v>
                </c:pt>
                <c:pt idx="887">
                  <c:v>3.7</c:v>
                </c:pt>
                <c:pt idx="888">
                  <c:v>3</c:v>
                </c:pt>
                <c:pt idx="889">
                  <c:v>3.2</c:v>
                </c:pt>
                <c:pt idx="890">
                  <c:v>2.2999999999999998</c:v>
                </c:pt>
                <c:pt idx="891">
                  <c:v>7.1</c:v>
                </c:pt>
                <c:pt idx="892">
                  <c:v>7.5</c:v>
                </c:pt>
                <c:pt idx="893">
                  <c:v>0</c:v>
                </c:pt>
                <c:pt idx="894">
                  <c:v>2.4</c:v>
                </c:pt>
                <c:pt idx="895">
                  <c:v>2.1</c:v>
                </c:pt>
                <c:pt idx="896">
                  <c:v>2.2000000000000002</c:v>
                </c:pt>
                <c:pt idx="897">
                  <c:v>2.4</c:v>
                </c:pt>
                <c:pt idx="898">
                  <c:v>2.2000000000000002</c:v>
                </c:pt>
                <c:pt idx="899">
                  <c:v>1</c:v>
                </c:pt>
                <c:pt idx="900">
                  <c:v>4.4000000000000004</c:v>
                </c:pt>
                <c:pt idx="901">
                  <c:v>0.7</c:v>
                </c:pt>
                <c:pt idx="902">
                  <c:v>1.7</c:v>
                </c:pt>
                <c:pt idx="903">
                  <c:v>2.4</c:v>
                </c:pt>
                <c:pt idx="904">
                  <c:v>1.7</c:v>
                </c:pt>
                <c:pt idx="905">
                  <c:v>2.2999999999999998</c:v>
                </c:pt>
                <c:pt idx="906">
                  <c:v>1.3</c:v>
                </c:pt>
                <c:pt idx="907">
                  <c:v>7.6</c:v>
                </c:pt>
                <c:pt idx="908">
                  <c:v>1</c:v>
                </c:pt>
                <c:pt idx="909">
                  <c:v>0.3</c:v>
                </c:pt>
                <c:pt idx="910">
                  <c:v>0.7</c:v>
                </c:pt>
                <c:pt idx="911">
                  <c:v>6.4</c:v>
                </c:pt>
                <c:pt idx="912">
                  <c:v>7.7</c:v>
                </c:pt>
                <c:pt idx="913">
                  <c:v>0.1</c:v>
                </c:pt>
                <c:pt idx="914">
                  <c:v>1.1000000000000001</c:v>
                </c:pt>
                <c:pt idx="915">
                  <c:v>1.5</c:v>
                </c:pt>
                <c:pt idx="916">
                  <c:v>2.2000000000000002</c:v>
                </c:pt>
                <c:pt idx="917">
                  <c:v>1.3</c:v>
                </c:pt>
                <c:pt idx="918">
                  <c:v>1.1000000000000001</c:v>
                </c:pt>
                <c:pt idx="919">
                  <c:v>0.9</c:v>
                </c:pt>
                <c:pt idx="920">
                  <c:v>1.2</c:v>
                </c:pt>
                <c:pt idx="921">
                  <c:v>6.6</c:v>
                </c:pt>
                <c:pt idx="922">
                  <c:v>7.5</c:v>
                </c:pt>
                <c:pt idx="923">
                  <c:v>0.5</c:v>
                </c:pt>
                <c:pt idx="924">
                  <c:v>1.7</c:v>
                </c:pt>
                <c:pt idx="925">
                  <c:v>1.3</c:v>
                </c:pt>
                <c:pt idx="926">
                  <c:v>0.9</c:v>
                </c:pt>
                <c:pt idx="927">
                  <c:v>0.2</c:v>
                </c:pt>
                <c:pt idx="928">
                  <c:v>0.5</c:v>
                </c:pt>
                <c:pt idx="929">
                  <c:v>0.6</c:v>
                </c:pt>
                <c:pt idx="930">
                  <c:v>2.8</c:v>
                </c:pt>
                <c:pt idx="931">
                  <c:v>1</c:v>
                </c:pt>
                <c:pt idx="932">
                  <c:v>8.1</c:v>
                </c:pt>
                <c:pt idx="933">
                  <c:v>2</c:v>
                </c:pt>
                <c:pt idx="934">
                  <c:v>0</c:v>
                </c:pt>
                <c:pt idx="935">
                  <c:v>0.7</c:v>
                </c:pt>
                <c:pt idx="936">
                  <c:v>2.5</c:v>
                </c:pt>
                <c:pt idx="937">
                  <c:v>1</c:v>
                </c:pt>
                <c:pt idx="938">
                  <c:v>3.1</c:v>
                </c:pt>
                <c:pt idx="939">
                  <c:v>0.7</c:v>
                </c:pt>
                <c:pt idx="940">
                  <c:v>0.5</c:v>
                </c:pt>
                <c:pt idx="941">
                  <c:v>3.4</c:v>
                </c:pt>
                <c:pt idx="942">
                  <c:v>7.9</c:v>
                </c:pt>
                <c:pt idx="943">
                  <c:v>7.5</c:v>
                </c:pt>
                <c:pt idx="944">
                  <c:v>3</c:v>
                </c:pt>
                <c:pt idx="945">
                  <c:v>1.5</c:v>
                </c:pt>
                <c:pt idx="946">
                  <c:v>0</c:v>
                </c:pt>
                <c:pt idx="947">
                  <c:v>3.5</c:v>
                </c:pt>
                <c:pt idx="948">
                  <c:v>4.0999999999999996</c:v>
                </c:pt>
                <c:pt idx="949">
                  <c:v>2.5</c:v>
                </c:pt>
                <c:pt idx="950">
                  <c:v>0.6</c:v>
                </c:pt>
                <c:pt idx="951">
                  <c:v>7.9</c:v>
                </c:pt>
                <c:pt idx="952">
                  <c:v>7</c:v>
                </c:pt>
                <c:pt idx="953">
                  <c:v>8.1999999999999993</c:v>
                </c:pt>
                <c:pt idx="954">
                  <c:v>0.9</c:v>
                </c:pt>
                <c:pt idx="955">
                  <c:v>0.8</c:v>
                </c:pt>
                <c:pt idx="956">
                  <c:v>1.6</c:v>
                </c:pt>
                <c:pt idx="957">
                  <c:v>2.7</c:v>
                </c:pt>
                <c:pt idx="958">
                  <c:v>2.2999999999999998</c:v>
                </c:pt>
                <c:pt idx="959">
                  <c:v>0.4</c:v>
                </c:pt>
                <c:pt idx="960">
                  <c:v>8</c:v>
                </c:pt>
                <c:pt idx="961">
                  <c:v>7.3</c:v>
                </c:pt>
                <c:pt idx="962">
                  <c:v>8.3000000000000007</c:v>
                </c:pt>
                <c:pt idx="963">
                  <c:v>7.5</c:v>
                </c:pt>
                <c:pt idx="964">
                  <c:v>1.1000000000000001</c:v>
                </c:pt>
                <c:pt idx="965">
                  <c:v>2</c:v>
                </c:pt>
                <c:pt idx="966">
                  <c:v>8.1999999999999993</c:v>
                </c:pt>
                <c:pt idx="967">
                  <c:v>8.4</c:v>
                </c:pt>
                <c:pt idx="968">
                  <c:v>8.4</c:v>
                </c:pt>
                <c:pt idx="969">
                  <c:v>8.4</c:v>
                </c:pt>
                <c:pt idx="970">
                  <c:v>2.2000000000000002</c:v>
                </c:pt>
                <c:pt idx="971">
                  <c:v>3.4</c:v>
                </c:pt>
                <c:pt idx="972">
                  <c:v>2.2000000000000002</c:v>
                </c:pt>
                <c:pt idx="973">
                  <c:v>7.5</c:v>
                </c:pt>
                <c:pt idx="974">
                  <c:v>3.1</c:v>
                </c:pt>
                <c:pt idx="975">
                  <c:v>0.4</c:v>
                </c:pt>
                <c:pt idx="976">
                  <c:v>7.7</c:v>
                </c:pt>
                <c:pt idx="977">
                  <c:v>8.1</c:v>
                </c:pt>
                <c:pt idx="978">
                  <c:v>7.3</c:v>
                </c:pt>
                <c:pt idx="979">
                  <c:v>7.8</c:v>
                </c:pt>
                <c:pt idx="980">
                  <c:v>1.1000000000000001</c:v>
                </c:pt>
                <c:pt idx="981">
                  <c:v>8</c:v>
                </c:pt>
                <c:pt idx="982">
                  <c:v>7.5</c:v>
                </c:pt>
                <c:pt idx="983">
                  <c:v>7.6</c:v>
                </c:pt>
                <c:pt idx="984">
                  <c:v>7.4</c:v>
                </c:pt>
                <c:pt idx="985">
                  <c:v>7.8</c:v>
                </c:pt>
                <c:pt idx="986">
                  <c:v>7.6</c:v>
                </c:pt>
                <c:pt idx="987">
                  <c:v>8.1</c:v>
                </c:pt>
                <c:pt idx="988">
                  <c:v>0</c:v>
                </c:pt>
                <c:pt idx="989">
                  <c:v>1.3</c:v>
                </c:pt>
                <c:pt idx="990">
                  <c:v>3.5</c:v>
                </c:pt>
                <c:pt idx="991">
                  <c:v>0.9</c:v>
                </c:pt>
                <c:pt idx="992">
                  <c:v>0.3</c:v>
                </c:pt>
                <c:pt idx="993">
                  <c:v>6.4</c:v>
                </c:pt>
                <c:pt idx="994">
                  <c:v>7.5</c:v>
                </c:pt>
                <c:pt idx="995">
                  <c:v>0.6</c:v>
                </c:pt>
                <c:pt idx="996">
                  <c:v>3.3</c:v>
                </c:pt>
                <c:pt idx="997">
                  <c:v>0.3</c:v>
                </c:pt>
                <c:pt idx="998">
                  <c:v>7.5</c:v>
                </c:pt>
                <c:pt idx="999">
                  <c:v>0.5</c:v>
                </c:pt>
                <c:pt idx="1000">
                  <c:v>7.7</c:v>
                </c:pt>
                <c:pt idx="1001">
                  <c:v>7.9</c:v>
                </c:pt>
                <c:pt idx="1002">
                  <c:v>7.5</c:v>
                </c:pt>
                <c:pt idx="1003">
                  <c:v>7.2</c:v>
                </c:pt>
                <c:pt idx="1004">
                  <c:v>7.6</c:v>
                </c:pt>
                <c:pt idx="1005">
                  <c:v>8.1</c:v>
                </c:pt>
                <c:pt idx="1006">
                  <c:v>1</c:v>
                </c:pt>
                <c:pt idx="1007">
                  <c:v>2.8</c:v>
                </c:pt>
                <c:pt idx="1008">
                  <c:v>7.4</c:v>
                </c:pt>
                <c:pt idx="1009">
                  <c:v>5.7</c:v>
                </c:pt>
                <c:pt idx="1010">
                  <c:v>6</c:v>
                </c:pt>
                <c:pt idx="1011">
                  <c:v>0</c:v>
                </c:pt>
                <c:pt idx="1012">
                  <c:v>8.4</c:v>
                </c:pt>
                <c:pt idx="1013">
                  <c:v>6.1</c:v>
                </c:pt>
                <c:pt idx="1014">
                  <c:v>5.7</c:v>
                </c:pt>
                <c:pt idx="1015">
                  <c:v>6.9</c:v>
                </c:pt>
                <c:pt idx="1016">
                  <c:v>7.4</c:v>
                </c:pt>
                <c:pt idx="1017">
                  <c:v>6.3</c:v>
                </c:pt>
                <c:pt idx="1018">
                  <c:v>6.4</c:v>
                </c:pt>
                <c:pt idx="1019">
                  <c:v>6.2</c:v>
                </c:pt>
                <c:pt idx="1020">
                  <c:v>6.6</c:v>
                </c:pt>
                <c:pt idx="1021">
                  <c:v>7.7</c:v>
                </c:pt>
                <c:pt idx="1022">
                  <c:v>8</c:v>
                </c:pt>
                <c:pt idx="1023">
                  <c:v>0.5</c:v>
                </c:pt>
                <c:pt idx="1024">
                  <c:v>1.2</c:v>
                </c:pt>
                <c:pt idx="1025">
                  <c:v>0.5</c:v>
                </c:pt>
                <c:pt idx="1026">
                  <c:v>8.1</c:v>
                </c:pt>
                <c:pt idx="1027">
                  <c:v>6.8</c:v>
                </c:pt>
                <c:pt idx="1028">
                  <c:v>7.4</c:v>
                </c:pt>
                <c:pt idx="1029">
                  <c:v>7.7</c:v>
                </c:pt>
                <c:pt idx="1030">
                  <c:v>6.5</c:v>
                </c:pt>
                <c:pt idx="1031">
                  <c:v>6.4</c:v>
                </c:pt>
                <c:pt idx="1032">
                  <c:v>5.4</c:v>
                </c:pt>
                <c:pt idx="1033">
                  <c:v>6.9</c:v>
                </c:pt>
                <c:pt idx="1034">
                  <c:v>0</c:v>
                </c:pt>
                <c:pt idx="1035">
                  <c:v>6.2</c:v>
                </c:pt>
                <c:pt idx="1036">
                  <c:v>7.1</c:v>
                </c:pt>
                <c:pt idx="1037">
                  <c:v>7.9</c:v>
                </c:pt>
                <c:pt idx="1038">
                  <c:v>7.3</c:v>
                </c:pt>
                <c:pt idx="1039">
                  <c:v>0.3</c:v>
                </c:pt>
                <c:pt idx="1040">
                  <c:v>1.6</c:v>
                </c:pt>
                <c:pt idx="1041">
                  <c:v>8.5</c:v>
                </c:pt>
                <c:pt idx="1042">
                  <c:v>1.2</c:v>
                </c:pt>
                <c:pt idx="1043">
                  <c:v>7.8</c:v>
                </c:pt>
                <c:pt idx="1044">
                  <c:v>5.6</c:v>
                </c:pt>
                <c:pt idx="1045">
                  <c:v>6.5</c:v>
                </c:pt>
                <c:pt idx="1046">
                  <c:v>6.4</c:v>
                </c:pt>
                <c:pt idx="1047">
                  <c:v>7.4</c:v>
                </c:pt>
                <c:pt idx="1048">
                  <c:v>7.5</c:v>
                </c:pt>
                <c:pt idx="1049">
                  <c:v>0</c:v>
                </c:pt>
                <c:pt idx="1050">
                  <c:v>5.8</c:v>
                </c:pt>
                <c:pt idx="1051">
                  <c:v>5.3</c:v>
                </c:pt>
                <c:pt idx="1052">
                  <c:v>6.1</c:v>
                </c:pt>
                <c:pt idx="1053">
                  <c:v>6.6</c:v>
                </c:pt>
                <c:pt idx="1054">
                  <c:v>5</c:v>
                </c:pt>
                <c:pt idx="1055">
                  <c:v>7.1</c:v>
                </c:pt>
                <c:pt idx="1056">
                  <c:v>0</c:v>
                </c:pt>
                <c:pt idx="1057">
                  <c:v>2.7</c:v>
                </c:pt>
                <c:pt idx="1058">
                  <c:v>2.1</c:v>
                </c:pt>
                <c:pt idx="1059">
                  <c:v>2.7</c:v>
                </c:pt>
                <c:pt idx="1060">
                  <c:v>4.9000000000000004</c:v>
                </c:pt>
                <c:pt idx="1061">
                  <c:v>5.6</c:v>
                </c:pt>
                <c:pt idx="1062">
                  <c:v>0.7</c:v>
                </c:pt>
                <c:pt idx="1063">
                  <c:v>7.3</c:v>
                </c:pt>
                <c:pt idx="1064">
                  <c:v>8</c:v>
                </c:pt>
                <c:pt idx="1065">
                  <c:v>6.8</c:v>
                </c:pt>
                <c:pt idx="1192">
                  <c:v>12.8</c:v>
                </c:pt>
                <c:pt idx="1193">
                  <c:v>12.8</c:v>
                </c:pt>
                <c:pt idx="1194">
                  <c:v>11.5</c:v>
                </c:pt>
                <c:pt idx="1195">
                  <c:v>10.4</c:v>
                </c:pt>
                <c:pt idx="1196">
                  <c:v>8.3000000000000007</c:v>
                </c:pt>
                <c:pt idx="1197">
                  <c:v>11.1</c:v>
                </c:pt>
                <c:pt idx="1198">
                  <c:v>8.6</c:v>
                </c:pt>
                <c:pt idx="1199">
                  <c:v>10.6</c:v>
                </c:pt>
                <c:pt idx="1200">
                  <c:v>10.9</c:v>
                </c:pt>
                <c:pt idx="1201">
                  <c:v>9.6999999999999993</c:v>
                </c:pt>
                <c:pt idx="1202">
                  <c:v>10.1</c:v>
                </c:pt>
                <c:pt idx="1203">
                  <c:v>14.5</c:v>
                </c:pt>
                <c:pt idx="1204">
                  <c:v>11.2</c:v>
                </c:pt>
                <c:pt idx="1205">
                  <c:v>8.6</c:v>
                </c:pt>
                <c:pt idx="1206">
                  <c:v>10.3</c:v>
                </c:pt>
                <c:pt idx="1207">
                  <c:v>10.5</c:v>
                </c:pt>
                <c:pt idx="1208">
                  <c:v>9.6</c:v>
                </c:pt>
                <c:pt idx="1209">
                  <c:v>10.1</c:v>
                </c:pt>
                <c:pt idx="1210">
                  <c:v>10.4</c:v>
                </c:pt>
                <c:pt idx="1211">
                  <c:v>13.5</c:v>
                </c:pt>
                <c:pt idx="1212">
                  <c:v>13.1</c:v>
                </c:pt>
                <c:pt idx="1213">
                  <c:v>10.3</c:v>
                </c:pt>
                <c:pt idx="1214">
                  <c:v>10.3</c:v>
                </c:pt>
                <c:pt idx="1215">
                  <c:v>10.4</c:v>
                </c:pt>
                <c:pt idx="1216">
                  <c:v>16</c:v>
                </c:pt>
                <c:pt idx="1217">
                  <c:v>15.1</c:v>
                </c:pt>
                <c:pt idx="1218">
                  <c:v>13.8</c:v>
                </c:pt>
                <c:pt idx="1219">
                  <c:v>12.8</c:v>
                </c:pt>
                <c:pt idx="1220">
                  <c:v>11.8</c:v>
                </c:pt>
                <c:pt idx="1221">
                  <c:v>10.3</c:v>
                </c:pt>
                <c:pt idx="1222">
                  <c:v>9.6</c:v>
                </c:pt>
                <c:pt idx="1223">
                  <c:v>16.600000000000001</c:v>
                </c:pt>
                <c:pt idx="1224">
                  <c:v>17.600000000000001</c:v>
                </c:pt>
                <c:pt idx="1225">
                  <c:v>14.2</c:v>
                </c:pt>
                <c:pt idx="1226">
                  <c:v>11</c:v>
                </c:pt>
                <c:pt idx="1227">
                  <c:v>13</c:v>
                </c:pt>
                <c:pt idx="1228">
                  <c:v>16.899999999999999</c:v>
                </c:pt>
                <c:pt idx="1229">
                  <c:v>16.100000000000001</c:v>
                </c:pt>
                <c:pt idx="1230">
                  <c:v>13.7</c:v>
                </c:pt>
                <c:pt idx="1231">
                  <c:v>15.2</c:v>
                </c:pt>
                <c:pt idx="1232">
                  <c:v>12.3</c:v>
                </c:pt>
                <c:pt idx="1233">
                  <c:v>13.8</c:v>
                </c:pt>
                <c:pt idx="1234">
                  <c:v>14.6</c:v>
                </c:pt>
                <c:pt idx="1235">
                  <c:v>11.8</c:v>
                </c:pt>
                <c:pt idx="1236">
                  <c:v>10.1</c:v>
                </c:pt>
                <c:pt idx="1237">
                  <c:v>10.1</c:v>
                </c:pt>
                <c:pt idx="1238">
                  <c:v>11.9</c:v>
                </c:pt>
                <c:pt idx="1239">
                  <c:v>11</c:v>
                </c:pt>
                <c:pt idx="1240">
                  <c:v>15.4</c:v>
                </c:pt>
                <c:pt idx="1241">
                  <c:v>13.9</c:v>
                </c:pt>
                <c:pt idx="1242">
                  <c:v>10</c:v>
                </c:pt>
                <c:pt idx="1243">
                  <c:v>9</c:v>
                </c:pt>
                <c:pt idx="1244">
                  <c:v>9.1999999999999993</c:v>
                </c:pt>
                <c:pt idx="1245">
                  <c:v>12.4</c:v>
                </c:pt>
                <c:pt idx="1246">
                  <c:v>11.3</c:v>
                </c:pt>
                <c:pt idx="1247">
                  <c:v>10.9</c:v>
                </c:pt>
                <c:pt idx="1248">
                  <c:v>14.9</c:v>
                </c:pt>
                <c:pt idx="1249">
                  <c:v>13.9</c:v>
                </c:pt>
                <c:pt idx="1250">
                  <c:v>11</c:v>
                </c:pt>
                <c:pt idx="1251">
                  <c:v>11.1</c:v>
                </c:pt>
                <c:pt idx="1252">
                  <c:v>9.8000000000000007</c:v>
                </c:pt>
                <c:pt idx="1253">
                  <c:v>10.4</c:v>
                </c:pt>
                <c:pt idx="1254">
                  <c:v>10.6</c:v>
                </c:pt>
                <c:pt idx="1255">
                  <c:v>13.3</c:v>
                </c:pt>
                <c:pt idx="1256">
                  <c:v>9.3000000000000007</c:v>
                </c:pt>
                <c:pt idx="1257">
                  <c:v>7.2</c:v>
                </c:pt>
                <c:pt idx="1258">
                  <c:v>12.3</c:v>
                </c:pt>
                <c:pt idx="1259">
                  <c:v>12.1</c:v>
                </c:pt>
                <c:pt idx="1260">
                  <c:v>14.2</c:v>
                </c:pt>
                <c:pt idx="1261">
                  <c:v>11.2</c:v>
                </c:pt>
                <c:pt idx="1262">
                  <c:v>9.6999999999999993</c:v>
                </c:pt>
                <c:pt idx="1263">
                  <c:v>11.9</c:v>
                </c:pt>
                <c:pt idx="1264">
                  <c:v>11.5</c:v>
                </c:pt>
                <c:pt idx="1265">
                  <c:v>11.2</c:v>
                </c:pt>
                <c:pt idx="1266">
                  <c:v>9.5</c:v>
                </c:pt>
                <c:pt idx="1267">
                  <c:v>8.6999999999999993</c:v>
                </c:pt>
                <c:pt idx="1268">
                  <c:v>15.6</c:v>
                </c:pt>
                <c:pt idx="1269">
                  <c:v>14.1</c:v>
                </c:pt>
                <c:pt idx="1270">
                  <c:v>18.3</c:v>
                </c:pt>
                <c:pt idx="1271">
                  <c:v>9.6999999999999993</c:v>
                </c:pt>
                <c:pt idx="1272">
                  <c:v>9.5</c:v>
                </c:pt>
                <c:pt idx="1273">
                  <c:v>8.9</c:v>
                </c:pt>
                <c:pt idx="1274">
                  <c:v>8.9</c:v>
                </c:pt>
                <c:pt idx="1275">
                  <c:v>12.3</c:v>
                </c:pt>
                <c:pt idx="1276">
                  <c:v>9.3000000000000007</c:v>
                </c:pt>
                <c:pt idx="1277">
                  <c:v>10</c:v>
                </c:pt>
                <c:pt idx="1278">
                  <c:v>10.1</c:v>
                </c:pt>
                <c:pt idx="1279">
                  <c:v>11.6</c:v>
                </c:pt>
                <c:pt idx="1280">
                  <c:v>15.3</c:v>
                </c:pt>
                <c:pt idx="1281">
                  <c:v>10</c:v>
                </c:pt>
                <c:pt idx="1282">
                  <c:v>7.6</c:v>
                </c:pt>
                <c:pt idx="1283">
                  <c:v>9.1999999999999993</c:v>
                </c:pt>
                <c:pt idx="1284">
                  <c:v>12.9</c:v>
                </c:pt>
                <c:pt idx="1285">
                  <c:v>12.5</c:v>
                </c:pt>
                <c:pt idx="1286">
                  <c:v>10.199999999999999</c:v>
                </c:pt>
                <c:pt idx="1287">
                  <c:v>8.6</c:v>
                </c:pt>
                <c:pt idx="1288">
                  <c:v>9.8000000000000007</c:v>
                </c:pt>
                <c:pt idx="1289">
                  <c:v>7.8</c:v>
                </c:pt>
                <c:pt idx="1290">
                  <c:v>8.6</c:v>
                </c:pt>
                <c:pt idx="1291">
                  <c:v>11.8</c:v>
                </c:pt>
                <c:pt idx="1292">
                  <c:v>11.2</c:v>
                </c:pt>
                <c:pt idx="1293">
                  <c:v>12.4</c:v>
                </c:pt>
                <c:pt idx="1294">
                  <c:v>7.8</c:v>
                </c:pt>
                <c:pt idx="1295">
                  <c:v>8.1</c:v>
                </c:pt>
                <c:pt idx="1296">
                  <c:v>12.9</c:v>
                </c:pt>
                <c:pt idx="1297">
                  <c:v>12.4</c:v>
                </c:pt>
                <c:pt idx="1298">
                  <c:v>10.199999999999999</c:v>
                </c:pt>
                <c:pt idx="1299">
                  <c:v>10.199999999999999</c:v>
                </c:pt>
                <c:pt idx="1300">
                  <c:v>11.1</c:v>
                </c:pt>
                <c:pt idx="1301">
                  <c:v>10.1</c:v>
                </c:pt>
                <c:pt idx="1302">
                  <c:v>14.6</c:v>
                </c:pt>
                <c:pt idx="1303">
                  <c:v>10.6</c:v>
                </c:pt>
                <c:pt idx="1304">
                  <c:v>13.1</c:v>
                </c:pt>
                <c:pt idx="1305">
                  <c:v>16</c:v>
                </c:pt>
                <c:pt idx="1306">
                  <c:v>14.8</c:v>
                </c:pt>
                <c:pt idx="1307">
                  <c:v>15.4</c:v>
                </c:pt>
                <c:pt idx="1308">
                  <c:v>9.3000000000000007</c:v>
                </c:pt>
                <c:pt idx="1309">
                  <c:v>9.1</c:v>
                </c:pt>
                <c:pt idx="1310">
                  <c:v>13.6</c:v>
                </c:pt>
                <c:pt idx="1311">
                  <c:v>12.4</c:v>
                </c:pt>
                <c:pt idx="1312">
                  <c:v>12.3</c:v>
                </c:pt>
                <c:pt idx="1313">
                  <c:v>11.1</c:v>
                </c:pt>
                <c:pt idx="1314">
                  <c:v>14.3</c:v>
                </c:pt>
                <c:pt idx="1315">
                  <c:v>15.3</c:v>
                </c:pt>
                <c:pt idx="1316">
                  <c:v>9.9</c:v>
                </c:pt>
                <c:pt idx="1317">
                  <c:v>11.8</c:v>
                </c:pt>
                <c:pt idx="1318">
                  <c:v>10.5</c:v>
                </c:pt>
                <c:pt idx="1319">
                  <c:v>10.6</c:v>
                </c:pt>
                <c:pt idx="1320">
                  <c:v>10.4</c:v>
                </c:pt>
                <c:pt idx="1321">
                  <c:v>10.6</c:v>
                </c:pt>
                <c:pt idx="1322">
                  <c:v>10</c:v>
                </c:pt>
                <c:pt idx="1323">
                  <c:v>9.6999999999999993</c:v>
                </c:pt>
                <c:pt idx="1324">
                  <c:v>11</c:v>
                </c:pt>
                <c:pt idx="1325">
                  <c:v>13.3</c:v>
                </c:pt>
                <c:pt idx="1326">
                  <c:v>9.4</c:v>
                </c:pt>
                <c:pt idx="1327">
                  <c:v>11.2</c:v>
                </c:pt>
                <c:pt idx="1328">
                  <c:v>10.199999999999999</c:v>
                </c:pt>
                <c:pt idx="1329">
                  <c:v>11.2</c:v>
                </c:pt>
                <c:pt idx="1330">
                  <c:v>13</c:v>
                </c:pt>
                <c:pt idx="1331">
                  <c:v>12.7</c:v>
                </c:pt>
                <c:pt idx="1332">
                  <c:v>15</c:v>
                </c:pt>
                <c:pt idx="1333">
                  <c:v>9.9</c:v>
                </c:pt>
                <c:pt idx="1334">
                  <c:v>9.3000000000000007</c:v>
                </c:pt>
                <c:pt idx="1335">
                  <c:v>9.4</c:v>
                </c:pt>
                <c:pt idx="1336">
                  <c:v>9.4</c:v>
                </c:pt>
                <c:pt idx="1337">
                  <c:v>10</c:v>
                </c:pt>
                <c:pt idx="1338">
                  <c:v>9</c:v>
                </c:pt>
                <c:pt idx="1339">
                  <c:v>8.6999999999999993</c:v>
                </c:pt>
                <c:pt idx="1340">
                  <c:v>10.199999999999999</c:v>
                </c:pt>
                <c:pt idx="1341">
                  <c:v>9.3000000000000007</c:v>
                </c:pt>
                <c:pt idx="1342">
                  <c:v>8.6999999999999993</c:v>
                </c:pt>
                <c:pt idx="1343">
                  <c:v>14.6</c:v>
                </c:pt>
                <c:pt idx="1344">
                  <c:v>14.2</c:v>
                </c:pt>
                <c:pt idx="1345">
                  <c:v>12.9</c:v>
                </c:pt>
                <c:pt idx="1346">
                  <c:v>9.6999999999999993</c:v>
                </c:pt>
                <c:pt idx="1347">
                  <c:v>9.6</c:v>
                </c:pt>
                <c:pt idx="1348">
                  <c:v>9.4</c:v>
                </c:pt>
                <c:pt idx="1349">
                  <c:v>9.1</c:v>
                </c:pt>
                <c:pt idx="1350">
                  <c:v>14.6</c:v>
                </c:pt>
                <c:pt idx="1351">
                  <c:v>10.5</c:v>
                </c:pt>
                <c:pt idx="1352">
                  <c:v>8.9</c:v>
                </c:pt>
                <c:pt idx="1353">
                  <c:v>9.1999999999999993</c:v>
                </c:pt>
                <c:pt idx="1354">
                  <c:v>9</c:v>
                </c:pt>
                <c:pt idx="1355">
                  <c:v>9</c:v>
                </c:pt>
                <c:pt idx="1356">
                  <c:v>14</c:v>
                </c:pt>
                <c:pt idx="1357">
                  <c:v>12.2</c:v>
                </c:pt>
                <c:pt idx="1358">
                  <c:v>10.6</c:v>
                </c:pt>
                <c:pt idx="1359">
                  <c:v>14.6</c:v>
                </c:pt>
                <c:pt idx="1360">
                  <c:v>12.8</c:v>
                </c:pt>
                <c:pt idx="1361">
                  <c:v>11</c:v>
                </c:pt>
                <c:pt idx="1362">
                  <c:v>11</c:v>
                </c:pt>
                <c:pt idx="1363">
                  <c:v>11.3</c:v>
                </c:pt>
                <c:pt idx="1364">
                  <c:v>12.6</c:v>
                </c:pt>
                <c:pt idx="1365">
                  <c:v>14.7</c:v>
                </c:pt>
                <c:pt idx="1366">
                  <c:v>12.6</c:v>
                </c:pt>
                <c:pt idx="1367">
                  <c:v>14.7</c:v>
                </c:pt>
                <c:pt idx="1368">
                  <c:v>9.6</c:v>
                </c:pt>
                <c:pt idx="1369">
                  <c:v>9.6999999999999993</c:v>
                </c:pt>
                <c:pt idx="1370">
                  <c:v>9.6999999999999993</c:v>
                </c:pt>
                <c:pt idx="1371">
                  <c:v>10</c:v>
                </c:pt>
                <c:pt idx="1372">
                  <c:v>9.6</c:v>
                </c:pt>
                <c:pt idx="1373">
                  <c:v>13.4</c:v>
                </c:pt>
                <c:pt idx="1374">
                  <c:v>13.1</c:v>
                </c:pt>
                <c:pt idx="1375">
                  <c:v>13.8</c:v>
                </c:pt>
                <c:pt idx="1376">
                  <c:v>10.9</c:v>
                </c:pt>
                <c:pt idx="1377">
                  <c:v>11.6</c:v>
                </c:pt>
                <c:pt idx="1378">
                  <c:v>11.2</c:v>
                </c:pt>
                <c:pt idx="1379">
                  <c:v>9.9</c:v>
                </c:pt>
                <c:pt idx="1380">
                  <c:v>8.6</c:v>
                </c:pt>
                <c:pt idx="1381">
                  <c:v>8.4</c:v>
                </c:pt>
                <c:pt idx="1382">
                  <c:v>5.9</c:v>
                </c:pt>
                <c:pt idx="1383">
                  <c:v>10.1</c:v>
                </c:pt>
                <c:pt idx="1384">
                  <c:v>9</c:v>
                </c:pt>
                <c:pt idx="1385">
                  <c:v>14</c:v>
                </c:pt>
                <c:pt idx="1386">
                  <c:v>11.4</c:v>
                </c:pt>
                <c:pt idx="1387">
                  <c:v>4.8</c:v>
                </c:pt>
                <c:pt idx="1388">
                  <c:v>4.5</c:v>
                </c:pt>
                <c:pt idx="1389">
                  <c:v>3.6</c:v>
                </c:pt>
                <c:pt idx="1390">
                  <c:v>3.9</c:v>
                </c:pt>
                <c:pt idx="1391">
                  <c:v>3.3</c:v>
                </c:pt>
                <c:pt idx="1392">
                  <c:v>3.2</c:v>
                </c:pt>
                <c:pt idx="1393">
                  <c:v>8.4</c:v>
                </c:pt>
                <c:pt idx="1394">
                  <c:v>9.9</c:v>
                </c:pt>
                <c:pt idx="1395">
                  <c:v>4.5999999999999996</c:v>
                </c:pt>
                <c:pt idx="1396">
                  <c:v>3.9</c:v>
                </c:pt>
                <c:pt idx="1397">
                  <c:v>7.5</c:v>
                </c:pt>
                <c:pt idx="1398">
                  <c:v>6.7</c:v>
                </c:pt>
                <c:pt idx="1399">
                  <c:v>11.2</c:v>
                </c:pt>
                <c:pt idx="1400">
                  <c:v>14.3</c:v>
                </c:pt>
                <c:pt idx="1401">
                  <c:v>13</c:v>
                </c:pt>
                <c:pt idx="1402">
                  <c:v>11.1</c:v>
                </c:pt>
                <c:pt idx="1403">
                  <c:v>10.199999999999999</c:v>
                </c:pt>
                <c:pt idx="1404">
                  <c:v>7.1</c:v>
                </c:pt>
                <c:pt idx="1405">
                  <c:v>7</c:v>
                </c:pt>
                <c:pt idx="1406">
                  <c:v>8.6999999999999993</c:v>
                </c:pt>
                <c:pt idx="1407">
                  <c:v>5.5</c:v>
                </c:pt>
                <c:pt idx="1408">
                  <c:v>4.4000000000000004</c:v>
                </c:pt>
                <c:pt idx="1409">
                  <c:v>3.6</c:v>
                </c:pt>
                <c:pt idx="1410">
                  <c:v>3.3</c:v>
                </c:pt>
                <c:pt idx="1411">
                  <c:v>10.5</c:v>
                </c:pt>
                <c:pt idx="1412">
                  <c:v>3.9</c:v>
                </c:pt>
                <c:pt idx="1413">
                  <c:v>6.9</c:v>
                </c:pt>
                <c:pt idx="1414">
                  <c:v>8.6</c:v>
                </c:pt>
                <c:pt idx="1415">
                  <c:v>3.4</c:v>
                </c:pt>
                <c:pt idx="1416">
                  <c:v>4.3</c:v>
                </c:pt>
                <c:pt idx="1417">
                  <c:v>8.1</c:v>
                </c:pt>
                <c:pt idx="1418">
                  <c:v>3.8</c:v>
                </c:pt>
                <c:pt idx="1419">
                  <c:v>4.3</c:v>
                </c:pt>
                <c:pt idx="1420">
                  <c:v>8.1999999999999993</c:v>
                </c:pt>
                <c:pt idx="1421">
                  <c:v>10.4</c:v>
                </c:pt>
                <c:pt idx="1422">
                  <c:v>8.3000000000000007</c:v>
                </c:pt>
                <c:pt idx="1423">
                  <c:v>5.3</c:v>
                </c:pt>
                <c:pt idx="1424">
                  <c:v>7.9</c:v>
                </c:pt>
                <c:pt idx="1425">
                  <c:v>3.7</c:v>
                </c:pt>
                <c:pt idx="1426">
                  <c:v>3.4</c:v>
                </c:pt>
                <c:pt idx="1427">
                  <c:v>4.5</c:v>
                </c:pt>
                <c:pt idx="1428">
                  <c:v>2.9</c:v>
                </c:pt>
                <c:pt idx="1429">
                  <c:v>2.5</c:v>
                </c:pt>
                <c:pt idx="1430">
                  <c:v>2.8</c:v>
                </c:pt>
                <c:pt idx="1431">
                  <c:v>2.2999999999999998</c:v>
                </c:pt>
                <c:pt idx="1432">
                  <c:v>1.8</c:v>
                </c:pt>
                <c:pt idx="1433">
                  <c:v>1.3</c:v>
                </c:pt>
                <c:pt idx="1434">
                  <c:v>3.8</c:v>
                </c:pt>
                <c:pt idx="1435">
                  <c:v>5.0999999999999996</c:v>
                </c:pt>
                <c:pt idx="1436">
                  <c:v>4.4000000000000004</c:v>
                </c:pt>
                <c:pt idx="1437">
                  <c:v>3.4</c:v>
                </c:pt>
                <c:pt idx="1438">
                  <c:v>4.4000000000000004</c:v>
                </c:pt>
                <c:pt idx="1439">
                  <c:v>4.5999999999999996</c:v>
                </c:pt>
                <c:pt idx="1440">
                  <c:v>3.7</c:v>
                </c:pt>
                <c:pt idx="1441">
                  <c:v>3.6</c:v>
                </c:pt>
                <c:pt idx="1442">
                  <c:v>6.1</c:v>
                </c:pt>
                <c:pt idx="1443">
                  <c:v>7.8</c:v>
                </c:pt>
                <c:pt idx="1444">
                  <c:v>9.9</c:v>
                </c:pt>
                <c:pt idx="1445">
                  <c:v>7.1</c:v>
                </c:pt>
                <c:pt idx="1446">
                  <c:v>8.8000000000000007</c:v>
                </c:pt>
                <c:pt idx="1447">
                  <c:v>8.4</c:v>
                </c:pt>
                <c:pt idx="1448">
                  <c:v>7.8</c:v>
                </c:pt>
                <c:pt idx="1449">
                  <c:v>8.6999999999999993</c:v>
                </c:pt>
                <c:pt idx="1450">
                  <c:v>5.8</c:v>
                </c:pt>
                <c:pt idx="1451">
                  <c:v>12.7</c:v>
                </c:pt>
                <c:pt idx="1452">
                  <c:v>13</c:v>
                </c:pt>
                <c:pt idx="1453">
                  <c:v>13.4</c:v>
                </c:pt>
                <c:pt idx="1454">
                  <c:v>14.1</c:v>
                </c:pt>
                <c:pt idx="1455">
                  <c:v>14.6</c:v>
                </c:pt>
                <c:pt idx="1456">
                  <c:v>13.9</c:v>
                </c:pt>
                <c:pt idx="1457">
                  <c:v>12.9</c:v>
                </c:pt>
                <c:pt idx="1458">
                  <c:v>10.199999999999999</c:v>
                </c:pt>
                <c:pt idx="1459">
                  <c:v>10.5</c:v>
                </c:pt>
                <c:pt idx="1460">
                  <c:v>11.8</c:v>
                </c:pt>
                <c:pt idx="1461">
                  <c:v>11.7</c:v>
                </c:pt>
                <c:pt idx="1462">
                  <c:v>9.1999999999999993</c:v>
                </c:pt>
                <c:pt idx="1463">
                  <c:v>5.8</c:v>
                </c:pt>
                <c:pt idx="1464">
                  <c:v>6.2</c:v>
                </c:pt>
                <c:pt idx="1465">
                  <c:v>9</c:v>
                </c:pt>
                <c:pt idx="1466">
                  <c:v>10.3</c:v>
                </c:pt>
                <c:pt idx="1467">
                  <c:v>11.9</c:v>
                </c:pt>
                <c:pt idx="1468">
                  <c:v>5.9</c:v>
                </c:pt>
                <c:pt idx="1469">
                  <c:v>5.2</c:v>
                </c:pt>
                <c:pt idx="1470">
                  <c:v>9</c:v>
                </c:pt>
                <c:pt idx="1471">
                  <c:v>8.5</c:v>
                </c:pt>
                <c:pt idx="1472">
                  <c:v>7.8</c:v>
                </c:pt>
                <c:pt idx="1473">
                  <c:v>8.6999999999999993</c:v>
                </c:pt>
                <c:pt idx="1474">
                  <c:v>8.1</c:v>
                </c:pt>
                <c:pt idx="1475">
                  <c:v>12.4</c:v>
                </c:pt>
                <c:pt idx="1476">
                  <c:v>10.5</c:v>
                </c:pt>
                <c:pt idx="1477">
                  <c:v>10</c:v>
                </c:pt>
                <c:pt idx="1478">
                  <c:v>9.1</c:v>
                </c:pt>
                <c:pt idx="1479">
                  <c:v>13.3</c:v>
                </c:pt>
                <c:pt idx="1480">
                  <c:v>11.1</c:v>
                </c:pt>
                <c:pt idx="1481">
                  <c:v>12.5</c:v>
                </c:pt>
                <c:pt idx="1482">
                  <c:v>12.9</c:v>
                </c:pt>
                <c:pt idx="1483">
                  <c:v>10.8</c:v>
                </c:pt>
                <c:pt idx="1484">
                  <c:v>10.1</c:v>
                </c:pt>
                <c:pt idx="1485">
                  <c:v>13.7</c:v>
                </c:pt>
                <c:pt idx="1486">
                  <c:v>11</c:v>
                </c:pt>
                <c:pt idx="1487">
                  <c:v>10.7</c:v>
                </c:pt>
                <c:pt idx="1488">
                  <c:v>11.1</c:v>
                </c:pt>
                <c:pt idx="1489">
                  <c:v>11.3</c:v>
                </c:pt>
                <c:pt idx="1490">
                  <c:v>10.199999999999999</c:v>
                </c:pt>
                <c:pt idx="1491">
                  <c:v>14</c:v>
                </c:pt>
                <c:pt idx="1492">
                  <c:v>12.3</c:v>
                </c:pt>
                <c:pt idx="1493">
                  <c:v>12.3</c:v>
                </c:pt>
                <c:pt idx="1494">
                  <c:v>10</c:v>
                </c:pt>
                <c:pt idx="1495">
                  <c:v>9.3000000000000007</c:v>
                </c:pt>
                <c:pt idx="1496">
                  <c:v>9.3000000000000007</c:v>
                </c:pt>
                <c:pt idx="1497">
                  <c:v>10</c:v>
                </c:pt>
                <c:pt idx="1498">
                  <c:v>9.1999999999999993</c:v>
                </c:pt>
                <c:pt idx="1499">
                  <c:v>9.6</c:v>
                </c:pt>
                <c:pt idx="1500">
                  <c:v>9.6</c:v>
                </c:pt>
                <c:pt idx="1501">
                  <c:v>9.8000000000000007</c:v>
                </c:pt>
                <c:pt idx="1502">
                  <c:v>11.1</c:v>
                </c:pt>
                <c:pt idx="1503">
                  <c:v>9.8000000000000007</c:v>
                </c:pt>
                <c:pt idx="1504">
                  <c:v>9.8000000000000007</c:v>
                </c:pt>
                <c:pt idx="1505">
                  <c:v>10</c:v>
                </c:pt>
                <c:pt idx="1506">
                  <c:v>11.3</c:v>
                </c:pt>
                <c:pt idx="1507">
                  <c:v>11.7</c:v>
                </c:pt>
                <c:pt idx="1508">
                  <c:v>10.8</c:v>
                </c:pt>
                <c:pt idx="1509">
                  <c:v>10.7</c:v>
                </c:pt>
                <c:pt idx="1510">
                  <c:v>10.6</c:v>
                </c:pt>
                <c:pt idx="1511">
                  <c:v>11.2</c:v>
                </c:pt>
                <c:pt idx="1512">
                  <c:v>11.9</c:v>
                </c:pt>
                <c:pt idx="1513">
                  <c:v>14.3</c:v>
                </c:pt>
                <c:pt idx="1514">
                  <c:v>10.199999999999999</c:v>
                </c:pt>
                <c:pt idx="1515">
                  <c:v>9.3000000000000007</c:v>
                </c:pt>
                <c:pt idx="1516">
                  <c:v>13.3</c:v>
                </c:pt>
                <c:pt idx="1517">
                  <c:v>12</c:v>
                </c:pt>
                <c:pt idx="1518">
                  <c:v>12.3</c:v>
                </c:pt>
                <c:pt idx="1519">
                  <c:v>11.8</c:v>
                </c:pt>
                <c:pt idx="1520">
                  <c:v>12.8</c:v>
                </c:pt>
                <c:pt idx="1521">
                  <c:v>10.4</c:v>
                </c:pt>
                <c:pt idx="1522">
                  <c:v>9.5</c:v>
                </c:pt>
                <c:pt idx="1523">
                  <c:v>10.1</c:v>
                </c:pt>
                <c:pt idx="1524">
                  <c:v>10.1</c:v>
                </c:pt>
                <c:pt idx="1525">
                  <c:v>11.3</c:v>
                </c:pt>
                <c:pt idx="1526">
                  <c:v>11.1</c:v>
                </c:pt>
                <c:pt idx="1527">
                  <c:v>10.3</c:v>
                </c:pt>
                <c:pt idx="1528">
                  <c:v>13.4</c:v>
                </c:pt>
                <c:pt idx="1529">
                  <c:v>16.7</c:v>
                </c:pt>
                <c:pt idx="1530">
                  <c:v>12.6</c:v>
                </c:pt>
                <c:pt idx="1531">
                  <c:v>11.6</c:v>
                </c:pt>
                <c:pt idx="1532">
                  <c:v>16.8</c:v>
                </c:pt>
                <c:pt idx="1533">
                  <c:v>14.3</c:v>
                </c:pt>
                <c:pt idx="1534">
                  <c:v>15.7</c:v>
                </c:pt>
                <c:pt idx="1535">
                  <c:v>17.7</c:v>
                </c:pt>
                <c:pt idx="1536">
                  <c:v>17.8</c:v>
                </c:pt>
                <c:pt idx="1537">
                  <c:v>17.5</c:v>
                </c:pt>
                <c:pt idx="1538">
                  <c:v>17.3</c:v>
                </c:pt>
                <c:pt idx="1539">
                  <c:v>16</c:v>
                </c:pt>
                <c:pt idx="1540">
                  <c:v>16.8</c:v>
                </c:pt>
                <c:pt idx="1541">
                  <c:v>17.600000000000001</c:v>
                </c:pt>
                <c:pt idx="1542">
                  <c:v>17.7</c:v>
                </c:pt>
                <c:pt idx="1543">
                  <c:v>18</c:v>
                </c:pt>
                <c:pt idx="1544">
                  <c:v>17.3</c:v>
                </c:pt>
                <c:pt idx="1545">
                  <c:v>18.3</c:v>
                </c:pt>
                <c:pt idx="1546">
                  <c:v>18.100000000000001</c:v>
                </c:pt>
                <c:pt idx="1547">
                  <c:v>18.2</c:v>
                </c:pt>
                <c:pt idx="1548">
                  <c:v>18.3</c:v>
                </c:pt>
                <c:pt idx="1549">
                  <c:v>18</c:v>
                </c:pt>
                <c:pt idx="1550">
                  <c:v>18.2</c:v>
                </c:pt>
                <c:pt idx="1551">
                  <c:v>18.600000000000001</c:v>
                </c:pt>
                <c:pt idx="1552">
                  <c:v>18.7</c:v>
                </c:pt>
                <c:pt idx="1553">
                  <c:v>18.3</c:v>
                </c:pt>
                <c:pt idx="1554">
                  <c:v>18.5</c:v>
                </c:pt>
                <c:pt idx="1555">
                  <c:v>18.3</c:v>
                </c:pt>
                <c:pt idx="1556">
                  <c:v>18.399999999999999</c:v>
                </c:pt>
                <c:pt idx="1557">
                  <c:v>16.899999999999999</c:v>
                </c:pt>
                <c:pt idx="1558">
                  <c:v>18.7</c:v>
                </c:pt>
                <c:pt idx="1559">
                  <c:v>18.399999999999999</c:v>
                </c:pt>
                <c:pt idx="1560">
                  <c:v>18.7</c:v>
                </c:pt>
                <c:pt idx="1561">
                  <c:v>16.600000000000001</c:v>
                </c:pt>
                <c:pt idx="1562">
                  <c:v>18.399999999999999</c:v>
                </c:pt>
                <c:pt idx="1563">
                  <c:v>18.399999999999999</c:v>
                </c:pt>
                <c:pt idx="1564">
                  <c:v>18.7</c:v>
                </c:pt>
                <c:pt idx="1565">
                  <c:v>18.399999999999999</c:v>
                </c:pt>
                <c:pt idx="1566">
                  <c:v>18.7</c:v>
                </c:pt>
                <c:pt idx="1567">
                  <c:v>18.399999999999999</c:v>
                </c:pt>
                <c:pt idx="1568">
                  <c:v>18.7</c:v>
                </c:pt>
                <c:pt idx="1569">
                  <c:v>18.5</c:v>
                </c:pt>
                <c:pt idx="1570">
                  <c:v>18.8</c:v>
                </c:pt>
                <c:pt idx="1571">
                  <c:v>18.899999999999999</c:v>
                </c:pt>
                <c:pt idx="1572">
                  <c:v>18.899999999999999</c:v>
                </c:pt>
                <c:pt idx="1573">
                  <c:v>18.899999999999999</c:v>
                </c:pt>
                <c:pt idx="1574">
                  <c:v>18.899999999999999</c:v>
                </c:pt>
                <c:pt idx="1575">
                  <c:v>18.600000000000001</c:v>
                </c:pt>
                <c:pt idx="1576">
                  <c:v>18.399999999999999</c:v>
                </c:pt>
                <c:pt idx="1577">
                  <c:v>18.5</c:v>
                </c:pt>
                <c:pt idx="1578">
                  <c:v>17.3</c:v>
                </c:pt>
                <c:pt idx="1579">
                  <c:v>18.8</c:v>
                </c:pt>
                <c:pt idx="1580">
                  <c:v>18.3</c:v>
                </c:pt>
                <c:pt idx="1581">
                  <c:v>18.100000000000001</c:v>
                </c:pt>
                <c:pt idx="1582">
                  <c:v>18.5</c:v>
                </c:pt>
                <c:pt idx="1583">
                  <c:v>19.100000000000001</c:v>
                </c:pt>
                <c:pt idx="1584">
                  <c:v>18.5</c:v>
                </c:pt>
                <c:pt idx="1585">
                  <c:v>18.399999999999999</c:v>
                </c:pt>
                <c:pt idx="1586">
                  <c:v>18</c:v>
                </c:pt>
                <c:pt idx="1587">
                  <c:v>19</c:v>
                </c:pt>
                <c:pt idx="1588">
                  <c:v>18.7</c:v>
                </c:pt>
                <c:pt idx="1589">
                  <c:v>19.2</c:v>
                </c:pt>
                <c:pt idx="1590">
                  <c:v>19.100000000000001</c:v>
                </c:pt>
                <c:pt idx="1591">
                  <c:v>19.100000000000001</c:v>
                </c:pt>
                <c:pt idx="1592">
                  <c:v>18.899999999999999</c:v>
                </c:pt>
                <c:pt idx="1593">
                  <c:v>19.2</c:v>
                </c:pt>
                <c:pt idx="1594">
                  <c:v>19.2</c:v>
                </c:pt>
                <c:pt idx="1595">
                  <c:v>19</c:v>
                </c:pt>
                <c:pt idx="1596">
                  <c:v>19</c:v>
                </c:pt>
                <c:pt idx="1597">
                  <c:v>19.100000000000001</c:v>
                </c:pt>
                <c:pt idx="1598">
                  <c:v>19</c:v>
                </c:pt>
                <c:pt idx="1599">
                  <c:v>16.5</c:v>
                </c:pt>
                <c:pt idx="1600">
                  <c:v>14.9</c:v>
                </c:pt>
                <c:pt idx="1601">
                  <c:v>18.3</c:v>
                </c:pt>
                <c:pt idx="1602">
                  <c:v>18.3</c:v>
                </c:pt>
                <c:pt idx="1603">
                  <c:v>18.899999999999999</c:v>
                </c:pt>
                <c:pt idx="1604">
                  <c:v>18.8</c:v>
                </c:pt>
                <c:pt idx="1605">
                  <c:v>18.5</c:v>
                </c:pt>
                <c:pt idx="1606">
                  <c:v>17.100000000000001</c:v>
                </c:pt>
                <c:pt idx="1607">
                  <c:v>19</c:v>
                </c:pt>
                <c:pt idx="1608">
                  <c:v>18.3</c:v>
                </c:pt>
                <c:pt idx="1609">
                  <c:v>18.2</c:v>
                </c:pt>
                <c:pt idx="1610">
                  <c:v>18.7</c:v>
                </c:pt>
                <c:pt idx="1611">
                  <c:v>18.3</c:v>
                </c:pt>
                <c:pt idx="1612">
                  <c:v>18.5</c:v>
                </c:pt>
                <c:pt idx="1613">
                  <c:v>18.3</c:v>
                </c:pt>
                <c:pt idx="1614">
                  <c:v>17.7</c:v>
                </c:pt>
                <c:pt idx="1615">
                  <c:v>13.7</c:v>
                </c:pt>
                <c:pt idx="1616">
                  <c:v>14.7</c:v>
                </c:pt>
                <c:pt idx="1617">
                  <c:v>18.7</c:v>
                </c:pt>
                <c:pt idx="1618">
                  <c:v>13.7</c:v>
                </c:pt>
                <c:pt idx="1619">
                  <c:v>13.2</c:v>
                </c:pt>
                <c:pt idx="1620">
                  <c:v>14.2</c:v>
                </c:pt>
                <c:pt idx="1621">
                  <c:v>14.1</c:v>
                </c:pt>
                <c:pt idx="1622">
                  <c:v>17.7</c:v>
                </c:pt>
                <c:pt idx="1623">
                  <c:v>18.7</c:v>
                </c:pt>
                <c:pt idx="1624">
                  <c:v>19</c:v>
                </c:pt>
                <c:pt idx="1625">
                  <c:v>19.100000000000001</c:v>
                </c:pt>
                <c:pt idx="1626">
                  <c:v>19.2</c:v>
                </c:pt>
                <c:pt idx="1627">
                  <c:v>19.100000000000001</c:v>
                </c:pt>
                <c:pt idx="1628">
                  <c:v>18.8</c:v>
                </c:pt>
                <c:pt idx="1629">
                  <c:v>19.3</c:v>
                </c:pt>
                <c:pt idx="1630">
                  <c:v>19.600000000000001</c:v>
                </c:pt>
                <c:pt idx="1631">
                  <c:v>19.399999999999999</c:v>
                </c:pt>
                <c:pt idx="1632">
                  <c:v>19.3</c:v>
                </c:pt>
                <c:pt idx="1633">
                  <c:v>19.100000000000001</c:v>
                </c:pt>
                <c:pt idx="1634">
                  <c:v>18.7</c:v>
                </c:pt>
                <c:pt idx="1635">
                  <c:v>15.8</c:v>
                </c:pt>
                <c:pt idx="1636">
                  <c:v>18.2</c:v>
                </c:pt>
                <c:pt idx="1637">
                  <c:v>16</c:v>
                </c:pt>
                <c:pt idx="1638">
                  <c:v>14.9</c:v>
                </c:pt>
                <c:pt idx="1639">
                  <c:v>16.100000000000001</c:v>
                </c:pt>
                <c:pt idx="1640">
                  <c:v>18.100000000000001</c:v>
                </c:pt>
                <c:pt idx="1641">
                  <c:v>18</c:v>
                </c:pt>
                <c:pt idx="1642">
                  <c:v>18.2</c:v>
                </c:pt>
                <c:pt idx="1643">
                  <c:v>19.100000000000001</c:v>
                </c:pt>
                <c:pt idx="1644">
                  <c:v>18.399999999999999</c:v>
                </c:pt>
                <c:pt idx="1645">
                  <c:v>16.2</c:v>
                </c:pt>
                <c:pt idx="1646">
                  <c:v>16.5</c:v>
                </c:pt>
                <c:pt idx="1647">
                  <c:v>17.8</c:v>
                </c:pt>
                <c:pt idx="1648">
                  <c:v>17.600000000000001</c:v>
                </c:pt>
                <c:pt idx="1649">
                  <c:v>17.3</c:v>
                </c:pt>
                <c:pt idx="1650">
                  <c:v>18.7</c:v>
                </c:pt>
                <c:pt idx="1651">
                  <c:v>16.100000000000001</c:v>
                </c:pt>
                <c:pt idx="1652">
                  <c:v>19</c:v>
                </c:pt>
                <c:pt idx="1653">
                  <c:v>19.2</c:v>
                </c:pt>
                <c:pt idx="1654">
                  <c:v>19.100000000000001</c:v>
                </c:pt>
                <c:pt idx="1655">
                  <c:v>17.100000000000001</c:v>
                </c:pt>
                <c:pt idx="1656">
                  <c:v>15.3</c:v>
                </c:pt>
                <c:pt idx="1657">
                  <c:v>13.2</c:v>
                </c:pt>
                <c:pt idx="1658">
                  <c:v>14.7</c:v>
                </c:pt>
                <c:pt idx="1659">
                  <c:v>17.100000000000001</c:v>
                </c:pt>
                <c:pt idx="1660">
                  <c:v>17.399999999999999</c:v>
                </c:pt>
                <c:pt idx="1661">
                  <c:v>18.600000000000001</c:v>
                </c:pt>
                <c:pt idx="1662">
                  <c:v>16.8</c:v>
                </c:pt>
                <c:pt idx="1663">
                  <c:v>19</c:v>
                </c:pt>
                <c:pt idx="1664">
                  <c:v>16.2</c:v>
                </c:pt>
                <c:pt idx="1665">
                  <c:v>14.3</c:v>
                </c:pt>
                <c:pt idx="1666">
                  <c:v>14.6</c:v>
                </c:pt>
                <c:pt idx="1667">
                  <c:v>18</c:v>
                </c:pt>
                <c:pt idx="1668">
                  <c:v>14.6</c:v>
                </c:pt>
                <c:pt idx="1669">
                  <c:v>13.5</c:v>
                </c:pt>
                <c:pt idx="1670">
                  <c:v>15.4</c:v>
                </c:pt>
                <c:pt idx="1671">
                  <c:v>15.2</c:v>
                </c:pt>
                <c:pt idx="1672">
                  <c:v>14.7</c:v>
                </c:pt>
                <c:pt idx="1673">
                  <c:v>14.6</c:v>
                </c:pt>
                <c:pt idx="1674">
                  <c:v>15.3</c:v>
                </c:pt>
                <c:pt idx="1675">
                  <c:v>17.100000000000001</c:v>
                </c:pt>
                <c:pt idx="1676">
                  <c:v>18</c:v>
                </c:pt>
                <c:pt idx="1677">
                  <c:v>16.7</c:v>
                </c:pt>
                <c:pt idx="1678">
                  <c:v>15.7</c:v>
                </c:pt>
                <c:pt idx="1679">
                  <c:v>18.3</c:v>
                </c:pt>
                <c:pt idx="1680">
                  <c:v>15.7</c:v>
                </c:pt>
                <c:pt idx="1681">
                  <c:v>15.4</c:v>
                </c:pt>
                <c:pt idx="1682">
                  <c:v>15.7</c:v>
                </c:pt>
                <c:pt idx="1683">
                  <c:v>18.3</c:v>
                </c:pt>
                <c:pt idx="1684">
                  <c:v>15.6</c:v>
                </c:pt>
                <c:pt idx="1685">
                  <c:v>15.3</c:v>
                </c:pt>
                <c:pt idx="1686">
                  <c:v>15.5</c:v>
                </c:pt>
                <c:pt idx="1687">
                  <c:v>15.8</c:v>
                </c:pt>
                <c:pt idx="1688">
                  <c:v>15.9</c:v>
                </c:pt>
                <c:pt idx="1689">
                  <c:v>16.5</c:v>
                </c:pt>
                <c:pt idx="1690">
                  <c:v>18.2</c:v>
                </c:pt>
                <c:pt idx="1691">
                  <c:v>18.2</c:v>
                </c:pt>
                <c:pt idx="1692">
                  <c:v>18.100000000000001</c:v>
                </c:pt>
                <c:pt idx="1693">
                  <c:v>15.8</c:v>
                </c:pt>
                <c:pt idx="1694">
                  <c:v>15.3</c:v>
                </c:pt>
                <c:pt idx="1695">
                  <c:v>15.6</c:v>
                </c:pt>
                <c:pt idx="1696">
                  <c:v>17</c:v>
                </c:pt>
                <c:pt idx="1697">
                  <c:v>16.100000000000001</c:v>
                </c:pt>
                <c:pt idx="1698">
                  <c:v>16</c:v>
                </c:pt>
                <c:pt idx="1699">
                  <c:v>15.3</c:v>
                </c:pt>
                <c:pt idx="1700">
                  <c:v>15</c:v>
                </c:pt>
                <c:pt idx="1701">
                  <c:v>15.4</c:v>
                </c:pt>
                <c:pt idx="1702">
                  <c:v>15.7</c:v>
                </c:pt>
                <c:pt idx="1703">
                  <c:v>17.600000000000001</c:v>
                </c:pt>
                <c:pt idx="1704">
                  <c:v>17.899999999999999</c:v>
                </c:pt>
                <c:pt idx="1705">
                  <c:v>16.899999999999999</c:v>
                </c:pt>
                <c:pt idx="1706">
                  <c:v>15.1</c:v>
                </c:pt>
                <c:pt idx="1707">
                  <c:v>15.1</c:v>
                </c:pt>
                <c:pt idx="1708">
                  <c:v>14.4</c:v>
                </c:pt>
                <c:pt idx="1709">
                  <c:v>14.4</c:v>
                </c:pt>
                <c:pt idx="1710">
                  <c:v>14.3</c:v>
                </c:pt>
                <c:pt idx="1711">
                  <c:v>14.6</c:v>
                </c:pt>
                <c:pt idx="1712">
                  <c:v>17.3</c:v>
                </c:pt>
                <c:pt idx="1713">
                  <c:v>17.7</c:v>
                </c:pt>
                <c:pt idx="1714">
                  <c:v>16.600000000000001</c:v>
                </c:pt>
                <c:pt idx="1715">
                  <c:v>15.1</c:v>
                </c:pt>
                <c:pt idx="1716">
                  <c:v>15.8</c:v>
                </c:pt>
                <c:pt idx="1717">
                  <c:v>17</c:v>
                </c:pt>
                <c:pt idx="1718">
                  <c:v>15.6</c:v>
                </c:pt>
                <c:pt idx="1719">
                  <c:v>14.8</c:v>
                </c:pt>
                <c:pt idx="1720">
                  <c:v>14.6</c:v>
                </c:pt>
                <c:pt idx="1721">
                  <c:v>14.2</c:v>
                </c:pt>
                <c:pt idx="1722">
                  <c:v>14.2</c:v>
                </c:pt>
                <c:pt idx="1723">
                  <c:v>14.2</c:v>
                </c:pt>
                <c:pt idx="1724">
                  <c:v>14.9</c:v>
                </c:pt>
                <c:pt idx="1725">
                  <c:v>16.899999999999999</c:v>
                </c:pt>
                <c:pt idx="1726">
                  <c:v>17</c:v>
                </c:pt>
                <c:pt idx="1727">
                  <c:v>17.2</c:v>
                </c:pt>
                <c:pt idx="1728">
                  <c:v>17.2</c:v>
                </c:pt>
                <c:pt idx="1729">
                  <c:v>17.5</c:v>
                </c:pt>
                <c:pt idx="1730">
                  <c:v>17.600000000000001</c:v>
                </c:pt>
                <c:pt idx="1731">
                  <c:v>16.5</c:v>
                </c:pt>
                <c:pt idx="1732">
                  <c:v>17.5</c:v>
                </c:pt>
                <c:pt idx="1733">
                  <c:v>15.4</c:v>
                </c:pt>
                <c:pt idx="1734">
                  <c:v>14.6</c:v>
                </c:pt>
                <c:pt idx="1735">
                  <c:v>14.4</c:v>
                </c:pt>
                <c:pt idx="1736">
                  <c:v>14.6</c:v>
                </c:pt>
                <c:pt idx="1737">
                  <c:v>16.899999999999999</c:v>
                </c:pt>
                <c:pt idx="1738">
                  <c:v>16.8</c:v>
                </c:pt>
                <c:pt idx="1739">
                  <c:v>17.5</c:v>
                </c:pt>
                <c:pt idx="1740">
                  <c:v>17.3</c:v>
                </c:pt>
                <c:pt idx="1741">
                  <c:v>17.2</c:v>
                </c:pt>
                <c:pt idx="1742">
                  <c:v>17.5</c:v>
                </c:pt>
                <c:pt idx="1743">
                  <c:v>17.399999999999999</c:v>
                </c:pt>
                <c:pt idx="1744">
                  <c:v>17.3</c:v>
                </c:pt>
                <c:pt idx="1745">
                  <c:v>17.3</c:v>
                </c:pt>
                <c:pt idx="1746">
                  <c:v>17.100000000000001</c:v>
                </c:pt>
                <c:pt idx="1747">
                  <c:v>16.899999999999999</c:v>
                </c:pt>
                <c:pt idx="1748">
                  <c:v>16.7</c:v>
                </c:pt>
                <c:pt idx="1749">
                  <c:v>16.7</c:v>
                </c:pt>
                <c:pt idx="1750">
                  <c:v>16.7</c:v>
                </c:pt>
                <c:pt idx="1751">
                  <c:v>16.3</c:v>
                </c:pt>
                <c:pt idx="1752">
                  <c:v>15.7</c:v>
                </c:pt>
                <c:pt idx="1753">
                  <c:v>16.2</c:v>
                </c:pt>
                <c:pt idx="1754">
                  <c:v>16.3</c:v>
                </c:pt>
                <c:pt idx="1755">
                  <c:v>16.5</c:v>
                </c:pt>
                <c:pt idx="1756">
                  <c:v>16.399999999999999</c:v>
                </c:pt>
                <c:pt idx="1757">
                  <c:v>16.100000000000001</c:v>
                </c:pt>
                <c:pt idx="1758">
                  <c:v>15.7</c:v>
                </c:pt>
                <c:pt idx="1759">
                  <c:v>15.2</c:v>
                </c:pt>
                <c:pt idx="1760">
                  <c:v>15.2</c:v>
                </c:pt>
                <c:pt idx="1761">
                  <c:v>16.2</c:v>
                </c:pt>
                <c:pt idx="1762">
                  <c:v>16.3</c:v>
                </c:pt>
                <c:pt idx="1763">
                  <c:v>16.100000000000001</c:v>
                </c:pt>
                <c:pt idx="1764">
                  <c:v>14.4</c:v>
                </c:pt>
                <c:pt idx="1765">
                  <c:v>13.2</c:v>
                </c:pt>
                <c:pt idx="1766">
                  <c:v>12.9</c:v>
                </c:pt>
                <c:pt idx="1767">
                  <c:v>13.1</c:v>
                </c:pt>
                <c:pt idx="1768">
                  <c:v>13.8</c:v>
                </c:pt>
                <c:pt idx="1769">
                  <c:v>13.4</c:v>
                </c:pt>
                <c:pt idx="1770">
                  <c:v>11.4</c:v>
                </c:pt>
                <c:pt idx="1771">
                  <c:v>12.2</c:v>
                </c:pt>
                <c:pt idx="1772">
                  <c:v>12.3</c:v>
                </c:pt>
                <c:pt idx="1773">
                  <c:v>13.4</c:v>
                </c:pt>
                <c:pt idx="1774">
                  <c:v>12.2</c:v>
                </c:pt>
                <c:pt idx="1775">
                  <c:v>13.4</c:v>
                </c:pt>
                <c:pt idx="1776">
                  <c:v>11.7</c:v>
                </c:pt>
                <c:pt idx="1777">
                  <c:v>14.8</c:v>
                </c:pt>
                <c:pt idx="1778">
                  <c:v>14.5</c:v>
                </c:pt>
                <c:pt idx="1779">
                  <c:v>15.2</c:v>
                </c:pt>
                <c:pt idx="1780">
                  <c:v>15</c:v>
                </c:pt>
                <c:pt idx="1781">
                  <c:v>15.7</c:v>
                </c:pt>
                <c:pt idx="1782">
                  <c:v>15</c:v>
                </c:pt>
                <c:pt idx="1783">
                  <c:v>14.6</c:v>
                </c:pt>
                <c:pt idx="1784">
                  <c:v>13.3</c:v>
                </c:pt>
                <c:pt idx="1785">
                  <c:v>15.4</c:v>
                </c:pt>
                <c:pt idx="1786">
                  <c:v>15.5</c:v>
                </c:pt>
                <c:pt idx="1787">
                  <c:v>14.6</c:v>
                </c:pt>
                <c:pt idx="1788">
                  <c:v>13.1</c:v>
                </c:pt>
                <c:pt idx="1789">
                  <c:v>12.2</c:v>
                </c:pt>
                <c:pt idx="1790">
                  <c:v>12.6</c:v>
                </c:pt>
                <c:pt idx="1791">
                  <c:v>12</c:v>
                </c:pt>
                <c:pt idx="1792">
                  <c:v>12.8</c:v>
                </c:pt>
                <c:pt idx="1793">
                  <c:v>13.6</c:v>
                </c:pt>
                <c:pt idx="1794">
                  <c:v>14</c:v>
                </c:pt>
                <c:pt idx="1795">
                  <c:v>14.1</c:v>
                </c:pt>
                <c:pt idx="1796">
                  <c:v>14.2</c:v>
                </c:pt>
                <c:pt idx="1797">
                  <c:v>14.5</c:v>
                </c:pt>
                <c:pt idx="1798">
                  <c:v>15.4</c:v>
                </c:pt>
                <c:pt idx="1799">
                  <c:v>15.8</c:v>
                </c:pt>
                <c:pt idx="1800">
                  <c:v>13.7</c:v>
                </c:pt>
                <c:pt idx="1801">
                  <c:v>15.7</c:v>
                </c:pt>
                <c:pt idx="1802">
                  <c:v>16.2</c:v>
                </c:pt>
                <c:pt idx="1803">
                  <c:v>15</c:v>
                </c:pt>
                <c:pt idx="1804">
                  <c:v>14.9</c:v>
                </c:pt>
                <c:pt idx="1805">
                  <c:v>15.9</c:v>
                </c:pt>
                <c:pt idx="1806">
                  <c:v>16</c:v>
                </c:pt>
                <c:pt idx="1807">
                  <c:v>16.399999999999999</c:v>
                </c:pt>
                <c:pt idx="1808">
                  <c:v>16.100000000000001</c:v>
                </c:pt>
                <c:pt idx="1809">
                  <c:v>13.5</c:v>
                </c:pt>
                <c:pt idx="1810">
                  <c:v>14.6</c:v>
                </c:pt>
                <c:pt idx="1811">
                  <c:v>13.9</c:v>
                </c:pt>
                <c:pt idx="1812">
                  <c:v>15.2</c:v>
                </c:pt>
                <c:pt idx="1813">
                  <c:v>15.4</c:v>
                </c:pt>
                <c:pt idx="1814">
                  <c:v>15.8</c:v>
                </c:pt>
                <c:pt idx="1815">
                  <c:v>16.100000000000001</c:v>
                </c:pt>
                <c:pt idx="1816">
                  <c:v>16.100000000000001</c:v>
                </c:pt>
                <c:pt idx="1817">
                  <c:v>16.899999999999999</c:v>
                </c:pt>
                <c:pt idx="1818">
                  <c:v>15.5</c:v>
                </c:pt>
                <c:pt idx="1819">
                  <c:v>16.8</c:v>
                </c:pt>
                <c:pt idx="1820">
                  <c:v>16.8</c:v>
                </c:pt>
                <c:pt idx="1821">
                  <c:v>16.8</c:v>
                </c:pt>
                <c:pt idx="1822">
                  <c:v>17.3</c:v>
                </c:pt>
                <c:pt idx="1823">
                  <c:v>17.3</c:v>
                </c:pt>
                <c:pt idx="1824">
                  <c:v>16.8</c:v>
                </c:pt>
                <c:pt idx="1825">
                  <c:v>15.7</c:v>
                </c:pt>
                <c:pt idx="1826">
                  <c:v>14.6</c:v>
                </c:pt>
                <c:pt idx="1827">
                  <c:v>14.1</c:v>
                </c:pt>
                <c:pt idx="1828">
                  <c:v>14.3</c:v>
                </c:pt>
                <c:pt idx="1829">
                  <c:v>16</c:v>
                </c:pt>
                <c:pt idx="1830">
                  <c:v>16</c:v>
                </c:pt>
                <c:pt idx="1831">
                  <c:v>16.5</c:v>
                </c:pt>
                <c:pt idx="1832">
                  <c:v>14.5</c:v>
                </c:pt>
                <c:pt idx="1833">
                  <c:v>14.9</c:v>
                </c:pt>
                <c:pt idx="1834">
                  <c:v>15.8</c:v>
                </c:pt>
                <c:pt idx="1835">
                  <c:v>16.899999999999999</c:v>
                </c:pt>
                <c:pt idx="1836">
                  <c:v>15.4</c:v>
                </c:pt>
                <c:pt idx="1837">
                  <c:v>16.399999999999999</c:v>
                </c:pt>
                <c:pt idx="1838">
                  <c:v>16.5</c:v>
                </c:pt>
                <c:pt idx="1839">
                  <c:v>17</c:v>
                </c:pt>
                <c:pt idx="1840">
                  <c:v>15.2</c:v>
                </c:pt>
                <c:pt idx="1841">
                  <c:v>16.7</c:v>
                </c:pt>
                <c:pt idx="1842">
                  <c:v>13.2</c:v>
                </c:pt>
                <c:pt idx="1843">
                  <c:v>14.2</c:v>
                </c:pt>
                <c:pt idx="1844">
                  <c:v>-31.6</c:v>
                </c:pt>
                <c:pt idx="1845">
                  <c:v>-31.4</c:v>
                </c:pt>
                <c:pt idx="1846">
                  <c:v>-31.4</c:v>
                </c:pt>
                <c:pt idx="1847">
                  <c:v>-33.9</c:v>
                </c:pt>
                <c:pt idx="1848">
                  <c:v>-32.5</c:v>
                </c:pt>
                <c:pt idx="1849">
                  <c:v>-30.8</c:v>
                </c:pt>
                <c:pt idx="1850">
                  <c:v>-33.799999999999997</c:v>
                </c:pt>
                <c:pt idx="1851">
                  <c:v>-33.299999999999997</c:v>
                </c:pt>
                <c:pt idx="1852">
                  <c:v>-33.4</c:v>
                </c:pt>
                <c:pt idx="1853">
                  <c:v>-34.1</c:v>
                </c:pt>
                <c:pt idx="1854">
                  <c:v>-34.299999999999997</c:v>
                </c:pt>
                <c:pt idx="1855">
                  <c:v>-34.5</c:v>
                </c:pt>
                <c:pt idx="1856">
                  <c:v>-34.5</c:v>
                </c:pt>
                <c:pt idx="1857">
                  <c:v>-35.1</c:v>
                </c:pt>
                <c:pt idx="1858">
                  <c:v>-34.4</c:v>
                </c:pt>
                <c:pt idx="1859">
                  <c:v>-31.7</c:v>
                </c:pt>
                <c:pt idx="1860">
                  <c:v>-33.5</c:v>
                </c:pt>
                <c:pt idx="1861">
                  <c:v>-34.700000000000003</c:v>
                </c:pt>
                <c:pt idx="1862">
                  <c:v>-34.299999999999997</c:v>
                </c:pt>
                <c:pt idx="1863">
                  <c:v>-34.1</c:v>
                </c:pt>
                <c:pt idx="1864">
                  <c:v>-34.6</c:v>
                </c:pt>
                <c:pt idx="1865">
                  <c:v>-34</c:v>
                </c:pt>
                <c:pt idx="1866">
                  <c:v>-32.700000000000003</c:v>
                </c:pt>
                <c:pt idx="1867">
                  <c:v>-33.5</c:v>
                </c:pt>
                <c:pt idx="1868">
                  <c:v>-25.6</c:v>
                </c:pt>
                <c:pt idx="1869">
                  <c:v>-31.7</c:v>
                </c:pt>
                <c:pt idx="1870">
                  <c:v>-31.7</c:v>
                </c:pt>
                <c:pt idx="1871">
                  <c:v>-32.5</c:v>
                </c:pt>
                <c:pt idx="1872">
                  <c:v>-30.1</c:v>
                </c:pt>
                <c:pt idx="1873">
                  <c:v>-32.4</c:v>
                </c:pt>
                <c:pt idx="1874">
                  <c:v>-32.799999999999997</c:v>
                </c:pt>
                <c:pt idx="1875">
                  <c:v>-33</c:v>
                </c:pt>
                <c:pt idx="1876">
                  <c:v>-33.700000000000003</c:v>
                </c:pt>
                <c:pt idx="1877">
                  <c:v>-33.700000000000003</c:v>
                </c:pt>
                <c:pt idx="1878">
                  <c:v>-32.5</c:v>
                </c:pt>
                <c:pt idx="1879">
                  <c:v>-31.9</c:v>
                </c:pt>
                <c:pt idx="1880">
                  <c:v>-26.4</c:v>
                </c:pt>
                <c:pt idx="1881">
                  <c:v>-32.4</c:v>
                </c:pt>
                <c:pt idx="1882">
                  <c:v>-30.5</c:v>
                </c:pt>
                <c:pt idx="1883">
                  <c:v>-31.3</c:v>
                </c:pt>
                <c:pt idx="1884">
                  <c:v>-30.1</c:v>
                </c:pt>
                <c:pt idx="1885">
                  <c:v>-29.6</c:v>
                </c:pt>
                <c:pt idx="1886">
                  <c:v>-31.3</c:v>
                </c:pt>
                <c:pt idx="1887">
                  <c:v>-32.1</c:v>
                </c:pt>
                <c:pt idx="1888">
                  <c:v>-29.3</c:v>
                </c:pt>
                <c:pt idx="1889">
                  <c:v>-30.2</c:v>
                </c:pt>
                <c:pt idx="1890">
                  <c:v>-31.5</c:v>
                </c:pt>
                <c:pt idx="1891">
                  <c:v>-31.3</c:v>
                </c:pt>
                <c:pt idx="1892">
                  <c:v>-32.4</c:v>
                </c:pt>
                <c:pt idx="1893">
                  <c:v>-32.200000000000003</c:v>
                </c:pt>
                <c:pt idx="1894">
                  <c:v>-32</c:v>
                </c:pt>
                <c:pt idx="1895">
                  <c:v>-32.1</c:v>
                </c:pt>
                <c:pt idx="1896">
                  <c:v>-31.8</c:v>
                </c:pt>
                <c:pt idx="1897">
                  <c:v>-29</c:v>
                </c:pt>
                <c:pt idx="1898">
                  <c:v>-31.8</c:v>
                </c:pt>
                <c:pt idx="1899">
                  <c:v>-32.200000000000003</c:v>
                </c:pt>
                <c:pt idx="1900">
                  <c:v>-32.200000000000003</c:v>
                </c:pt>
                <c:pt idx="1901">
                  <c:v>-31.5</c:v>
                </c:pt>
                <c:pt idx="1902">
                  <c:v>-32.200000000000003</c:v>
                </c:pt>
                <c:pt idx="1903">
                  <c:v>-29.3</c:v>
                </c:pt>
                <c:pt idx="1904">
                  <c:v>-30.2</c:v>
                </c:pt>
                <c:pt idx="1905">
                  <c:v>-30.3</c:v>
                </c:pt>
                <c:pt idx="1906">
                  <c:v>-28.9</c:v>
                </c:pt>
                <c:pt idx="1907">
                  <c:v>-30.9</c:v>
                </c:pt>
                <c:pt idx="1908">
                  <c:v>-29.4</c:v>
                </c:pt>
                <c:pt idx="1909">
                  <c:v>-29.5</c:v>
                </c:pt>
                <c:pt idx="1910">
                  <c:v>-31.9</c:v>
                </c:pt>
                <c:pt idx="1911">
                  <c:v>-32.700000000000003</c:v>
                </c:pt>
                <c:pt idx="1912">
                  <c:v>-31.1</c:v>
                </c:pt>
                <c:pt idx="1913">
                  <c:v>-30.1</c:v>
                </c:pt>
                <c:pt idx="1914">
                  <c:v>-31.5</c:v>
                </c:pt>
                <c:pt idx="1915">
                  <c:v>-27.5</c:v>
                </c:pt>
                <c:pt idx="1916">
                  <c:v>-30.6</c:v>
                </c:pt>
                <c:pt idx="1917">
                  <c:v>-30.5</c:v>
                </c:pt>
                <c:pt idx="1918">
                  <c:v>-32</c:v>
                </c:pt>
                <c:pt idx="1919">
                  <c:v>-32.200000000000003</c:v>
                </c:pt>
                <c:pt idx="1920">
                  <c:v>-31</c:v>
                </c:pt>
                <c:pt idx="1921">
                  <c:v>-29.5</c:v>
                </c:pt>
                <c:pt idx="1922">
                  <c:v>-29</c:v>
                </c:pt>
                <c:pt idx="1923">
                  <c:v>-30.4</c:v>
                </c:pt>
                <c:pt idx="1924">
                  <c:v>-29.8</c:v>
                </c:pt>
                <c:pt idx="1925">
                  <c:v>-30.6</c:v>
                </c:pt>
                <c:pt idx="1926">
                  <c:v>-32.1</c:v>
                </c:pt>
                <c:pt idx="1927">
                  <c:v>-32.5</c:v>
                </c:pt>
                <c:pt idx="1928">
                  <c:v>-32</c:v>
                </c:pt>
                <c:pt idx="1929">
                  <c:v>-30.9</c:v>
                </c:pt>
                <c:pt idx="1930">
                  <c:v>-29.8</c:v>
                </c:pt>
                <c:pt idx="1931">
                  <c:v>-30.1</c:v>
                </c:pt>
                <c:pt idx="1932">
                  <c:v>-29.9</c:v>
                </c:pt>
                <c:pt idx="1933">
                  <c:v>-29.3</c:v>
                </c:pt>
                <c:pt idx="1934">
                  <c:v>-30.2</c:v>
                </c:pt>
                <c:pt idx="1935">
                  <c:v>-29.2</c:v>
                </c:pt>
                <c:pt idx="1936">
                  <c:v>-27.9</c:v>
                </c:pt>
                <c:pt idx="1937">
                  <c:v>-28</c:v>
                </c:pt>
                <c:pt idx="1938">
                  <c:v>-30.4</c:v>
                </c:pt>
                <c:pt idx="1939">
                  <c:v>-31.5</c:v>
                </c:pt>
                <c:pt idx="1940">
                  <c:v>-31.6</c:v>
                </c:pt>
                <c:pt idx="1941">
                  <c:v>-32.1</c:v>
                </c:pt>
                <c:pt idx="1942">
                  <c:v>-27.7</c:v>
                </c:pt>
                <c:pt idx="1943">
                  <c:v>-28.9</c:v>
                </c:pt>
                <c:pt idx="1944">
                  <c:v>-29.9</c:v>
                </c:pt>
                <c:pt idx="1945">
                  <c:v>-30.4</c:v>
                </c:pt>
                <c:pt idx="1946">
                  <c:v>-30.6</c:v>
                </c:pt>
                <c:pt idx="1947">
                  <c:v>-28.5</c:v>
                </c:pt>
                <c:pt idx="1948">
                  <c:v>-31</c:v>
                </c:pt>
                <c:pt idx="1949">
                  <c:v>-32.4</c:v>
                </c:pt>
                <c:pt idx="1950">
                  <c:v>-31.2</c:v>
                </c:pt>
                <c:pt idx="1951">
                  <c:v>-31.1</c:v>
                </c:pt>
                <c:pt idx="1952">
                  <c:v>-31.5</c:v>
                </c:pt>
                <c:pt idx="1953">
                  <c:v>-26.3</c:v>
                </c:pt>
                <c:pt idx="1954">
                  <c:v>-28</c:v>
                </c:pt>
                <c:pt idx="1955">
                  <c:v>-30.4</c:v>
                </c:pt>
                <c:pt idx="1956">
                  <c:v>-31.7</c:v>
                </c:pt>
                <c:pt idx="1957">
                  <c:v>-31.1</c:v>
                </c:pt>
                <c:pt idx="1958">
                  <c:v>-28.5</c:v>
                </c:pt>
                <c:pt idx="1959">
                  <c:v>-27.7</c:v>
                </c:pt>
                <c:pt idx="1960">
                  <c:v>-24</c:v>
                </c:pt>
                <c:pt idx="1961">
                  <c:v>-28.5</c:v>
                </c:pt>
                <c:pt idx="1962">
                  <c:v>-28.8</c:v>
                </c:pt>
                <c:pt idx="1963">
                  <c:v>-29.8</c:v>
                </c:pt>
                <c:pt idx="1964">
                  <c:v>-31.1</c:v>
                </c:pt>
                <c:pt idx="1965">
                  <c:v>-31.1</c:v>
                </c:pt>
                <c:pt idx="1966">
                  <c:v>-32.700000000000003</c:v>
                </c:pt>
                <c:pt idx="1967">
                  <c:v>-33</c:v>
                </c:pt>
                <c:pt idx="1968">
                  <c:v>-32.799999999999997</c:v>
                </c:pt>
                <c:pt idx="1969">
                  <c:v>-30.5</c:v>
                </c:pt>
                <c:pt idx="1970">
                  <c:v>-27</c:v>
                </c:pt>
                <c:pt idx="1971">
                  <c:v>-25.3</c:v>
                </c:pt>
                <c:pt idx="1972">
                  <c:v>-20.100000000000001</c:v>
                </c:pt>
                <c:pt idx="1973">
                  <c:v>-24.5</c:v>
                </c:pt>
                <c:pt idx="1974">
                  <c:v>-26</c:v>
                </c:pt>
                <c:pt idx="1975">
                  <c:v>-24.1</c:v>
                </c:pt>
                <c:pt idx="1976">
                  <c:v>-25.5</c:v>
                </c:pt>
                <c:pt idx="1977">
                  <c:v>-25.5</c:v>
                </c:pt>
                <c:pt idx="1978">
                  <c:v>-28.2</c:v>
                </c:pt>
                <c:pt idx="1979">
                  <c:v>-27.8</c:v>
                </c:pt>
                <c:pt idx="1980">
                  <c:v>-29</c:v>
                </c:pt>
                <c:pt idx="1981">
                  <c:v>-31.1</c:v>
                </c:pt>
                <c:pt idx="1982">
                  <c:v>-31.9</c:v>
                </c:pt>
                <c:pt idx="1983">
                  <c:v>-31.5</c:v>
                </c:pt>
                <c:pt idx="1984">
                  <c:v>-30.6</c:v>
                </c:pt>
                <c:pt idx="1985">
                  <c:v>-28.3</c:v>
                </c:pt>
                <c:pt idx="1986">
                  <c:v>-29.7</c:v>
                </c:pt>
                <c:pt idx="1987">
                  <c:v>-29.8</c:v>
                </c:pt>
                <c:pt idx="1988">
                  <c:v>-30.2</c:v>
                </c:pt>
                <c:pt idx="1989">
                  <c:v>-31.8</c:v>
                </c:pt>
                <c:pt idx="1990">
                  <c:v>-31.3</c:v>
                </c:pt>
                <c:pt idx="1991">
                  <c:v>-30</c:v>
                </c:pt>
                <c:pt idx="1992">
                  <c:v>-30.8</c:v>
                </c:pt>
                <c:pt idx="1993">
                  <c:v>-32.6</c:v>
                </c:pt>
                <c:pt idx="1994">
                  <c:v>-32.700000000000003</c:v>
                </c:pt>
                <c:pt idx="1995">
                  <c:v>-32.200000000000003</c:v>
                </c:pt>
                <c:pt idx="1996">
                  <c:v>-31.9</c:v>
                </c:pt>
                <c:pt idx="1997">
                  <c:v>-31.3</c:v>
                </c:pt>
                <c:pt idx="1998">
                  <c:v>-29.7</c:v>
                </c:pt>
                <c:pt idx="1999">
                  <c:v>-28.3</c:v>
                </c:pt>
                <c:pt idx="2000">
                  <c:v>-28.6</c:v>
                </c:pt>
                <c:pt idx="2001">
                  <c:v>-25.5</c:v>
                </c:pt>
                <c:pt idx="2002">
                  <c:v>-30.3</c:v>
                </c:pt>
                <c:pt idx="2003">
                  <c:v>-29.2</c:v>
                </c:pt>
                <c:pt idx="2004">
                  <c:v>-28.3</c:v>
                </c:pt>
                <c:pt idx="2005">
                  <c:v>-28.9</c:v>
                </c:pt>
                <c:pt idx="2006">
                  <c:v>-31.1</c:v>
                </c:pt>
                <c:pt idx="2007">
                  <c:v>-28.3</c:v>
                </c:pt>
                <c:pt idx="2008">
                  <c:v>-27</c:v>
                </c:pt>
                <c:pt idx="2009">
                  <c:v>-27.5</c:v>
                </c:pt>
                <c:pt idx="2010">
                  <c:v>-29.4</c:v>
                </c:pt>
                <c:pt idx="2011">
                  <c:v>-29.9</c:v>
                </c:pt>
                <c:pt idx="2012">
                  <c:v>-30</c:v>
                </c:pt>
                <c:pt idx="2013">
                  <c:v>-29.7</c:v>
                </c:pt>
                <c:pt idx="2014">
                  <c:v>-30</c:v>
                </c:pt>
                <c:pt idx="2015">
                  <c:v>-32.6</c:v>
                </c:pt>
                <c:pt idx="2016">
                  <c:v>-34</c:v>
                </c:pt>
                <c:pt idx="2017">
                  <c:v>-32.700000000000003</c:v>
                </c:pt>
                <c:pt idx="2018">
                  <c:v>-33.200000000000003</c:v>
                </c:pt>
                <c:pt idx="2019">
                  <c:v>-29.9</c:v>
                </c:pt>
                <c:pt idx="2020">
                  <c:v>-24.4</c:v>
                </c:pt>
                <c:pt idx="2021">
                  <c:v>-25.8</c:v>
                </c:pt>
                <c:pt idx="2022">
                  <c:v>-26.6</c:v>
                </c:pt>
                <c:pt idx="2023">
                  <c:v>-28.9</c:v>
                </c:pt>
                <c:pt idx="2024">
                  <c:v>-28.4</c:v>
                </c:pt>
                <c:pt idx="2025">
                  <c:v>-28.3</c:v>
                </c:pt>
                <c:pt idx="2026">
                  <c:v>-27.8</c:v>
                </c:pt>
                <c:pt idx="2027">
                  <c:v>-29.3</c:v>
                </c:pt>
                <c:pt idx="2028">
                  <c:v>-29.6</c:v>
                </c:pt>
                <c:pt idx="2029">
                  <c:v>-32.4</c:v>
                </c:pt>
                <c:pt idx="2030">
                  <c:v>-32.6</c:v>
                </c:pt>
                <c:pt idx="2031">
                  <c:v>-32.6</c:v>
                </c:pt>
                <c:pt idx="2032">
                  <c:v>-31.7</c:v>
                </c:pt>
                <c:pt idx="2033">
                  <c:v>-29.2</c:v>
                </c:pt>
                <c:pt idx="2034">
                  <c:v>-31.2</c:v>
                </c:pt>
                <c:pt idx="2035">
                  <c:v>-31.1</c:v>
                </c:pt>
                <c:pt idx="2036">
                  <c:v>-26.8</c:v>
                </c:pt>
                <c:pt idx="2037">
                  <c:v>-25</c:v>
                </c:pt>
                <c:pt idx="2038">
                  <c:v>-25.4</c:v>
                </c:pt>
                <c:pt idx="2039">
                  <c:v>-24.9</c:v>
                </c:pt>
                <c:pt idx="2040">
                  <c:v>-26.8</c:v>
                </c:pt>
                <c:pt idx="2041">
                  <c:v>-23.9</c:v>
                </c:pt>
                <c:pt idx="2042">
                  <c:v>-22.3</c:v>
                </c:pt>
                <c:pt idx="2043">
                  <c:v>-27.6</c:v>
                </c:pt>
                <c:pt idx="2044">
                  <c:v>-23.3</c:v>
                </c:pt>
                <c:pt idx="2045">
                  <c:v>-27.7</c:v>
                </c:pt>
                <c:pt idx="2046">
                  <c:v>-27.4</c:v>
                </c:pt>
                <c:pt idx="2047">
                  <c:v>-27.4</c:v>
                </c:pt>
                <c:pt idx="2048">
                  <c:v>-24.7</c:v>
                </c:pt>
                <c:pt idx="2049">
                  <c:v>-25</c:v>
                </c:pt>
                <c:pt idx="2050">
                  <c:v>-20.6</c:v>
                </c:pt>
                <c:pt idx="2051">
                  <c:v>-25.1</c:v>
                </c:pt>
                <c:pt idx="2052">
                  <c:v>-27.6</c:v>
                </c:pt>
                <c:pt idx="2053">
                  <c:v>-21.6</c:v>
                </c:pt>
                <c:pt idx="2054">
                  <c:v>-20.9</c:v>
                </c:pt>
                <c:pt idx="2055">
                  <c:v>-25.9</c:v>
                </c:pt>
                <c:pt idx="2056">
                  <c:v>-27.8</c:v>
                </c:pt>
                <c:pt idx="2057">
                  <c:v>-27.5</c:v>
                </c:pt>
                <c:pt idx="2058">
                  <c:v>-28</c:v>
                </c:pt>
                <c:pt idx="2059">
                  <c:v>-27.7</c:v>
                </c:pt>
                <c:pt idx="2060">
                  <c:v>-20.8</c:v>
                </c:pt>
                <c:pt idx="2061">
                  <c:v>-25.4</c:v>
                </c:pt>
                <c:pt idx="2062">
                  <c:v>-24.4</c:v>
                </c:pt>
                <c:pt idx="2063">
                  <c:v>-26</c:v>
                </c:pt>
                <c:pt idx="2064">
                  <c:v>-26.9</c:v>
                </c:pt>
                <c:pt idx="2065">
                  <c:v>-27.2</c:v>
                </c:pt>
                <c:pt idx="2066">
                  <c:v>-27</c:v>
                </c:pt>
                <c:pt idx="2067">
                  <c:v>-25.4</c:v>
                </c:pt>
                <c:pt idx="2068">
                  <c:v>-26.3</c:v>
                </c:pt>
                <c:pt idx="2069">
                  <c:v>-27.7</c:v>
                </c:pt>
                <c:pt idx="2070">
                  <c:v>-25.1</c:v>
                </c:pt>
                <c:pt idx="2071">
                  <c:v>-29.2</c:v>
                </c:pt>
                <c:pt idx="2072">
                  <c:v>-29.5</c:v>
                </c:pt>
                <c:pt idx="2073">
                  <c:v>-29.5</c:v>
                </c:pt>
                <c:pt idx="2074">
                  <c:v>-29.5</c:v>
                </c:pt>
                <c:pt idx="2075">
                  <c:v>-28.2</c:v>
                </c:pt>
                <c:pt idx="2076">
                  <c:v>-24.8</c:v>
                </c:pt>
                <c:pt idx="2077">
                  <c:v>-27.1</c:v>
                </c:pt>
                <c:pt idx="2078">
                  <c:v>-27.2</c:v>
                </c:pt>
                <c:pt idx="2079">
                  <c:v>-28</c:v>
                </c:pt>
                <c:pt idx="2080">
                  <c:v>-25.3</c:v>
                </c:pt>
                <c:pt idx="2081">
                  <c:v>-25.4</c:v>
                </c:pt>
                <c:pt idx="2082">
                  <c:v>-25.9</c:v>
                </c:pt>
                <c:pt idx="2083">
                  <c:v>-28.2</c:v>
                </c:pt>
                <c:pt idx="2084">
                  <c:v>-28.4</c:v>
                </c:pt>
                <c:pt idx="2085">
                  <c:v>-28.3</c:v>
                </c:pt>
                <c:pt idx="2086">
                  <c:v>-27.5</c:v>
                </c:pt>
                <c:pt idx="2087">
                  <c:v>-29</c:v>
                </c:pt>
                <c:pt idx="2088">
                  <c:v>-23.8</c:v>
                </c:pt>
                <c:pt idx="2089">
                  <c:v>-27.2</c:v>
                </c:pt>
                <c:pt idx="2090">
                  <c:v>-29.3</c:v>
                </c:pt>
                <c:pt idx="2091">
                  <c:v>-29.3</c:v>
                </c:pt>
                <c:pt idx="2092">
                  <c:v>-29.4</c:v>
                </c:pt>
                <c:pt idx="2093">
                  <c:v>-27</c:v>
                </c:pt>
                <c:pt idx="2094">
                  <c:v>-28.3</c:v>
                </c:pt>
                <c:pt idx="2095">
                  <c:v>-29</c:v>
                </c:pt>
                <c:pt idx="2096">
                  <c:v>-32.700000000000003</c:v>
                </c:pt>
                <c:pt idx="2097">
                  <c:v>-33.4</c:v>
                </c:pt>
                <c:pt idx="2098">
                  <c:v>-33</c:v>
                </c:pt>
                <c:pt idx="2099">
                  <c:v>-20.7</c:v>
                </c:pt>
                <c:pt idx="2100">
                  <c:v>-32</c:v>
                </c:pt>
                <c:pt idx="2101">
                  <c:v>-33.4</c:v>
                </c:pt>
                <c:pt idx="2102">
                  <c:v>-33.200000000000003</c:v>
                </c:pt>
                <c:pt idx="2103">
                  <c:v>-30.7</c:v>
                </c:pt>
                <c:pt idx="2104">
                  <c:v>-30.7</c:v>
                </c:pt>
                <c:pt idx="2105">
                  <c:v>-30.2</c:v>
                </c:pt>
                <c:pt idx="2106">
                  <c:v>-24.3</c:v>
                </c:pt>
                <c:pt idx="2107">
                  <c:v>-27.3</c:v>
                </c:pt>
                <c:pt idx="2108">
                  <c:v>-21.8</c:v>
                </c:pt>
                <c:pt idx="2109">
                  <c:v>-27.8</c:v>
                </c:pt>
                <c:pt idx="2110">
                  <c:v>-28.3</c:v>
                </c:pt>
                <c:pt idx="2111">
                  <c:v>-28.7</c:v>
                </c:pt>
                <c:pt idx="2112">
                  <c:v>-30</c:v>
                </c:pt>
                <c:pt idx="2113">
                  <c:v>-27.2</c:v>
                </c:pt>
                <c:pt idx="2114">
                  <c:v>-30</c:v>
                </c:pt>
                <c:pt idx="2115">
                  <c:v>-24.5</c:v>
                </c:pt>
                <c:pt idx="2116">
                  <c:v>-21</c:v>
                </c:pt>
                <c:pt idx="2117">
                  <c:v>-29.7</c:v>
                </c:pt>
                <c:pt idx="2118">
                  <c:v>-34.1</c:v>
                </c:pt>
                <c:pt idx="2119">
                  <c:v>-35.200000000000003</c:v>
                </c:pt>
                <c:pt idx="2120">
                  <c:v>-35.4</c:v>
                </c:pt>
                <c:pt idx="2121">
                  <c:v>-35.6</c:v>
                </c:pt>
                <c:pt idx="2122">
                  <c:v>-34.700000000000003</c:v>
                </c:pt>
                <c:pt idx="2123">
                  <c:v>-23.5</c:v>
                </c:pt>
                <c:pt idx="2124">
                  <c:v>-25</c:v>
                </c:pt>
                <c:pt idx="2125">
                  <c:v>-24.6</c:v>
                </c:pt>
                <c:pt idx="2126">
                  <c:v>-28.7</c:v>
                </c:pt>
                <c:pt idx="2127">
                  <c:v>-29.1</c:v>
                </c:pt>
                <c:pt idx="2128">
                  <c:v>-31.3</c:v>
                </c:pt>
                <c:pt idx="2129">
                  <c:v>-28.9</c:v>
                </c:pt>
                <c:pt idx="2130">
                  <c:v>-27.1</c:v>
                </c:pt>
                <c:pt idx="2131">
                  <c:v>-28.2</c:v>
                </c:pt>
                <c:pt idx="2132">
                  <c:v>-28.7</c:v>
                </c:pt>
                <c:pt idx="2133">
                  <c:v>-26.6</c:v>
                </c:pt>
                <c:pt idx="2134">
                  <c:v>-27.3</c:v>
                </c:pt>
                <c:pt idx="2135">
                  <c:v>-27.2</c:v>
                </c:pt>
                <c:pt idx="2136">
                  <c:v>-24.8</c:v>
                </c:pt>
                <c:pt idx="2137">
                  <c:v>-26.4</c:v>
                </c:pt>
                <c:pt idx="2138">
                  <c:v>-26.7</c:v>
                </c:pt>
                <c:pt idx="2139">
                  <c:v>-26.7</c:v>
                </c:pt>
                <c:pt idx="2140">
                  <c:v>-28.7</c:v>
                </c:pt>
                <c:pt idx="2141">
                  <c:v>-28.9</c:v>
                </c:pt>
                <c:pt idx="2142">
                  <c:v>-28.9</c:v>
                </c:pt>
                <c:pt idx="2143">
                  <c:v>-29.8</c:v>
                </c:pt>
                <c:pt idx="2144">
                  <c:v>-27.7</c:v>
                </c:pt>
                <c:pt idx="2145">
                  <c:v>-27.9</c:v>
                </c:pt>
                <c:pt idx="2146">
                  <c:v>-30.8</c:v>
                </c:pt>
                <c:pt idx="2147">
                  <c:v>-34.799999999999997</c:v>
                </c:pt>
                <c:pt idx="2148">
                  <c:v>-30.4</c:v>
                </c:pt>
                <c:pt idx="2149">
                  <c:v>-30</c:v>
                </c:pt>
                <c:pt idx="2150">
                  <c:v>-28.4</c:v>
                </c:pt>
                <c:pt idx="2151">
                  <c:v>-25</c:v>
                </c:pt>
                <c:pt idx="2152">
                  <c:v>-27.1</c:v>
                </c:pt>
                <c:pt idx="2153">
                  <c:v>-31.7</c:v>
                </c:pt>
                <c:pt idx="2154">
                  <c:v>-30.7</c:v>
                </c:pt>
                <c:pt idx="2155">
                  <c:v>-28.3</c:v>
                </c:pt>
                <c:pt idx="2156">
                  <c:v>-26.6</c:v>
                </c:pt>
                <c:pt idx="2157">
                  <c:v>-29.2</c:v>
                </c:pt>
                <c:pt idx="2158">
                  <c:v>-27.8</c:v>
                </c:pt>
                <c:pt idx="2159">
                  <c:v>-29</c:v>
                </c:pt>
                <c:pt idx="2160">
                  <c:v>-33.200000000000003</c:v>
                </c:pt>
                <c:pt idx="2161">
                  <c:v>-28.9</c:v>
                </c:pt>
                <c:pt idx="2162">
                  <c:v>-28.4</c:v>
                </c:pt>
                <c:pt idx="2163">
                  <c:v>-30.1</c:v>
                </c:pt>
                <c:pt idx="2164">
                  <c:v>-30.5</c:v>
                </c:pt>
                <c:pt idx="2165">
                  <c:v>-29.4</c:v>
                </c:pt>
                <c:pt idx="2166">
                  <c:v>-28.3</c:v>
                </c:pt>
                <c:pt idx="2167">
                  <c:v>-26.8</c:v>
                </c:pt>
                <c:pt idx="2168">
                  <c:v>-24.7</c:v>
                </c:pt>
                <c:pt idx="2169">
                  <c:v>-29.1</c:v>
                </c:pt>
                <c:pt idx="2170">
                  <c:v>-28.9</c:v>
                </c:pt>
                <c:pt idx="2171">
                  <c:v>-27.7</c:v>
                </c:pt>
                <c:pt idx="2172">
                  <c:v>-25.4</c:v>
                </c:pt>
                <c:pt idx="2173">
                  <c:v>-26.9</c:v>
                </c:pt>
                <c:pt idx="2174">
                  <c:v>-28.9</c:v>
                </c:pt>
                <c:pt idx="2175">
                  <c:v>-29.8</c:v>
                </c:pt>
                <c:pt idx="2176">
                  <c:v>-30.6</c:v>
                </c:pt>
                <c:pt idx="2177">
                  <c:v>-29.2</c:v>
                </c:pt>
                <c:pt idx="2178">
                  <c:v>-19.3</c:v>
                </c:pt>
                <c:pt idx="2179">
                  <c:v>-22.8</c:v>
                </c:pt>
                <c:pt idx="2180">
                  <c:v>-27</c:v>
                </c:pt>
                <c:pt idx="2181">
                  <c:v>-26.9</c:v>
                </c:pt>
                <c:pt idx="2182">
                  <c:v>-30</c:v>
                </c:pt>
                <c:pt idx="2183">
                  <c:v>-30.6</c:v>
                </c:pt>
                <c:pt idx="2184">
                  <c:v>-31.2</c:v>
                </c:pt>
                <c:pt idx="2185">
                  <c:v>-29.8</c:v>
                </c:pt>
                <c:pt idx="2186">
                  <c:v>-32</c:v>
                </c:pt>
                <c:pt idx="2187">
                  <c:v>-30.7</c:v>
                </c:pt>
                <c:pt idx="2188">
                  <c:v>-30.2</c:v>
                </c:pt>
                <c:pt idx="2189">
                  <c:v>-29.4</c:v>
                </c:pt>
                <c:pt idx="2190">
                  <c:v>-25.8</c:v>
                </c:pt>
                <c:pt idx="2191">
                  <c:v>-27.6</c:v>
                </c:pt>
                <c:pt idx="2192">
                  <c:v>-22.1</c:v>
                </c:pt>
                <c:pt idx="2193">
                  <c:v>-29.2</c:v>
                </c:pt>
                <c:pt idx="2194">
                  <c:v>-32</c:v>
                </c:pt>
                <c:pt idx="2195">
                  <c:v>-29.2</c:v>
                </c:pt>
                <c:pt idx="2196">
                  <c:v>-28.9</c:v>
                </c:pt>
                <c:pt idx="2197">
                  <c:v>-29.5</c:v>
                </c:pt>
                <c:pt idx="2198">
                  <c:v>-19.600000000000001</c:v>
                </c:pt>
                <c:pt idx="2199">
                  <c:v>-27.3</c:v>
                </c:pt>
                <c:pt idx="2200">
                  <c:v>-25.7</c:v>
                </c:pt>
                <c:pt idx="2201">
                  <c:v>-27.6</c:v>
                </c:pt>
                <c:pt idx="2202">
                  <c:v>-22.9</c:v>
                </c:pt>
                <c:pt idx="2203">
                  <c:v>-19.899999999999999</c:v>
                </c:pt>
                <c:pt idx="2204">
                  <c:v>-24.8</c:v>
                </c:pt>
                <c:pt idx="2205">
                  <c:v>-25.6</c:v>
                </c:pt>
                <c:pt idx="2206">
                  <c:v>1.2</c:v>
                </c:pt>
                <c:pt idx="2207">
                  <c:v>-22.3</c:v>
                </c:pt>
                <c:pt idx="2208">
                  <c:v>-19.5</c:v>
                </c:pt>
                <c:pt idx="2209">
                  <c:v>-21.9</c:v>
                </c:pt>
                <c:pt idx="2210">
                  <c:v>-22.2</c:v>
                </c:pt>
                <c:pt idx="2211">
                  <c:v>-23.3</c:v>
                </c:pt>
                <c:pt idx="2212">
                  <c:v>-24.2</c:v>
                </c:pt>
                <c:pt idx="2213">
                  <c:v>-25.9</c:v>
                </c:pt>
                <c:pt idx="2214">
                  <c:v>-25.5</c:v>
                </c:pt>
                <c:pt idx="2215">
                  <c:v>-26.7</c:v>
                </c:pt>
                <c:pt idx="2216">
                  <c:v>-26</c:v>
                </c:pt>
                <c:pt idx="2217">
                  <c:v>-25.6</c:v>
                </c:pt>
                <c:pt idx="2218">
                  <c:v>-25.9</c:v>
                </c:pt>
                <c:pt idx="2219">
                  <c:v>-26.6</c:v>
                </c:pt>
                <c:pt idx="2220">
                  <c:v>-26.6</c:v>
                </c:pt>
                <c:pt idx="2221">
                  <c:v>-26.1</c:v>
                </c:pt>
                <c:pt idx="2222">
                  <c:v>4.7</c:v>
                </c:pt>
                <c:pt idx="2223">
                  <c:v>4</c:v>
                </c:pt>
                <c:pt idx="2224">
                  <c:v>-16.7</c:v>
                </c:pt>
                <c:pt idx="2225">
                  <c:v>-17.399999999999999</c:v>
                </c:pt>
                <c:pt idx="2226">
                  <c:v>-18.8</c:v>
                </c:pt>
                <c:pt idx="2227">
                  <c:v>-18</c:v>
                </c:pt>
                <c:pt idx="2228">
                  <c:v>0</c:v>
                </c:pt>
                <c:pt idx="2229">
                  <c:v>-17.600000000000001</c:v>
                </c:pt>
                <c:pt idx="2230">
                  <c:v>-18.600000000000001</c:v>
                </c:pt>
                <c:pt idx="2231">
                  <c:v>2.9</c:v>
                </c:pt>
                <c:pt idx="2232">
                  <c:v>-15.9</c:v>
                </c:pt>
                <c:pt idx="2233">
                  <c:v>-15.6</c:v>
                </c:pt>
                <c:pt idx="2234">
                  <c:v>1.5</c:v>
                </c:pt>
                <c:pt idx="2235">
                  <c:v>-15.9</c:v>
                </c:pt>
                <c:pt idx="2236">
                  <c:v>0</c:v>
                </c:pt>
                <c:pt idx="2237">
                  <c:v>3.9</c:v>
                </c:pt>
                <c:pt idx="2238">
                  <c:v>2.1</c:v>
                </c:pt>
                <c:pt idx="2239">
                  <c:v>2.6</c:v>
                </c:pt>
                <c:pt idx="2240">
                  <c:v>-16.100000000000001</c:v>
                </c:pt>
                <c:pt idx="2241">
                  <c:v>-17</c:v>
                </c:pt>
                <c:pt idx="2242">
                  <c:v>-16</c:v>
                </c:pt>
                <c:pt idx="2243">
                  <c:v>0</c:v>
                </c:pt>
                <c:pt idx="2244">
                  <c:v>-16.5</c:v>
                </c:pt>
                <c:pt idx="2245">
                  <c:v>-15.9</c:v>
                </c:pt>
                <c:pt idx="2246">
                  <c:v>-15.5</c:v>
                </c:pt>
                <c:pt idx="2247">
                  <c:v>-17.8</c:v>
                </c:pt>
                <c:pt idx="2248">
                  <c:v>-18</c:v>
                </c:pt>
                <c:pt idx="2249">
                  <c:v>-16.399999999999999</c:v>
                </c:pt>
                <c:pt idx="2250">
                  <c:v>-17.3</c:v>
                </c:pt>
                <c:pt idx="2251">
                  <c:v>-15.8</c:v>
                </c:pt>
                <c:pt idx="2252">
                  <c:v>-16.3</c:v>
                </c:pt>
                <c:pt idx="2253">
                  <c:v>-17.100000000000001</c:v>
                </c:pt>
                <c:pt idx="2254">
                  <c:v>1</c:v>
                </c:pt>
                <c:pt idx="2255">
                  <c:v>-16.600000000000001</c:v>
                </c:pt>
                <c:pt idx="2256">
                  <c:v>0.2</c:v>
                </c:pt>
                <c:pt idx="2257">
                  <c:v>1.4</c:v>
                </c:pt>
                <c:pt idx="2258">
                  <c:v>4.7</c:v>
                </c:pt>
                <c:pt idx="2259">
                  <c:v>0.2</c:v>
                </c:pt>
                <c:pt idx="2260">
                  <c:v>-15.7</c:v>
                </c:pt>
                <c:pt idx="2261">
                  <c:v>6.7</c:v>
                </c:pt>
                <c:pt idx="2262">
                  <c:v>3.4</c:v>
                </c:pt>
                <c:pt idx="2263">
                  <c:v>-15.9</c:v>
                </c:pt>
                <c:pt idx="2264">
                  <c:v>-16.3</c:v>
                </c:pt>
                <c:pt idx="2265">
                  <c:v>-16.5</c:v>
                </c:pt>
                <c:pt idx="2266">
                  <c:v>-15.7</c:v>
                </c:pt>
                <c:pt idx="2267">
                  <c:v>1</c:v>
                </c:pt>
                <c:pt idx="2268">
                  <c:v>1.8</c:v>
                </c:pt>
                <c:pt idx="2269">
                  <c:v>-16.3</c:v>
                </c:pt>
                <c:pt idx="2270">
                  <c:v>0</c:v>
                </c:pt>
                <c:pt idx="2277">
                  <c:v>-21</c:v>
                </c:pt>
                <c:pt idx="2278">
                  <c:v>-17.3</c:v>
                </c:pt>
                <c:pt idx="2279">
                  <c:v>-19</c:v>
                </c:pt>
                <c:pt idx="2280">
                  <c:v>-18.899999999999999</c:v>
                </c:pt>
                <c:pt idx="2281">
                  <c:v>-20.3</c:v>
                </c:pt>
                <c:pt idx="2282">
                  <c:v>-18.2</c:v>
                </c:pt>
                <c:pt idx="2283">
                  <c:v>-20.9</c:v>
                </c:pt>
                <c:pt idx="2284">
                  <c:v>-17.5</c:v>
                </c:pt>
                <c:pt idx="2285">
                  <c:v>-20.5</c:v>
                </c:pt>
                <c:pt idx="2286">
                  <c:v>-20.399999999999999</c:v>
                </c:pt>
                <c:pt idx="2287">
                  <c:v>-16.5</c:v>
                </c:pt>
                <c:pt idx="2288">
                  <c:v>-19.2</c:v>
                </c:pt>
                <c:pt idx="2289">
                  <c:v>-20.3</c:v>
                </c:pt>
                <c:pt idx="2290">
                  <c:v>-20.2</c:v>
                </c:pt>
                <c:pt idx="2291">
                  <c:v>-20.2</c:v>
                </c:pt>
                <c:pt idx="2292">
                  <c:v>-20.100000000000001</c:v>
                </c:pt>
                <c:pt idx="2293">
                  <c:v>-18.600000000000001</c:v>
                </c:pt>
                <c:pt idx="2294">
                  <c:v>2.2999999999999998</c:v>
                </c:pt>
                <c:pt idx="2295">
                  <c:v>-16.600000000000001</c:v>
                </c:pt>
                <c:pt idx="2296">
                  <c:v>-18.3</c:v>
                </c:pt>
                <c:pt idx="2297">
                  <c:v>-19.7</c:v>
                </c:pt>
                <c:pt idx="2298">
                  <c:v>-19.7</c:v>
                </c:pt>
                <c:pt idx="2299">
                  <c:v>-20.5</c:v>
                </c:pt>
                <c:pt idx="2300">
                  <c:v>-20.2</c:v>
                </c:pt>
                <c:pt idx="2301">
                  <c:v>-17.100000000000001</c:v>
                </c:pt>
                <c:pt idx="2302">
                  <c:v>-18.600000000000001</c:v>
                </c:pt>
                <c:pt idx="2303">
                  <c:v>-18.399999999999999</c:v>
                </c:pt>
                <c:pt idx="2304">
                  <c:v>1.2</c:v>
                </c:pt>
                <c:pt idx="2305">
                  <c:v>-16.3</c:v>
                </c:pt>
                <c:pt idx="2306">
                  <c:v>-16.399999999999999</c:v>
                </c:pt>
                <c:pt idx="2307">
                  <c:v>1.8</c:v>
                </c:pt>
                <c:pt idx="2308">
                  <c:v>-16.3</c:v>
                </c:pt>
                <c:pt idx="2309">
                  <c:v>-17.399999999999999</c:v>
                </c:pt>
                <c:pt idx="2310">
                  <c:v>1</c:v>
                </c:pt>
                <c:pt idx="2311">
                  <c:v>-18.100000000000001</c:v>
                </c:pt>
                <c:pt idx="2312">
                  <c:v>-17.3</c:v>
                </c:pt>
                <c:pt idx="2313">
                  <c:v>-17.8</c:v>
                </c:pt>
                <c:pt idx="2314">
                  <c:v>-18.2</c:v>
                </c:pt>
                <c:pt idx="2315">
                  <c:v>-19.3</c:v>
                </c:pt>
                <c:pt idx="2316">
                  <c:v>1.1000000000000001</c:v>
                </c:pt>
                <c:pt idx="2317">
                  <c:v>-15.9</c:v>
                </c:pt>
                <c:pt idx="2318">
                  <c:v>-18.5</c:v>
                </c:pt>
                <c:pt idx="2319">
                  <c:v>-18.899999999999999</c:v>
                </c:pt>
                <c:pt idx="2320">
                  <c:v>-17.2</c:v>
                </c:pt>
                <c:pt idx="2321">
                  <c:v>-19.5</c:v>
                </c:pt>
                <c:pt idx="2322">
                  <c:v>-20.399999999999999</c:v>
                </c:pt>
                <c:pt idx="2323">
                  <c:v>-18.7</c:v>
                </c:pt>
                <c:pt idx="2324">
                  <c:v>-19.600000000000001</c:v>
                </c:pt>
                <c:pt idx="2325">
                  <c:v>-19.899999999999999</c:v>
                </c:pt>
                <c:pt idx="2326">
                  <c:v>-20</c:v>
                </c:pt>
                <c:pt idx="2327">
                  <c:v>-17.8</c:v>
                </c:pt>
                <c:pt idx="2328">
                  <c:v>-18.399999999999999</c:v>
                </c:pt>
                <c:pt idx="2329">
                  <c:v>-18.100000000000001</c:v>
                </c:pt>
                <c:pt idx="2330">
                  <c:v>-16.100000000000001</c:v>
                </c:pt>
                <c:pt idx="2331">
                  <c:v>-15.7</c:v>
                </c:pt>
                <c:pt idx="2332">
                  <c:v>-17.600000000000001</c:v>
                </c:pt>
                <c:pt idx="2333">
                  <c:v>-19.899999999999999</c:v>
                </c:pt>
                <c:pt idx="2334">
                  <c:v>-20.399999999999999</c:v>
                </c:pt>
                <c:pt idx="2335">
                  <c:v>-19.3</c:v>
                </c:pt>
                <c:pt idx="2336">
                  <c:v>-18.2</c:v>
                </c:pt>
                <c:pt idx="2337">
                  <c:v>-20.2</c:v>
                </c:pt>
                <c:pt idx="2338">
                  <c:v>-19.8</c:v>
                </c:pt>
                <c:pt idx="2339">
                  <c:v>-19.399999999999999</c:v>
                </c:pt>
                <c:pt idx="2340">
                  <c:v>-19.8</c:v>
                </c:pt>
                <c:pt idx="2341">
                  <c:v>-20.2</c:v>
                </c:pt>
                <c:pt idx="2342">
                  <c:v>-16.600000000000001</c:v>
                </c:pt>
                <c:pt idx="2343">
                  <c:v>-18.3</c:v>
                </c:pt>
                <c:pt idx="2344">
                  <c:v>-18.7</c:v>
                </c:pt>
                <c:pt idx="2345">
                  <c:v>-18.7</c:v>
                </c:pt>
                <c:pt idx="2346">
                  <c:v>-19</c:v>
                </c:pt>
                <c:pt idx="2347">
                  <c:v>-17.2</c:v>
                </c:pt>
                <c:pt idx="2348">
                  <c:v>-19.600000000000001</c:v>
                </c:pt>
                <c:pt idx="2349">
                  <c:v>-18.7</c:v>
                </c:pt>
                <c:pt idx="2350">
                  <c:v>-19.100000000000001</c:v>
                </c:pt>
                <c:pt idx="2351">
                  <c:v>-17.3</c:v>
                </c:pt>
                <c:pt idx="2352">
                  <c:v>-17.100000000000001</c:v>
                </c:pt>
                <c:pt idx="2353">
                  <c:v>-17.899999999999999</c:v>
                </c:pt>
                <c:pt idx="2354">
                  <c:v>-16.7</c:v>
                </c:pt>
                <c:pt idx="2355">
                  <c:v>-17.5</c:v>
                </c:pt>
                <c:pt idx="2356">
                  <c:v>-20</c:v>
                </c:pt>
                <c:pt idx="2357">
                  <c:v>-21.2</c:v>
                </c:pt>
                <c:pt idx="2358">
                  <c:v>-19</c:v>
                </c:pt>
                <c:pt idx="2359">
                  <c:v>-17.899999999999999</c:v>
                </c:pt>
                <c:pt idx="2360">
                  <c:v>-17.100000000000001</c:v>
                </c:pt>
                <c:pt idx="2361">
                  <c:v>-19.899999999999999</c:v>
                </c:pt>
                <c:pt idx="2362">
                  <c:v>-19.600000000000001</c:v>
                </c:pt>
                <c:pt idx="2363">
                  <c:v>-18.899999999999999</c:v>
                </c:pt>
                <c:pt idx="2364">
                  <c:v>-19.2</c:v>
                </c:pt>
                <c:pt idx="2365">
                  <c:v>-19.600000000000001</c:v>
                </c:pt>
                <c:pt idx="2366">
                  <c:v>-18.100000000000001</c:v>
                </c:pt>
                <c:pt idx="2367">
                  <c:v>-16.7</c:v>
                </c:pt>
                <c:pt idx="2368">
                  <c:v>-16.5</c:v>
                </c:pt>
                <c:pt idx="2369">
                  <c:v>-17</c:v>
                </c:pt>
                <c:pt idx="2370">
                  <c:v>-17</c:v>
                </c:pt>
                <c:pt idx="2371">
                  <c:v>-16.899999999999999</c:v>
                </c:pt>
                <c:pt idx="2372">
                  <c:v>-18</c:v>
                </c:pt>
                <c:pt idx="2373">
                  <c:v>-19.600000000000001</c:v>
                </c:pt>
                <c:pt idx="2374">
                  <c:v>-20.100000000000001</c:v>
                </c:pt>
                <c:pt idx="2375">
                  <c:v>-19.5</c:v>
                </c:pt>
                <c:pt idx="2376">
                  <c:v>-19.899999999999999</c:v>
                </c:pt>
                <c:pt idx="2377">
                  <c:v>-19.899999999999999</c:v>
                </c:pt>
                <c:pt idx="2378">
                  <c:v>-20.5</c:v>
                </c:pt>
                <c:pt idx="2379">
                  <c:v>-20.100000000000001</c:v>
                </c:pt>
                <c:pt idx="2380">
                  <c:v>-19.899999999999999</c:v>
                </c:pt>
                <c:pt idx="2381">
                  <c:v>-19.899999999999999</c:v>
                </c:pt>
                <c:pt idx="2382">
                  <c:v>-19.899999999999999</c:v>
                </c:pt>
                <c:pt idx="2383">
                  <c:v>-20.2</c:v>
                </c:pt>
                <c:pt idx="2384">
                  <c:v>-21.9</c:v>
                </c:pt>
                <c:pt idx="2385">
                  <c:v>-21</c:v>
                </c:pt>
                <c:pt idx="2386">
                  <c:v>-21.7</c:v>
                </c:pt>
                <c:pt idx="2387">
                  <c:v>-21.4</c:v>
                </c:pt>
                <c:pt idx="2388">
                  <c:v>-20.6</c:v>
                </c:pt>
                <c:pt idx="2389">
                  <c:v>-18.600000000000001</c:v>
                </c:pt>
                <c:pt idx="2390">
                  <c:v>-19.899999999999999</c:v>
                </c:pt>
                <c:pt idx="2391">
                  <c:v>-19.899999999999999</c:v>
                </c:pt>
                <c:pt idx="2392">
                  <c:v>-17.3</c:v>
                </c:pt>
                <c:pt idx="2393">
                  <c:v>-19.8</c:v>
                </c:pt>
                <c:pt idx="2394">
                  <c:v>1</c:v>
                </c:pt>
                <c:pt idx="2395">
                  <c:v>-17.600000000000001</c:v>
                </c:pt>
                <c:pt idx="2396">
                  <c:v>-18.399999999999999</c:v>
                </c:pt>
                <c:pt idx="2397">
                  <c:v>-17.899999999999999</c:v>
                </c:pt>
                <c:pt idx="2398">
                  <c:v>-17.600000000000001</c:v>
                </c:pt>
                <c:pt idx="2399">
                  <c:v>-18.7</c:v>
                </c:pt>
                <c:pt idx="2400">
                  <c:v>-17.2</c:v>
                </c:pt>
                <c:pt idx="2401">
                  <c:v>-18.8</c:v>
                </c:pt>
                <c:pt idx="2402">
                  <c:v>-19.899999999999999</c:v>
                </c:pt>
                <c:pt idx="2403">
                  <c:v>-19.399999999999999</c:v>
                </c:pt>
                <c:pt idx="2404">
                  <c:v>-18.7</c:v>
                </c:pt>
                <c:pt idx="2405">
                  <c:v>-17.3</c:v>
                </c:pt>
                <c:pt idx="2406">
                  <c:v>-17.899999999999999</c:v>
                </c:pt>
                <c:pt idx="2407">
                  <c:v>-16.8</c:v>
                </c:pt>
                <c:pt idx="2408">
                  <c:v>-16.600000000000001</c:v>
                </c:pt>
                <c:pt idx="2409">
                  <c:v>0.4</c:v>
                </c:pt>
                <c:pt idx="2410">
                  <c:v>-17.5</c:v>
                </c:pt>
                <c:pt idx="2411">
                  <c:v>-18.7</c:v>
                </c:pt>
                <c:pt idx="2412">
                  <c:v>-18.7</c:v>
                </c:pt>
                <c:pt idx="2413">
                  <c:v>-16.2</c:v>
                </c:pt>
                <c:pt idx="2414">
                  <c:v>-18</c:v>
                </c:pt>
                <c:pt idx="2415">
                  <c:v>-17.7</c:v>
                </c:pt>
                <c:pt idx="2416">
                  <c:v>-17.600000000000001</c:v>
                </c:pt>
                <c:pt idx="2417">
                  <c:v>-18.399999999999999</c:v>
                </c:pt>
                <c:pt idx="2418">
                  <c:v>-18.899999999999999</c:v>
                </c:pt>
                <c:pt idx="2419">
                  <c:v>-18.399999999999999</c:v>
                </c:pt>
                <c:pt idx="2420">
                  <c:v>-18.399999999999999</c:v>
                </c:pt>
                <c:pt idx="2421">
                  <c:v>-18.100000000000001</c:v>
                </c:pt>
                <c:pt idx="2422">
                  <c:v>2.2000000000000002</c:v>
                </c:pt>
                <c:pt idx="2423">
                  <c:v>-17.600000000000001</c:v>
                </c:pt>
                <c:pt idx="2424">
                  <c:v>-18.7</c:v>
                </c:pt>
                <c:pt idx="2425">
                  <c:v>-18.8</c:v>
                </c:pt>
                <c:pt idx="2426">
                  <c:v>-18.8</c:v>
                </c:pt>
                <c:pt idx="2427">
                  <c:v>-19.7</c:v>
                </c:pt>
                <c:pt idx="2428">
                  <c:v>-19.399999999999999</c:v>
                </c:pt>
                <c:pt idx="2429">
                  <c:v>-18.7</c:v>
                </c:pt>
                <c:pt idx="2430">
                  <c:v>-18.2</c:v>
                </c:pt>
                <c:pt idx="2431">
                  <c:v>-18.399999999999999</c:v>
                </c:pt>
                <c:pt idx="2432">
                  <c:v>-16.7</c:v>
                </c:pt>
                <c:pt idx="2433">
                  <c:v>-17.600000000000001</c:v>
                </c:pt>
                <c:pt idx="2434">
                  <c:v>-17.600000000000001</c:v>
                </c:pt>
                <c:pt idx="2435">
                  <c:v>3.3</c:v>
                </c:pt>
                <c:pt idx="2436">
                  <c:v>-15.5</c:v>
                </c:pt>
                <c:pt idx="2437">
                  <c:v>-16.100000000000001</c:v>
                </c:pt>
                <c:pt idx="2438">
                  <c:v>0.7</c:v>
                </c:pt>
                <c:pt idx="2439">
                  <c:v>-16.399999999999999</c:v>
                </c:pt>
                <c:pt idx="2440">
                  <c:v>-16.2</c:v>
                </c:pt>
                <c:pt idx="2441">
                  <c:v>0.5</c:v>
                </c:pt>
                <c:pt idx="2442">
                  <c:v>0.6</c:v>
                </c:pt>
                <c:pt idx="2443">
                  <c:v>-15.7</c:v>
                </c:pt>
                <c:pt idx="2444">
                  <c:v>0.5</c:v>
                </c:pt>
                <c:pt idx="2445">
                  <c:v>1.2</c:v>
                </c:pt>
                <c:pt idx="2446">
                  <c:v>0.9</c:v>
                </c:pt>
                <c:pt idx="2447">
                  <c:v>1.7</c:v>
                </c:pt>
                <c:pt idx="2448">
                  <c:v>0.6</c:v>
                </c:pt>
                <c:pt idx="2449">
                  <c:v>0.5</c:v>
                </c:pt>
                <c:pt idx="2450">
                  <c:v>0.6</c:v>
                </c:pt>
                <c:pt idx="2451">
                  <c:v>1.6</c:v>
                </c:pt>
                <c:pt idx="2452">
                  <c:v>0.1</c:v>
                </c:pt>
                <c:pt idx="2453">
                  <c:v>-16.3</c:v>
                </c:pt>
                <c:pt idx="2454">
                  <c:v>-16.3</c:v>
                </c:pt>
                <c:pt idx="2455">
                  <c:v>-16.7</c:v>
                </c:pt>
                <c:pt idx="2456">
                  <c:v>-15.6</c:v>
                </c:pt>
                <c:pt idx="2457">
                  <c:v>0</c:v>
                </c:pt>
                <c:pt idx="2458">
                  <c:v>0.6</c:v>
                </c:pt>
                <c:pt idx="2459">
                  <c:v>-16.600000000000001</c:v>
                </c:pt>
                <c:pt idx="2460">
                  <c:v>0.1</c:v>
                </c:pt>
                <c:pt idx="2461">
                  <c:v>0</c:v>
                </c:pt>
                <c:pt idx="2462">
                  <c:v>0</c:v>
                </c:pt>
                <c:pt idx="2463">
                  <c:v>-16.100000000000001</c:v>
                </c:pt>
                <c:pt idx="2464">
                  <c:v>0.2</c:v>
                </c:pt>
                <c:pt idx="2465">
                  <c:v>1.9</c:v>
                </c:pt>
                <c:pt idx="2466">
                  <c:v>1.1000000000000001</c:v>
                </c:pt>
                <c:pt idx="2467">
                  <c:v>-18.100000000000001</c:v>
                </c:pt>
                <c:pt idx="2468">
                  <c:v>-17.100000000000001</c:v>
                </c:pt>
                <c:pt idx="2469">
                  <c:v>2.1</c:v>
                </c:pt>
                <c:pt idx="2470">
                  <c:v>-16.100000000000001</c:v>
                </c:pt>
                <c:pt idx="2471">
                  <c:v>-16.399999999999999</c:v>
                </c:pt>
                <c:pt idx="2472">
                  <c:v>-20.7</c:v>
                </c:pt>
                <c:pt idx="2473">
                  <c:v>-21.2</c:v>
                </c:pt>
                <c:pt idx="2474">
                  <c:v>-22.2</c:v>
                </c:pt>
                <c:pt idx="2475">
                  <c:v>-18.7</c:v>
                </c:pt>
                <c:pt idx="2476">
                  <c:v>-17.600000000000001</c:v>
                </c:pt>
                <c:pt idx="2477">
                  <c:v>0.8</c:v>
                </c:pt>
                <c:pt idx="2478">
                  <c:v>0.3</c:v>
                </c:pt>
                <c:pt idx="2479">
                  <c:v>-17.399999999999999</c:v>
                </c:pt>
                <c:pt idx="2480">
                  <c:v>-19.399999999999999</c:v>
                </c:pt>
                <c:pt idx="2481">
                  <c:v>-17.5</c:v>
                </c:pt>
                <c:pt idx="2482">
                  <c:v>-20.6</c:v>
                </c:pt>
                <c:pt idx="2483">
                  <c:v>-21.3</c:v>
                </c:pt>
                <c:pt idx="2484">
                  <c:v>-21.4</c:v>
                </c:pt>
                <c:pt idx="2485">
                  <c:v>-17.600000000000001</c:v>
                </c:pt>
                <c:pt idx="2486">
                  <c:v>-16.899999999999999</c:v>
                </c:pt>
                <c:pt idx="2487">
                  <c:v>0.1</c:v>
                </c:pt>
                <c:pt idx="2488">
                  <c:v>-16.899999999999999</c:v>
                </c:pt>
                <c:pt idx="2489">
                  <c:v>2.2000000000000002</c:v>
                </c:pt>
                <c:pt idx="2490">
                  <c:v>-15.7</c:v>
                </c:pt>
                <c:pt idx="2491">
                  <c:v>-17.8</c:v>
                </c:pt>
                <c:pt idx="2492">
                  <c:v>-19.399999999999999</c:v>
                </c:pt>
                <c:pt idx="2493">
                  <c:v>-17.600000000000001</c:v>
                </c:pt>
                <c:pt idx="2494">
                  <c:v>-19.899999999999999</c:v>
                </c:pt>
                <c:pt idx="2495">
                  <c:v>-20.100000000000001</c:v>
                </c:pt>
                <c:pt idx="2496">
                  <c:v>-19.5</c:v>
                </c:pt>
                <c:pt idx="2497">
                  <c:v>-20.7</c:v>
                </c:pt>
                <c:pt idx="2498">
                  <c:v>-20.5</c:v>
                </c:pt>
                <c:pt idx="2499">
                  <c:v>-16.600000000000001</c:v>
                </c:pt>
                <c:pt idx="2500">
                  <c:v>-16.899999999999999</c:v>
                </c:pt>
                <c:pt idx="2501">
                  <c:v>-17.600000000000001</c:v>
                </c:pt>
                <c:pt idx="2502">
                  <c:v>-20.3</c:v>
                </c:pt>
                <c:pt idx="2503">
                  <c:v>-20.9</c:v>
                </c:pt>
                <c:pt idx="2504">
                  <c:v>-19.100000000000001</c:v>
                </c:pt>
                <c:pt idx="2505">
                  <c:v>-17.5</c:v>
                </c:pt>
                <c:pt idx="2506">
                  <c:v>-20.399999999999999</c:v>
                </c:pt>
                <c:pt idx="2507">
                  <c:v>-20.7</c:v>
                </c:pt>
                <c:pt idx="2508">
                  <c:v>-21.9</c:v>
                </c:pt>
                <c:pt idx="2509">
                  <c:v>-19.399999999999999</c:v>
                </c:pt>
                <c:pt idx="2510">
                  <c:v>-21.9</c:v>
                </c:pt>
                <c:pt idx="2511">
                  <c:v>-24.4</c:v>
                </c:pt>
                <c:pt idx="2512">
                  <c:v>-20.7</c:v>
                </c:pt>
                <c:pt idx="2513">
                  <c:v>-21.9</c:v>
                </c:pt>
                <c:pt idx="2514">
                  <c:v>-23.4</c:v>
                </c:pt>
                <c:pt idx="2515">
                  <c:v>-23.8</c:v>
                </c:pt>
                <c:pt idx="2516">
                  <c:v>-23.3</c:v>
                </c:pt>
                <c:pt idx="2517">
                  <c:v>-24.1</c:v>
                </c:pt>
                <c:pt idx="2518">
                  <c:v>-20.8</c:v>
                </c:pt>
                <c:pt idx="2519">
                  <c:v>-20.9</c:v>
                </c:pt>
                <c:pt idx="2520">
                  <c:v>-19.5</c:v>
                </c:pt>
                <c:pt idx="2521">
                  <c:v>-23.9</c:v>
                </c:pt>
                <c:pt idx="2522">
                  <c:v>-21.4</c:v>
                </c:pt>
                <c:pt idx="2523">
                  <c:v>0.5</c:v>
                </c:pt>
                <c:pt idx="2524">
                  <c:v>3.8</c:v>
                </c:pt>
                <c:pt idx="2525">
                  <c:v>-17.600000000000001</c:v>
                </c:pt>
                <c:pt idx="2526">
                  <c:v>-17.899999999999999</c:v>
                </c:pt>
                <c:pt idx="2527">
                  <c:v>-18.100000000000001</c:v>
                </c:pt>
                <c:pt idx="2528">
                  <c:v>-15.8</c:v>
                </c:pt>
                <c:pt idx="2529">
                  <c:v>-17.600000000000001</c:v>
                </c:pt>
                <c:pt idx="2530">
                  <c:v>-16.8</c:v>
                </c:pt>
                <c:pt idx="2531">
                  <c:v>0.1</c:v>
                </c:pt>
                <c:pt idx="2532">
                  <c:v>-17.600000000000001</c:v>
                </c:pt>
                <c:pt idx="2533">
                  <c:v>0.4</c:v>
                </c:pt>
                <c:pt idx="2534">
                  <c:v>1.1000000000000001</c:v>
                </c:pt>
                <c:pt idx="2535">
                  <c:v>-15.6</c:v>
                </c:pt>
                <c:pt idx="2536">
                  <c:v>-15.8</c:v>
                </c:pt>
                <c:pt idx="2537">
                  <c:v>0.1</c:v>
                </c:pt>
                <c:pt idx="2538">
                  <c:v>4.5</c:v>
                </c:pt>
                <c:pt idx="2539">
                  <c:v>2.1</c:v>
                </c:pt>
                <c:pt idx="2540">
                  <c:v>1.2</c:v>
                </c:pt>
                <c:pt idx="2541">
                  <c:v>0.5</c:v>
                </c:pt>
                <c:pt idx="2542">
                  <c:v>2.1</c:v>
                </c:pt>
                <c:pt idx="2543">
                  <c:v>2.6</c:v>
                </c:pt>
                <c:pt idx="2544">
                  <c:v>0</c:v>
                </c:pt>
                <c:pt idx="2545">
                  <c:v>-15.5</c:v>
                </c:pt>
                <c:pt idx="2546">
                  <c:v>0.2</c:v>
                </c:pt>
                <c:pt idx="2547">
                  <c:v>-15.6</c:v>
                </c:pt>
                <c:pt idx="2548">
                  <c:v>-15.9</c:v>
                </c:pt>
                <c:pt idx="2549">
                  <c:v>1.1000000000000001</c:v>
                </c:pt>
                <c:pt idx="2550">
                  <c:v>0</c:v>
                </c:pt>
                <c:pt idx="2551">
                  <c:v>-15.6</c:v>
                </c:pt>
                <c:pt idx="2552">
                  <c:v>0.8</c:v>
                </c:pt>
                <c:pt idx="2553">
                  <c:v>-16.899999999999999</c:v>
                </c:pt>
                <c:pt idx="2554">
                  <c:v>-16.100000000000001</c:v>
                </c:pt>
                <c:pt idx="2555">
                  <c:v>2.2000000000000002</c:v>
                </c:pt>
                <c:pt idx="2556">
                  <c:v>-16.5</c:v>
                </c:pt>
                <c:pt idx="2557">
                  <c:v>0.4</c:v>
                </c:pt>
                <c:pt idx="2558">
                  <c:v>0.3</c:v>
                </c:pt>
                <c:pt idx="2559">
                  <c:v>-15.7</c:v>
                </c:pt>
                <c:pt idx="2560">
                  <c:v>-15.9</c:v>
                </c:pt>
                <c:pt idx="2561">
                  <c:v>-16.8</c:v>
                </c:pt>
                <c:pt idx="2562">
                  <c:v>-16.5</c:v>
                </c:pt>
                <c:pt idx="2563">
                  <c:v>0.3</c:v>
                </c:pt>
                <c:pt idx="2564">
                  <c:v>4.3</c:v>
                </c:pt>
                <c:pt idx="2565">
                  <c:v>3.3</c:v>
                </c:pt>
                <c:pt idx="2566">
                  <c:v>7</c:v>
                </c:pt>
                <c:pt idx="2567">
                  <c:v>0.8</c:v>
                </c:pt>
                <c:pt idx="2568">
                  <c:v>1.4</c:v>
                </c:pt>
                <c:pt idx="2569">
                  <c:v>0</c:v>
                </c:pt>
                <c:pt idx="2570">
                  <c:v>0</c:v>
                </c:pt>
                <c:pt idx="2571">
                  <c:v>7.7</c:v>
                </c:pt>
                <c:pt idx="2572">
                  <c:v>2.6</c:v>
                </c:pt>
                <c:pt idx="2573">
                  <c:v>2.5</c:v>
                </c:pt>
                <c:pt idx="2574">
                  <c:v>1</c:v>
                </c:pt>
                <c:pt idx="2575">
                  <c:v>0.1</c:v>
                </c:pt>
                <c:pt idx="2576">
                  <c:v>-15.5</c:v>
                </c:pt>
                <c:pt idx="2577">
                  <c:v>0.3</c:v>
                </c:pt>
                <c:pt idx="2578">
                  <c:v>1.1000000000000001</c:v>
                </c:pt>
                <c:pt idx="2579">
                  <c:v>1.2</c:v>
                </c:pt>
                <c:pt idx="2580">
                  <c:v>-15.5</c:v>
                </c:pt>
                <c:pt idx="2581">
                  <c:v>-16.100000000000001</c:v>
                </c:pt>
                <c:pt idx="2582">
                  <c:v>-16.100000000000001</c:v>
                </c:pt>
                <c:pt idx="2583">
                  <c:v>12.2</c:v>
                </c:pt>
                <c:pt idx="2584">
                  <c:v>3.9</c:v>
                </c:pt>
                <c:pt idx="2585">
                  <c:v>3.4</c:v>
                </c:pt>
                <c:pt idx="2586">
                  <c:v>3.6</c:v>
                </c:pt>
                <c:pt idx="2587">
                  <c:v>1.8</c:v>
                </c:pt>
                <c:pt idx="2588">
                  <c:v>0.1</c:v>
                </c:pt>
                <c:pt idx="2589">
                  <c:v>1.1000000000000001</c:v>
                </c:pt>
                <c:pt idx="2590">
                  <c:v>0</c:v>
                </c:pt>
                <c:pt idx="2591">
                  <c:v>0</c:v>
                </c:pt>
                <c:pt idx="2592">
                  <c:v>3.4</c:v>
                </c:pt>
                <c:pt idx="2593">
                  <c:v>1.1000000000000001</c:v>
                </c:pt>
                <c:pt idx="2594">
                  <c:v>0.6</c:v>
                </c:pt>
                <c:pt idx="2595">
                  <c:v>0.5</c:v>
                </c:pt>
                <c:pt idx="2596">
                  <c:v>1.2</c:v>
                </c:pt>
                <c:pt idx="2597">
                  <c:v>0.3</c:v>
                </c:pt>
                <c:pt idx="2598">
                  <c:v>0</c:v>
                </c:pt>
                <c:pt idx="2599">
                  <c:v>0.2</c:v>
                </c:pt>
                <c:pt idx="2600">
                  <c:v>0.5</c:v>
                </c:pt>
                <c:pt idx="2601">
                  <c:v>4</c:v>
                </c:pt>
                <c:pt idx="2602">
                  <c:v>2.5</c:v>
                </c:pt>
                <c:pt idx="2603">
                  <c:v>1.9</c:v>
                </c:pt>
                <c:pt idx="2604">
                  <c:v>1.6</c:v>
                </c:pt>
                <c:pt idx="2605">
                  <c:v>1.3</c:v>
                </c:pt>
                <c:pt idx="2606">
                  <c:v>1.5</c:v>
                </c:pt>
                <c:pt idx="2607">
                  <c:v>2.2999999999999998</c:v>
                </c:pt>
                <c:pt idx="2608">
                  <c:v>2.4</c:v>
                </c:pt>
                <c:pt idx="2609">
                  <c:v>3.3</c:v>
                </c:pt>
                <c:pt idx="2610">
                  <c:v>4.2</c:v>
                </c:pt>
                <c:pt idx="2611">
                  <c:v>5.8</c:v>
                </c:pt>
                <c:pt idx="2612">
                  <c:v>6.7</c:v>
                </c:pt>
                <c:pt idx="2613">
                  <c:v>5.3</c:v>
                </c:pt>
                <c:pt idx="2614">
                  <c:v>4.4000000000000004</c:v>
                </c:pt>
                <c:pt idx="2615">
                  <c:v>2.2999999999999998</c:v>
                </c:pt>
                <c:pt idx="2616">
                  <c:v>3.3</c:v>
                </c:pt>
                <c:pt idx="2617">
                  <c:v>7.6</c:v>
                </c:pt>
                <c:pt idx="2618">
                  <c:v>3.3</c:v>
                </c:pt>
                <c:pt idx="2619">
                  <c:v>8</c:v>
                </c:pt>
                <c:pt idx="2620">
                  <c:v>12.6</c:v>
                </c:pt>
                <c:pt idx="2621">
                  <c:v>6.9</c:v>
                </c:pt>
                <c:pt idx="2622">
                  <c:v>6.1</c:v>
                </c:pt>
                <c:pt idx="2623">
                  <c:v>5.2</c:v>
                </c:pt>
                <c:pt idx="2624">
                  <c:v>5.9</c:v>
                </c:pt>
                <c:pt idx="2625">
                  <c:v>6.7</c:v>
                </c:pt>
                <c:pt idx="2626">
                  <c:v>5.6</c:v>
                </c:pt>
                <c:pt idx="2627">
                  <c:v>3.8</c:v>
                </c:pt>
                <c:pt idx="2628">
                  <c:v>3.8</c:v>
                </c:pt>
                <c:pt idx="2629">
                  <c:v>8.1999999999999993</c:v>
                </c:pt>
                <c:pt idx="2630">
                  <c:v>9.9</c:v>
                </c:pt>
                <c:pt idx="2631">
                  <c:v>5.7</c:v>
                </c:pt>
                <c:pt idx="2632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19-4BB5-BD90-249377BC514A}"/>
            </c:ext>
          </c:extLst>
        </c:ser>
        <c:ser>
          <c:idx val="4"/>
          <c:order val="4"/>
          <c:tx>
            <c:strRef>
              <c:f>CUVA_corr_depths!$F$1</c:f>
              <c:strCache>
                <c:ptCount val="1"/>
                <c:pt idx="0">
                  <c:v>526Stumpy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numRef>
              <c:f>CUVA_corr_depths!$A$2:$A$2635</c:f>
              <c:numCache>
                <c:formatCode>m/d/yyyy</c:formatCode>
                <c:ptCount val="2634"/>
                <c:pt idx="0">
                  <c:v>40491</c:v>
                </c:pt>
                <c:pt idx="1">
                  <c:v>40492</c:v>
                </c:pt>
                <c:pt idx="2">
                  <c:v>40493</c:v>
                </c:pt>
                <c:pt idx="3">
                  <c:v>40494</c:v>
                </c:pt>
                <c:pt idx="4">
                  <c:v>40495</c:v>
                </c:pt>
                <c:pt idx="5">
                  <c:v>40496</c:v>
                </c:pt>
                <c:pt idx="6">
                  <c:v>40497</c:v>
                </c:pt>
                <c:pt idx="7">
                  <c:v>40498</c:v>
                </c:pt>
                <c:pt idx="8">
                  <c:v>40499</c:v>
                </c:pt>
                <c:pt idx="9">
                  <c:v>40500</c:v>
                </c:pt>
                <c:pt idx="10">
                  <c:v>40501</c:v>
                </c:pt>
                <c:pt idx="11">
                  <c:v>40502</c:v>
                </c:pt>
                <c:pt idx="12">
                  <c:v>40503</c:v>
                </c:pt>
                <c:pt idx="13">
                  <c:v>40504</c:v>
                </c:pt>
                <c:pt idx="14">
                  <c:v>40505</c:v>
                </c:pt>
                <c:pt idx="15">
                  <c:v>40506</c:v>
                </c:pt>
                <c:pt idx="16">
                  <c:v>40507</c:v>
                </c:pt>
                <c:pt idx="17">
                  <c:v>40508</c:v>
                </c:pt>
                <c:pt idx="18">
                  <c:v>40509</c:v>
                </c:pt>
                <c:pt idx="19">
                  <c:v>40510</c:v>
                </c:pt>
                <c:pt idx="20">
                  <c:v>40511</c:v>
                </c:pt>
                <c:pt idx="21">
                  <c:v>40512</c:v>
                </c:pt>
                <c:pt idx="22">
                  <c:v>40513</c:v>
                </c:pt>
                <c:pt idx="23">
                  <c:v>40514</c:v>
                </c:pt>
                <c:pt idx="24">
                  <c:v>40515</c:v>
                </c:pt>
                <c:pt idx="25">
                  <c:v>40516</c:v>
                </c:pt>
                <c:pt idx="26">
                  <c:v>40517</c:v>
                </c:pt>
                <c:pt idx="27">
                  <c:v>40518</c:v>
                </c:pt>
                <c:pt idx="28">
                  <c:v>40519</c:v>
                </c:pt>
                <c:pt idx="29">
                  <c:v>40520</c:v>
                </c:pt>
                <c:pt idx="30">
                  <c:v>40521</c:v>
                </c:pt>
                <c:pt idx="31">
                  <c:v>40522</c:v>
                </c:pt>
                <c:pt idx="32">
                  <c:v>40523</c:v>
                </c:pt>
                <c:pt idx="33">
                  <c:v>40524</c:v>
                </c:pt>
                <c:pt idx="34">
                  <c:v>40525</c:v>
                </c:pt>
                <c:pt idx="35">
                  <c:v>40526</c:v>
                </c:pt>
                <c:pt idx="36">
                  <c:v>40527</c:v>
                </c:pt>
                <c:pt idx="37">
                  <c:v>40528</c:v>
                </c:pt>
                <c:pt idx="38">
                  <c:v>40529</c:v>
                </c:pt>
                <c:pt idx="39">
                  <c:v>40530</c:v>
                </c:pt>
                <c:pt idx="40">
                  <c:v>40531</c:v>
                </c:pt>
                <c:pt idx="41">
                  <c:v>40532</c:v>
                </c:pt>
                <c:pt idx="42">
                  <c:v>40533</c:v>
                </c:pt>
                <c:pt idx="43">
                  <c:v>40534</c:v>
                </c:pt>
                <c:pt idx="44">
                  <c:v>40535</c:v>
                </c:pt>
                <c:pt idx="45">
                  <c:v>40536</c:v>
                </c:pt>
                <c:pt idx="46">
                  <c:v>40537</c:v>
                </c:pt>
                <c:pt idx="47">
                  <c:v>40538</c:v>
                </c:pt>
                <c:pt idx="48">
                  <c:v>40539</c:v>
                </c:pt>
                <c:pt idx="49">
                  <c:v>40540</c:v>
                </c:pt>
                <c:pt idx="50">
                  <c:v>40541</c:v>
                </c:pt>
                <c:pt idx="51">
                  <c:v>40542</c:v>
                </c:pt>
                <c:pt idx="52">
                  <c:v>40543</c:v>
                </c:pt>
                <c:pt idx="53">
                  <c:v>40544</c:v>
                </c:pt>
                <c:pt idx="54">
                  <c:v>40545</c:v>
                </c:pt>
                <c:pt idx="55">
                  <c:v>40546</c:v>
                </c:pt>
                <c:pt idx="56">
                  <c:v>40547</c:v>
                </c:pt>
                <c:pt idx="57">
                  <c:v>40548</c:v>
                </c:pt>
                <c:pt idx="58">
                  <c:v>40549</c:v>
                </c:pt>
                <c:pt idx="59">
                  <c:v>40550</c:v>
                </c:pt>
                <c:pt idx="60">
                  <c:v>40551</c:v>
                </c:pt>
                <c:pt idx="61">
                  <c:v>40552</c:v>
                </c:pt>
                <c:pt idx="62">
                  <c:v>40553</c:v>
                </c:pt>
                <c:pt idx="63">
                  <c:v>40554</c:v>
                </c:pt>
                <c:pt idx="64">
                  <c:v>40555</c:v>
                </c:pt>
                <c:pt idx="65">
                  <c:v>40556</c:v>
                </c:pt>
                <c:pt idx="66">
                  <c:v>40557</c:v>
                </c:pt>
                <c:pt idx="67">
                  <c:v>40558</c:v>
                </c:pt>
                <c:pt idx="68">
                  <c:v>40559</c:v>
                </c:pt>
                <c:pt idx="69">
                  <c:v>40560</c:v>
                </c:pt>
                <c:pt idx="70">
                  <c:v>40561</c:v>
                </c:pt>
                <c:pt idx="71">
                  <c:v>40562</c:v>
                </c:pt>
                <c:pt idx="72">
                  <c:v>40563</c:v>
                </c:pt>
                <c:pt idx="73">
                  <c:v>40564</c:v>
                </c:pt>
                <c:pt idx="74">
                  <c:v>40565</c:v>
                </c:pt>
                <c:pt idx="75">
                  <c:v>40566</c:v>
                </c:pt>
                <c:pt idx="76">
                  <c:v>40567</c:v>
                </c:pt>
                <c:pt idx="77">
                  <c:v>40568</c:v>
                </c:pt>
                <c:pt idx="78">
                  <c:v>40569</c:v>
                </c:pt>
                <c:pt idx="79">
                  <c:v>40570</c:v>
                </c:pt>
                <c:pt idx="80">
                  <c:v>40571</c:v>
                </c:pt>
                <c:pt idx="81">
                  <c:v>40572</c:v>
                </c:pt>
                <c:pt idx="82">
                  <c:v>40573</c:v>
                </c:pt>
                <c:pt idx="83">
                  <c:v>40574</c:v>
                </c:pt>
                <c:pt idx="84">
                  <c:v>40575</c:v>
                </c:pt>
                <c:pt idx="85">
                  <c:v>40576</c:v>
                </c:pt>
                <c:pt idx="86">
                  <c:v>40577</c:v>
                </c:pt>
                <c:pt idx="87">
                  <c:v>40578</c:v>
                </c:pt>
                <c:pt idx="88">
                  <c:v>40579</c:v>
                </c:pt>
                <c:pt idx="89">
                  <c:v>40580</c:v>
                </c:pt>
                <c:pt idx="90">
                  <c:v>40581</c:v>
                </c:pt>
                <c:pt idx="91">
                  <c:v>40582</c:v>
                </c:pt>
                <c:pt idx="92">
                  <c:v>40583</c:v>
                </c:pt>
                <c:pt idx="93">
                  <c:v>40584</c:v>
                </c:pt>
                <c:pt idx="94">
                  <c:v>40585</c:v>
                </c:pt>
                <c:pt idx="95">
                  <c:v>40586</c:v>
                </c:pt>
                <c:pt idx="96">
                  <c:v>40587</c:v>
                </c:pt>
                <c:pt idx="97">
                  <c:v>40588</c:v>
                </c:pt>
                <c:pt idx="98">
                  <c:v>40589</c:v>
                </c:pt>
                <c:pt idx="99">
                  <c:v>40590</c:v>
                </c:pt>
                <c:pt idx="100">
                  <c:v>40591</c:v>
                </c:pt>
                <c:pt idx="101">
                  <c:v>40592</c:v>
                </c:pt>
                <c:pt idx="102">
                  <c:v>40593</c:v>
                </c:pt>
                <c:pt idx="103">
                  <c:v>40594</c:v>
                </c:pt>
                <c:pt idx="104">
                  <c:v>40595</c:v>
                </c:pt>
                <c:pt idx="105">
                  <c:v>40596</c:v>
                </c:pt>
                <c:pt idx="106">
                  <c:v>40597</c:v>
                </c:pt>
                <c:pt idx="107">
                  <c:v>40598</c:v>
                </c:pt>
                <c:pt idx="108">
                  <c:v>40599</c:v>
                </c:pt>
                <c:pt idx="109">
                  <c:v>40600</c:v>
                </c:pt>
                <c:pt idx="110">
                  <c:v>40601</c:v>
                </c:pt>
                <c:pt idx="111">
                  <c:v>40602</c:v>
                </c:pt>
                <c:pt idx="112">
                  <c:v>40603</c:v>
                </c:pt>
                <c:pt idx="113">
                  <c:v>40604</c:v>
                </c:pt>
                <c:pt idx="114">
                  <c:v>40605</c:v>
                </c:pt>
                <c:pt idx="115">
                  <c:v>40606</c:v>
                </c:pt>
                <c:pt idx="116">
                  <c:v>40607</c:v>
                </c:pt>
                <c:pt idx="117">
                  <c:v>40608</c:v>
                </c:pt>
                <c:pt idx="118">
                  <c:v>40609</c:v>
                </c:pt>
                <c:pt idx="119">
                  <c:v>40610</c:v>
                </c:pt>
                <c:pt idx="120">
                  <c:v>40611</c:v>
                </c:pt>
                <c:pt idx="121">
                  <c:v>40612</c:v>
                </c:pt>
                <c:pt idx="122">
                  <c:v>40613</c:v>
                </c:pt>
                <c:pt idx="123">
                  <c:v>40614</c:v>
                </c:pt>
                <c:pt idx="124">
                  <c:v>40615</c:v>
                </c:pt>
                <c:pt idx="125">
                  <c:v>40616</c:v>
                </c:pt>
                <c:pt idx="126">
                  <c:v>40617</c:v>
                </c:pt>
                <c:pt idx="127">
                  <c:v>40618</c:v>
                </c:pt>
                <c:pt idx="128">
                  <c:v>40619</c:v>
                </c:pt>
                <c:pt idx="129">
                  <c:v>40620</c:v>
                </c:pt>
                <c:pt idx="130">
                  <c:v>40621</c:v>
                </c:pt>
                <c:pt idx="131">
                  <c:v>40622</c:v>
                </c:pt>
                <c:pt idx="132">
                  <c:v>40623</c:v>
                </c:pt>
                <c:pt idx="133">
                  <c:v>40624</c:v>
                </c:pt>
                <c:pt idx="134">
                  <c:v>40625</c:v>
                </c:pt>
                <c:pt idx="135">
                  <c:v>40626</c:v>
                </c:pt>
                <c:pt idx="136">
                  <c:v>40627</c:v>
                </c:pt>
                <c:pt idx="137">
                  <c:v>40628</c:v>
                </c:pt>
                <c:pt idx="138">
                  <c:v>40629</c:v>
                </c:pt>
                <c:pt idx="139">
                  <c:v>40630</c:v>
                </c:pt>
                <c:pt idx="140">
                  <c:v>40631</c:v>
                </c:pt>
                <c:pt idx="141">
                  <c:v>40632</c:v>
                </c:pt>
                <c:pt idx="142">
                  <c:v>40633</c:v>
                </c:pt>
                <c:pt idx="143">
                  <c:v>40634</c:v>
                </c:pt>
                <c:pt idx="144">
                  <c:v>40635</c:v>
                </c:pt>
                <c:pt idx="145">
                  <c:v>40636</c:v>
                </c:pt>
                <c:pt idx="146">
                  <c:v>40637</c:v>
                </c:pt>
                <c:pt idx="147">
                  <c:v>40638</c:v>
                </c:pt>
                <c:pt idx="148">
                  <c:v>40639</c:v>
                </c:pt>
                <c:pt idx="149">
                  <c:v>40640</c:v>
                </c:pt>
                <c:pt idx="150">
                  <c:v>40641</c:v>
                </c:pt>
                <c:pt idx="151">
                  <c:v>40642</c:v>
                </c:pt>
                <c:pt idx="152">
                  <c:v>40643</c:v>
                </c:pt>
                <c:pt idx="153">
                  <c:v>40644</c:v>
                </c:pt>
                <c:pt idx="154">
                  <c:v>40645</c:v>
                </c:pt>
                <c:pt idx="155">
                  <c:v>40646</c:v>
                </c:pt>
                <c:pt idx="156">
                  <c:v>40647</c:v>
                </c:pt>
                <c:pt idx="157">
                  <c:v>40648</c:v>
                </c:pt>
                <c:pt idx="158">
                  <c:v>40649</c:v>
                </c:pt>
                <c:pt idx="159">
                  <c:v>40650</c:v>
                </c:pt>
                <c:pt idx="160">
                  <c:v>40651</c:v>
                </c:pt>
                <c:pt idx="161">
                  <c:v>40652</c:v>
                </c:pt>
                <c:pt idx="162">
                  <c:v>40653</c:v>
                </c:pt>
                <c:pt idx="163">
                  <c:v>40654</c:v>
                </c:pt>
                <c:pt idx="164">
                  <c:v>40655</c:v>
                </c:pt>
                <c:pt idx="165">
                  <c:v>40656</c:v>
                </c:pt>
                <c:pt idx="166">
                  <c:v>40657</c:v>
                </c:pt>
                <c:pt idx="167">
                  <c:v>40658</c:v>
                </c:pt>
                <c:pt idx="168">
                  <c:v>40659</c:v>
                </c:pt>
                <c:pt idx="169">
                  <c:v>40660</c:v>
                </c:pt>
                <c:pt idx="170">
                  <c:v>40661</c:v>
                </c:pt>
                <c:pt idx="171">
                  <c:v>40662</c:v>
                </c:pt>
                <c:pt idx="172">
                  <c:v>40663</c:v>
                </c:pt>
                <c:pt idx="173">
                  <c:v>40664</c:v>
                </c:pt>
                <c:pt idx="174">
                  <c:v>40665</c:v>
                </c:pt>
                <c:pt idx="175">
                  <c:v>40666</c:v>
                </c:pt>
                <c:pt idx="176">
                  <c:v>40667</c:v>
                </c:pt>
                <c:pt idx="177">
                  <c:v>40668</c:v>
                </c:pt>
                <c:pt idx="178">
                  <c:v>40669</c:v>
                </c:pt>
                <c:pt idx="179">
                  <c:v>40670</c:v>
                </c:pt>
                <c:pt idx="180">
                  <c:v>40671</c:v>
                </c:pt>
                <c:pt idx="181">
                  <c:v>40672</c:v>
                </c:pt>
                <c:pt idx="182">
                  <c:v>40673</c:v>
                </c:pt>
                <c:pt idx="183">
                  <c:v>40674</c:v>
                </c:pt>
                <c:pt idx="184">
                  <c:v>40675</c:v>
                </c:pt>
                <c:pt idx="185">
                  <c:v>40676</c:v>
                </c:pt>
                <c:pt idx="186">
                  <c:v>40677</c:v>
                </c:pt>
                <c:pt idx="187">
                  <c:v>40678</c:v>
                </c:pt>
                <c:pt idx="188">
                  <c:v>40679</c:v>
                </c:pt>
                <c:pt idx="189">
                  <c:v>40680</c:v>
                </c:pt>
                <c:pt idx="190">
                  <c:v>40681</c:v>
                </c:pt>
                <c:pt idx="191">
                  <c:v>40682</c:v>
                </c:pt>
                <c:pt idx="192">
                  <c:v>40683</c:v>
                </c:pt>
                <c:pt idx="193">
                  <c:v>40684</c:v>
                </c:pt>
                <c:pt idx="194">
                  <c:v>40685</c:v>
                </c:pt>
                <c:pt idx="195">
                  <c:v>40686</c:v>
                </c:pt>
                <c:pt idx="196">
                  <c:v>40687</c:v>
                </c:pt>
                <c:pt idx="197">
                  <c:v>40688</c:v>
                </c:pt>
                <c:pt idx="198">
                  <c:v>40689</c:v>
                </c:pt>
                <c:pt idx="199">
                  <c:v>40690</c:v>
                </c:pt>
                <c:pt idx="200">
                  <c:v>40691</c:v>
                </c:pt>
                <c:pt idx="201">
                  <c:v>40692</c:v>
                </c:pt>
                <c:pt idx="202">
                  <c:v>40693</c:v>
                </c:pt>
                <c:pt idx="203">
                  <c:v>40694</c:v>
                </c:pt>
                <c:pt idx="204">
                  <c:v>40695</c:v>
                </c:pt>
                <c:pt idx="205">
                  <c:v>40696</c:v>
                </c:pt>
                <c:pt idx="206">
                  <c:v>40697</c:v>
                </c:pt>
                <c:pt idx="207">
                  <c:v>40698</c:v>
                </c:pt>
                <c:pt idx="208">
                  <c:v>40699</c:v>
                </c:pt>
                <c:pt idx="209">
                  <c:v>40700</c:v>
                </c:pt>
                <c:pt idx="210">
                  <c:v>40701</c:v>
                </c:pt>
                <c:pt idx="211">
                  <c:v>40702</c:v>
                </c:pt>
                <c:pt idx="212">
                  <c:v>40703</c:v>
                </c:pt>
                <c:pt idx="213">
                  <c:v>40704</c:v>
                </c:pt>
                <c:pt idx="214">
                  <c:v>40705</c:v>
                </c:pt>
                <c:pt idx="215">
                  <c:v>40706</c:v>
                </c:pt>
                <c:pt idx="216">
                  <c:v>40707</c:v>
                </c:pt>
                <c:pt idx="217">
                  <c:v>40708</c:v>
                </c:pt>
                <c:pt idx="218">
                  <c:v>40709</c:v>
                </c:pt>
                <c:pt idx="219">
                  <c:v>40710</c:v>
                </c:pt>
                <c:pt idx="220">
                  <c:v>40711</c:v>
                </c:pt>
                <c:pt idx="221">
                  <c:v>40712</c:v>
                </c:pt>
                <c:pt idx="222">
                  <c:v>40713</c:v>
                </c:pt>
                <c:pt idx="223">
                  <c:v>40714</c:v>
                </c:pt>
                <c:pt idx="224">
                  <c:v>40715</c:v>
                </c:pt>
                <c:pt idx="225">
                  <c:v>40716</c:v>
                </c:pt>
                <c:pt idx="226">
                  <c:v>40717</c:v>
                </c:pt>
                <c:pt idx="227">
                  <c:v>40718</c:v>
                </c:pt>
                <c:pt idx="228">
                  <c:v>40719</c:v>
                </c:pt>
                <c:pt idx="229">
                  <c:v>40720</c:v>
                </c:pt>
                <c:pt idx="230">
                  <c:v>40721</c:v>
                </c:pt>
                <c:pt idx="231">
                  <c:v>40722</c:v>
                </c:pt>
                <c:pt idx="232">
                  <c:v>40723</c:v>
                </c:pt>
                <c:pt idx="233">
                  <c:v>40724</c:v>
                </c:pt>
                <c:pt idx="234">
                  <c:v>40725</c:v>
                </c:pt>
                <c:pt idx="235">
                  <c:v>40726</c:v>
                </c:pt>
                <c:pt idx="236">
                  <c:v>40727</c:v>
                </c:pt>
                <c:pt idx="237">
                  <c:v>40728</c:v>
                </c:pt>
                <c:pt idx="238">
                  <c:v>40729</c:v>
                </c:pt>
                <c:pt idx="239">
                  <c:v>40730</c:v>
                </c:pt>
                <c:pt idx="240">
                  <c:v>40731</c:v>
                </c:pt>
                <c:pt idx="241">
                  <c:v>40732</c:v>
                </c:pt>
                <c:pt idx="242">
                  <c:v>40733</c:v>
                </c:pt>
                <c:pt idx="243">
                  <c:v>40734</c:v>
                </c:pt>
                <c:pt idx="244">
                  <c:v>40735</c:v>
                </c:pt>
                <c:pt idx="245">
                  <c:v>40736</c:v>
                </c:pt>
                <c:pt idx="246">
                  <c:v>40737</c:v>
                </c:pt>
                <c:pt idx="247">
                  <c:v>40738</c:v>
                </c:pt>
                <c:pt idx="248">
                  <c:v>40739</c:v>
                </c:pt>
                <c:pt idx="249">
                  <c:v>40740</c:v>
                </c:pt>
                <c:pt idx="250">
                  <c:v>40741</c:v>
                </c:pt>
                <c:pt idx="251">
                  <c:v>40742</c:v>
                </c:pt>
                <c:pt idx="252">
                  <c:v>40743</c:v>
                </c:pt>
                <c:pt idx="253">
                  <c:v>40744</c:v>
                </c:pt>
                <c:pt idx="254">
                  <c:v>40745</c:v>
                </c:pt>
                <c:pt idx="255">
                  <c:v>40746</c:v>
                </c:pt>
                <c:pt idx="256">
                  <c:v>40747</c:v>
                </c:pt>
                <c:pt idx="257">
                  <c:v>40748</c:v>
                </c:pt>
                <c:pt idx="258">
                  <c:v>40749</c:v>
                </c:pt>
                <c:pt idx="259">
                  <c:v>40750</c:v>
                </c:pt>
                <c:pt idx="260">
                  <c:v>40751</c:v>
                </c:pt>
                <c:pt idx="261">
                  <c:v>40752</c:v>
                </c:pt>
                <c:pt idx="262">
                  <c:v>40753</c:v>
                </c:pt>
                <c:pt idx="263">
                  <c:v>40754</c:v>
                </c:pt>
                <c:pt idx="264">
                  <c:v>40755</c:v>
                </c:pt>
                <c:pt idx="265">
                  <c:v>40756</c:v>
                </c:pt>
                <c:pt idx="266">
                  <c:v>40757</c:v>
                </c:pt>
                <c:pt idx="267">
                  <c:v>40758</c:v>
                </c:pt>
                <c:pt idx="268">
                  <c:v>40759</c:v>
                </c:pt>
                <c:pt idx="269">
                  <c:v>40760</c:v>
                </c:pt>
                <c:pt idx="270">
                  <c:v>40761</c:v>
                </c:pt>
                <c:pt idx="271">
                  <c:v>40762</c:v>
                </c:pt>
                <c:pt idx="272">
                  <c:v>40763</c:v>
                </c:pt>
                <c:pt idx="273">
                  <c:v>40764</c:v>
                </c:pt>
                <c:pt idx="274">
                  <c:v>40765</c:v>
                </c:pt>
                <c:pt idx="275">
                  <c:v>40766</c:v>
                </c:pt>
                <c:pt idx="276">
                  <c:v>40767</c:v>
                </c:pt>
                <c:pt idx="277">
                  <c:v>40768</c:v>
                </c:pt>
                <c:pt idx="278">
                  <c:v>40769</c:v>
                </c:pt>
                <c:pt idx="279">
                  <c:v>40770</c:v>
                </c:pt>
                <c:pt idx="280">
                  <c:v>40771</c:v>
                </c:pt>
                <c:pt idx="281">
                  <c:v>40870</c:v>
                </c:pt>
                <c:pt idx="282">
                  <c:v>40871</c:v>
                </c:pt>
                <c:pt idx="283">
                  <c:v>40872</c:v>
                </c:pt>
                <c:pt idx="284">
                  <c:v>40873</c:v>
                </c:pt>
                <c:pt idx="285">
                  <c:v>40874</c:v>
                </c:pt>
                <c:pt idx="286">
                  <c:v>40875</c:v>
                </c:pt>
                <c:pt idx="287">
                  <c:v>40876</c:v>
                </c:pt>
                <c:pt idx="288">
                  <c:v>40877</c:v>
                </c:pt>
                <c:pt idx="289">
                  <c:v>40878</c:v>
                </c:pt>
                <c:pt idx="290">
                  <c:v>40879</c:v>
                </c:pt>
                <c:pt idx="291">
                  <c:v>40880</c:v>
                </c:pt>
                <c:pt idx="292">
                  <c:v>40881</c:v>
                </c:pt>
                <c:pt idx="293">
                  <c:v>40882</c:v>
                </c:pt>
                <c:pt idx="294">
                  <c:v>40883</c:v>
                </c:pt>
                <c:pt idx="295">
                  <c:v>40884</c:v>
                </c:pt>
                <c:pt idx="296">
                  <c:v>40885</c:v>
                </c:pt>
                <c:pt idx="297">
                  <c:v>40886</c:v>
                </c:pt>
                <c:pt idx="298">
                  <c:v>40887</c:v>
                </c:pt>
                <c:pt idx="299">
                  <c:v>40888</c:v>
                </c:pt>
                <c:pt idx="300">
                  <c:v>40889</c:v>
                </c:pt>
                <c:pt idx="301">
                  <c:v>40890</c:v>
                </c:pt>
                <c:pt idx="302">
                  <c:v>40891</c:v>
                </c:pt>
                <c:pt idx="303">
                  <c:v>40892</c:v>
                </c:pt>
                <c:pt idx="304">
                  <c:v>40893</c:v>
                </c:pt>
                <c:pt idx="305">
                  <c:v>40894</c:v>
                </c:pt>
                <c:pt idx="306">
                  <c:v>40895</c:v>
                </c:pt>
                <c:pt idx="307">
                  <c:v>40896</c:v>
                </c:pt>
                <c:pt idx="308">
                  <c:v>40897</c:v>
                </c:pt>
                <c:pt idx="309">
                  <c:v>40898</c:v>
                </c:pt>
                <c:pt idx="310">
                  <c:v>40899</c:v>
                </c:pt>
                <c:pt idx="311">
                  <c:v>40900</c:v>
                </c:pt>
                <c:pt idx="312">
                  <c:v>40901</c:v>
                </c:pt>
                <c:pt idx="313">
                  <c:v>40902</c:v>
                </c:pt>
                <c:pt idx="314">
                  <c:v>40903</c:v>
                </c:pt>
                <c:pt idx="315">
                  <c:v>40904</c:v>
                </c:pt>
                <c:pt idx="316">
                  <c:v>40905</c:v>
                </c:pt>
                <c:pt idx="317">
                  <c:v>40906</c:v>
                </c:pt>
                <c:pt idx="318">
                  <c:v>40907</c:v>
                </c:pt>
                <c:pt idx="319">
                  <c:v>40908</c:v>
                </c:pt>
                <c:pt idx="320">
                  <c:v>40909</c:v>
                </c:pt>
                <c:pt idx="321">
                  <c:v>40910</c:v>
                </c:pt>
                <c:pt idx="322">
                  <c:v>40911</c:v>
                </c:pt>
                <c:pt idx="323">
                  <c:v>40912</c:v>
                </c:pt>
                <c:pt idx="324">
                  <c:v>40913</c:v>
                </c:pt>
                <c:pt idx="325">
                  <c:v>40914</c:v>
                </c:pt>
                <c:pt idx="326">
                  <c:v>40915</c:v>
                </c:pt>
                <c:pt idx="327">
                  <c:v>40916</c:v>
                </c:pt>
                <c:pt idx="328">
                  <c:v>40917</c:v>
                </c:pt>
                <c:pt idx="329">
                  <c:v>40918</c:v>
                </c:pt>
                <c:pt idx="330">
                  <c:v>40919</c:v>
                </c:pt>
                <c:pt idx="331">
                  <c:v>40920</c:v>
                </c:pt>
                <c:pt idx="332">
                  <c:v>40921</c:v>
                </c:pt>
                <c:pt idx="333">
                  <c:v>40922</c:v>
                </c:pt>
                <c:pt idx="334">
                  <c:v>40923</c:v>
                </c:pt>
                <c:pt idx="335">
                  <c:v>40924</c:v>
                </c:pt>
                <c:pt idx="336">
                  <c:v>40925</c:v>
                </c:pt>
                <c:pt idx="337">
                  <c:v>40926</c:v>
                </c:pt>
                <c:pt idx="338">
                  <c:v>40927</c:v>
                </c:pt>
                <c:pt idx="339">
                  <c:v>40928</c:v>
                </c:pt>
                <c:pt idx="340">
                  <c:v>40929</c:v>
                </c:pt>
                <c:pt idx="341">
                  <c:v>40930</c:v>
                </c:pt>
                <c:pt idx="342">
                  <c:v>40931</c:v>
                </c:pt>
                <c:pt idx="343">
                  <c:v>40932</c:v>
                </c:pt>
                <c:pt idx="344">
                  <c:v>40933</c:v>
                </c:pt>
                <c:pt idx="345">
                  <c:v>40934</c:v>
                </c:pt>
                <c:pt idx="346">
                  <c:v>40935</c:v>
                </c:pt>
                <c:pt idx="347">
                  <c:v>40936</c:v>
                </c:pt>
                <c:pt idx="348">
                  <c:v>40937</c:v>
                </c:pt>
                <c:pt idx="349">
                  <c:v>40938</c:v>
                </c:pt>
                <c:pt idx="350">
                  <c:v>40939</c:v>
                </c:pt>
                <c:pt idx="351">
                  <c:v>40940</c:v>
                </c:pt>
                <c:pt idx="352">
                  <c:v>40941</c:v>
                </c:pt>
                <c:pt idx="353">
                  <c:v>40942</c:v>
                </c:pt>
                <c:pt idx="354">
                  <c:v>40943</c:v>
                </c:pt>
                <c:pt idx="355">
                  <c:v>40944</c:v>
                </c:pt>
                <c:pt idx="356">
                  <c:v>40945</c:v>
                </c:pt>
                <c:pt idx="357">
                  <c:v>40946</c:v>
                </c:pt>
                <c:pt idx="358">
                  <c:v>40947</c:v>
                </c:pt>
                <c:pt idx="359">
                  <c:v>40948</c:v>
                </c:pt>
                <c:pt idx="360">
                  <c:v>40949</c:v>
                </c:pt>
                <c:pt idx="361">
                  <c:v>40950</c:v>
                </c:pt>
                <c:pt idx="362">
                  <c:v>40951</c:v>
                </c:pt>
                <c:pt idx="363">
                  <c:v>40952</c:v>
                </c:pt>
                <c:pt idx="364">
                  <c:v>40953</c:v>
                </c:pt>
                <c:pt idx="365">
                  <c:v>40954</c:v>
                </c:pt>
                <c:pt idx="366">
                  <c:v>40955</c:v>
                </c:pt>
                <c:pt idx="367">
                  <c:v>40956</c:v>
                </c:pt>
                <c:pt idx="368">
                  <c:v>40957</c:v>
                </c:pt>
                <c:pt idx="369">
                  <c:v>40958</c:v>
                </c:pt>
                <c:pt idx="370">
                  <c:v>40959</c:v>
                </c:pt>
                <c:pt idx="371">
                  <c:v>40960</c:v>
                </c:pt>
                <c:pt idx="372">
                  <c:v>40961</c:v>
                </c:pt>
                <c:pt idx="373">
                  <c:v>40962</c:v>
                </c:pt>
                <c:pt idx="374">
                  <c:v>40963</c:v>
                </c:pt>
                <c:pt idx="375">
                  <c:v>40964</c:v>
                </c:pt>
                <c:pt idx="376">
                  <c:v>40965</c:v>
                </c:pt>
                <c:pt idx="377">
                  <c:v>40966</c:v>
                </c:pt>
                <c:pt idx="378">
                  <c:v>40967</c:v>
                </c:pt>
                <c:pt idx="379">
                  <c:v>40968</c:v>
                </c:pt>
                <c:pt idx="380">
                  <c:v>40969</c:v>
                </c:pt>
                <c:pt idx="381">
                  <c:v>40970</c:v>
                </c:pt>
                <c:pt idx="382">
                  <c:v>40971</c:v>
                </c:pt>
                <c:pt idx="383">
                  <c:v>40972</c:v>
                </c:pt>
                <c:pt idx="384">
                  <c:v>40973</c:v>
                </c:pt>
                <c:pt idx="385">
                  <c:v>40974</c:v>
                </c:pt>
                <c:pt idx="386">
                  <c:v>40975</c:v>
                </c:pt>
                <c:pt idx="387">
                  <c:v>40976</c:v>
                </c:pt>
                <c:pt idx="388">
                  <c:v>40977</c:v>
                </c:pt>
                <c:pt idx="389">
                  <c:v>40978</c:v>
                </c:pt>
                <c:pt idx="390">
                  <c:v>40979</c:v>
                </c:pt>
                <c:pt idx="391">
                  <c:v>40980</c:v>
                </c:pt>
                <c:pt idx="392">
                  <c:v>40981</c:v>
                </c:pt>
                <c:pt idx="393">
                  <c:v>40982</c:v>
                </c:pt>
                <c:pt idx="394">
                  <c:v>40983</c:v>
                </c:pt>
                <c:pt idx="395">
                  <c:v>40984</c:v>
                </c:pt>
                <c:pt idx="396">
                  <c:v>40985</c:v>
                </c:pt>
                <c:pt idx="397">
                  <c:v>40986</c:v>
                </c:pt>
                <c:pt idx="398">
                  <c:v>40987</c:v>
                </c:pt>
                <c:pt idx="399">
                  <c:v>40988</c:v>
                </c:pt>
                <c:pt idx="400">
                  <c:v>40989</c:v>
                </c:pt>
                <c:pt idx="401">
                  <c:v>40990</c:v>
                </c:pt>
                <c:pt idx="402">
                  <c:v>40991</c:v>
                </c:pt>
                <c:pt idx="403">
                  <c:v>40992</c:v>
                </c:pt>
                <c:pt idx="404">
                  <c:v>40993</c:v>
                </c:pt>
                <c:pt idx="405">
                  <c:v>40994</c:v>
                </c:pt>
                <c:pt idx="406">
                  <c:v>40995</c:v>
                </c:pt>
                <c:pt idx="407">
                  <c:v>40996</c:v>
                </c:pt>
                <c:pt idx="408">
                  <c:v>40997</c:v>
                </c:pt>
                <c:pt idx="409">
                  <c:v>40998</c:v>
                </c:pt>
                <c:pt idx="410">
                  <c:v>40999</c:v>
                </c:pt>
                <c:pt idx="411">
                  <c:v>41000</c:v>
                </c:pt>
                <c:pt idx="412">
                  <c:v>41001</c:v>
                </c:pt>
                <c:pt idx="413">
                  <c:v>41002</c:v>
                </c:pt>
                <c:pt idx="414">
                  <c:v>41003</c:v>
                </c:pt>
                <c:pt idx="415">
                  <c:v>41004</c:v>
                </c:pt>
                <c:pt idx="416">
                  <c:v>41005</c:v>
                </c:pt>
                <c:pt idx="417">
                  <c:v>41006</c:v>
                </c:pt>
                <c:pt idx="418">
                  <c:v>41007</c:v>
                </c:pt>
                <c:pt idx="419">
                  <c:v>41008</c:v>
                </c:pt>
                <c:pt idx="420">
                  <c:v>41009</c:v>
                </c:pt>
                <c:pt idx="421">
                  <c:v>41010</c:v>
                </c:pt>
                <c:pt idx="422">
                  <c:v>41011</c:v>
                </c:pt>
                <c:pt idx="423">
                  <c:v>41012</c:v>
                </c:pt>
                <c:pt idx="424">
                  <c:v>41013</c:v>
                </c:pt>
                <c:pt idx="425">
                  <c:v>41014</c:v>
                </c:pt>
                <c:pt idx="426">
                  <c:v>41015</c:v>
                </c:pt>
                <c:pt idx="427">
                  <c:v>41016</c:v>
                </c:pt>
                <c:pt idx="428">
                  <c:v>41017</c:v>
                </c:pt>
                <c:pt idx="429">
                  <c:v>41018</c:v>
                </c:pt>
                <c:pt idx="430">
                  <c:v>41019</c:v>
                </c:pt>
                <c:pt idx="431">
                  <c:v>41020</c:v>
                </c:pt>
                <c:pt idx="432">
                  <c:v>41021</c:v>
                </c:pt>
                <c:pt idx="433">
                  <c:v>41022</c:v>
                </c:pt>
                <c:pt idx="434">
                  <c:v>41023</c:v>
                </c:pt>
                <c:pt idx="435">
                  <c:v>41024</c:v>
                </c:pt>
                <c:pt idx="436">
                  <c:v>41025</c:v>
                </c:pt>
                <c:pt idx="437">
                  <c:v>41026</c:v>
                </c:pt>
                <c:pt idx="438">
                  <c:v>41027</c:v>
                </c:pt>
                <c:pt idx="439">
                  <c:v>41028</c:v>
                </c:pt>
                <c:pt idx="440">
                  <c:v>41029</c:v>
                </c:pt>
                <c:pt idx="441">
                  <c:v>41030</c:v>
                </c:pt>
                <c:pt idx="442">
                  <c:v>41031</c:v>
                </c:pt>
                <c:pt idx="443">
                  <c:v>41032</c:v>
                </c:pt>
                <c:pt idx="444">
                  <c:v>41033</c:v>
                </c:pt>
                <c:pt idx="445">
                  <c:v>41034</c:v>
                </c:pt>
                <c:pt idx="446">
                  <c:v>41035</c:v>
                </c:pt>
                <c:pt idx="447">
                  <c:v>41036</c:v>
                </c:pt>
                <c:pt idx="448">
                  <c:v>41037</c:v>
                </c:pt>
                <c:pt idx="449">
                  <c:v>41038</c:v>
                </c:pt>
                <c:pt idx="450">
                  <c:v>41039</c:v>
                </c:pt>
                <c:pt idx="451">
                  <c:v>41040</c:v>
                </c:pt>
                <c:pt idx="452">
                  <c:v>41041</c:v>
                </c:pt>
                <c:pt idx="453">
                  <c:v>41042</c:v>
                </c:pt>
                <c:pt idx="454">
                  <c:v>41043</c:v>
                </c:pt>
                <c:pt idx="455">
                  <c:v>41044</c:v>
                </c:pt>
                <c:pt idx="456">
                  <c:v>41045</c:v>
                </c:pt>
                <c:pt idx="457">
                  <c:v>41046</c:v>
                </c:pt>
                <c:pt idx="458">
                  <c:v>41047</c:v>
                </c:pt>
                <c:pt idx="459">
                  <c:v>41048</c:v>
                </c:pt>
                <c:pt idx="460">
                  <c:v>41049</c:v>
                </c:pt>
                <c:pt idx="461">
                  <c:v>41050</c:v>
                </c:pt>
                <c:pt idx="462">
                  <c:v>41051</c:v>
                </c:pt>
                <c:pt idx="463">
                  <c:v>41052</c:v>
                </c:pt>
                <c:pt idx="464">
                  <c:v>41053</c:v>
                </c:pt>
                <c:pt idx="465">
                  <c:v>41054</c:v>
                </c:pt>
                <c:pt idx="466">
                  <c:v>41055</c:v>
                </c:pt>
                <c:pt idx="467">
                  <c:v>41056</c:v>
                </c:pt>
                <c:pt idx="468">
                  <c:v>41057</c:v>
                </c:pt>
                <c:pt idx="469">
                  <c:v>41058</c:v>
                </c:pt>
                <c:pt idx="470">
                  <c:v>41059</c:v>
                </c:pt>
                <c:pt idx="471">
                  <c:v>41060</c:v>
                </c:pt>
                <c:pt idx="472">
                  <c:v>41061</c:v>
                </c:pt>
                <c:pt idx="473">
                  <c:v>41062</c:v>
                </c:pt>
                <c:pt idx="474">
                  <c:v>41063</c:v>
                </c:pt>
                <c:pt idx="475">
                  <c:v>41064</c:v>
                </c:pt>
                <c:pt idx="476">
                  <c:v>41065</c:v>
                </c:pt>
                <c:pt idx="477">
                  <c:v>41066</c:v>
                </c:pt>
                <c:pt idx="478">
                  <c:v>41067</c:v>
                </c:pt>
                <c:pt idx="479">
                  <c:v>41068</c:v>
                </c:pt>
                <c:pt idx="480">
                  <c:v>41069</c:v>
                </c:pt>
                <c:pt idx="481">
                  <c:v>41070</c:v>
                </c:pt>
                <c:pt idx="482">
                  <c:v>41071</c:v>
                </c:pt>
                <c:pt idx="483">
                  <c:v>41072</c:v>
                </c:pt>
                <c:pt idx="484">
                  <c:v>41073</c:v>
                </c:pt>
                <c:pt idx="485">
                  <c:v>41074</c:v>
                </c:pt>
                <c:pt idx="486">
                  <c:v>41075</c:v>
                </c:pt>
                <c:pt idx="487">
                  <c:v>41076</c:v>
                </c:pt>
                <c:pt idx="488">
                  <c:v>41077</c:v>
                </c:pt>
                <c:pt idx="489">
                  <c:v>41078</c:v>
                </c:pt>
                <c:pt idx="490">
                  <c:v>41079</c:v>
                </c:pt>
                <c:pt idx="491">
                  <c:v>41080</c:v>
                </c:pt>
                <c:pt idx="492">
                  <c:v>41081</c:v>
                </c:pt>
                <c:pt idx="493">
                  <c:v>41082</c:v>
                </c:pt>
                <c:pt idx="494">
                  <c:v>41083</c:v>
                </c:pt>
                <c:pt idx="495">
                  <c:v>41084</c:v>
                </c:pt>
                <c:pt idx="496">
                  <c:v>41085</c:v>
                </c:pt>
                <c:pt idx="497">
                  <c:v>41086</c:v>
                </c:pt>
                <c:pt idx="498">
                  <c:v>41087</c:v>
                </c:pt>
                <c:pt idx="499">
                  <c:v>41088</c:v>
                </c:pt>
                <c:pt idx="500">
                  <c:v>41089</c:v>
                </c:pt>
                <c:pt idx="501">
                  <c:v>41090</c:v>
                </c:pt>
                <c:pt idx="502">
                  <c:v>41091</c:v>
                </c:pt>
                <c:pt idx="503">
                  <c:v>41092</c:v>
                </c:pt>
                <c:pt idx="504">
                  <c:v>41093</c:v>
                </c:pt>
                <c:pt idx="505">
                  <c:v>41094</c:v>
                </c:pt>
                <c:pt idx="506">
                  <c:v>41095</c:v>
                </c:pt>
                <c:pt idx="507">
                  <c:v>41096</c:v>
                </c:pt>
                <c:pt idx="508">
                  <c:v>41097</c:v>
                </c:pt>
                <c:pt idx="509">
                  <c:v>41098</c:v>
                </c:pt>
                <c:pt idx="510">
                  <c:v>41099</c:v>
                </c:pt>
                <c:pt idx="511">
                  <c:v>41100</c:v>
                </c:pt>
                <c:pt idx="512">
                  <c:v>41101</c:v>
                </c:pt>
                <c:pt idx="513">
                  <c:v>41102</c:v>
                </c:pt>
                <c:pt idx="514">
                  <c:v>41103</c:v>
                </c:pt>
                <c:pt idx="515">
                  <c:v>41104</c:v>
                </c:pt>
                <c:pt idx="516">
                  <c:v>41105</c:v>
                </c:pt>
                <c:pt idx="517">
                  <c:v>41106</c:v>
                </c:pt>
                <c:pt idx="518">
                  <c:v>41107</c:v>
                </c:pt>
                <c:pt idx="519">
                  <c:v>41108</c:v>
                </c:pt>
                <c:pt idx="520">
                  <c:v>41109</c:v>
                </c:pt>
                <c:pt idx="521">
                  <c:v>41110</c:v>
                </c:pt>
                <c:pt idx="522">
                  <c:v>41111</c:v>
                </c:pt>
                <c:pt idx="523">
                  <c:v>41112</c:v>
                </c:pt>
                <c:pt idx="524">
                  <c:v>41113</c:v>
                </c:pt>
                <c:pt idx="525">
                  <c:v>41114</c:v>
                </c:pt>
                <c:pt idx="526">
                  <c:v>41115</c:v>
                </c:pt>
                <c:pt idx="527">
                  <c:v>41116</c:v>
                </c:pt>
                <c:pt idx="528">
                  <c:v>41117</c:v>
                </c:pt>
                <c:pt idx="529">
                  <c:v>41118</c:v>
                </c:pt>
                <c:pt idx="530">
                  <c:v>41119</c:v>
                </c:pt>
                <c:pt idx="531">
                  <c:v>41120</c:v>
                </c:pt>
                <c:pt idx="532">
                  <c:v>41121</c:v>
                </c:pt>
                <c:pt idx="533">
                  <c:v>41122</c:v>
                </c:pt>
                <c:pt idx="534">
                  <c:v>41123</c:v>
                </c:pt>
                <c:pt idx="535">
                  <c:v>41124</c:v>
                </c:pt>
                <c:pt idx="536">
                  <c:v>41125</c:v>
                </c:pt>
                <c:pt idx="537">
                  <c:v>41126</c:v>
                </c:pt>
                <c:pt idx="538">
                  <c:v>41127</c:v>
                </c:pt>
                <c:pt idx="539">
                  <c:v>41128</c:v>
                </c:pt>
                <c:pt idx="540">
                  <c:v>41129</c:v>
                </c:pt>
                <c:pt idx="541">
                  <c:v>41130</c:v>
                </c:pt>
                <c:pt idx="542">
                  <c:v>41131</c:v>
                </c:pt>
                <c:pt idx="543">
                  <c:v>41132</c:v>
                </c:pt>
                <c:pt idx="544">
                  <c:v>41133</c:v>
                </c:pt>
                <c:pt idx="545">
                  <c:v>41134</c:v>
                </c:pt>
                <c:pt idx="546">
                  <c:v>41135</c:v>
                </c:pt>
                <c:pt idx="547">
                  <c:v>41136</c:v>
                </c:pt>
                <c:pt idx="548">
                  <c:v>41137</c:v>
                </c:pt>
                <c:pt idx="549">
                  <c:v>41138</c:v>
                </c:pt>
                <c:pt idx="550">
                  <c:v>41139</c:v>
                </c:pt>
                <c:pt idx="551">
                  <c:v>41140</c:v>
                </c:pt>
                <c:pt idx="552">
                  <c:v>41141</c:v>
                </c:pt>
                <c:pt idx="553">
                  <c:v>41142</c:v>
                </c:pt>
                <c:pt idx="554">
                  <c:v>41143</c:v>
                </c:pt>
                <c:pt idx="555">
                  <c:v>41144</c:v>
                </c:pt>
                <c:pt idx="556">
                  <c:v>41145</c:v>
                </c:pt>
                <c:pt idx="557">
                  <c:v>41146</c:v>
                </c:pt>
                <c:pt idx="558">
                  <c:v>41147</c:v>
                </c:pt>
                <c:pt idx="559">
                  <c:v>41148</c:v>
                </c:pt>
                <c:pt idx="560">
                  <c:v>41149</c:v>
                </c:pt>
                <c:pt idx="561">
                  <c:v>41150</c:v>
                </c:pt>
                <c:pt idx="562">
                  <c:v>41151</c:v>
                </c:pt>
                <c:pt idx="563">
                  <c:v>41152</c:v>
                </c:pt>
                <c:pt idx="564">
                  <c:v>41153</c:v>
                </c:pt>
                <c:pt idx="565">
                  <c:v>41154</c:v>
                </c:pt>
                <c:pt idx="566">
                  <c:v>41155</c:v>
                </c:pt>
                <c:pt idx="567">
                  <c:v>41156</c:v>
                </c:pt>
                <c:pt idx="568">
                  <c:v>41157</c:v>
                </c:pt>
                <c:pt idx="569">
                  <c:v>41158</c:v>
                </c:pt>
                <c:pt idx="570">
                  <c:v>41159</c:v>
                </c:pt>
                <c:pt idx="571">
                  <c:v>41160</c:v>
                </c:pt>
                <c:pt idx="572">
                  <c:v>41161</c:v>
                </c:pt>
                <c:pt idx="573">
                  <c:v>41162</c:v>
                </c:pt>
                <c:pt idx="574">
                  <c:v>41163</c:v>
                </c:pt>
                <c:pt idx="575">
                  <c:v>41164</c:v>
                </c:pt>
                <c:pt idx="576">
                  <c:v>41165</c:v>
                </c:pt>
                <c:pt idx="577">
                  <c:v>41166</c:v>
                </c:pt>
                <c:pt idx="578">
                  <c:v>41167</c:v>
                </c:pt>
                <c:pt idx="579">
                  <c:v>41168</c:v>
                </c:pt>
                <c:pt idx="580">
                  <c:v>41169</c:v>
                </c:pt>
                <c:pt idx="581">
                  <c:v>41170</c:v>
                </c:pt>
                <c:pt idx="582">
                  <c:v>41171</c:v>
                </c:pt>
                <c:pt idx="583">
                  <c:v>41172</c:v>
                </c:pt>
                <c:pt idx="584">
                  <c:v>41173</c:v>
                </c:pt>
                <c:pt idx="585">
                  <c:v>41174</c:v>
                </c:pt>
                <c:pt idx="586">
                  <c:v>41175</c:v>
                </c:pt>
                <c:pt idx="587">
                  <c:v>41176</c:v>
                </c:pt>
                <c:pt idx="588">
                  <c:v>41177</c:v>
                </c:pt>
                <c:pt idx="589">
                  <c:v>41178</c:v>
                </c:pt>
                <c:pt idx="590">
                  <c:v>41179</c:v>
                </c:pt>
                <c:pt idx="591">
                  <c:v>41180</c:v>
                </c:pt>
                <c:pt idx="592">
                  <c:v>41181</c:v>
                </c:pt>
                <c:pt idx="593">
                  <c:v>41182</c:v>
                </c:pt>
                <c:pt idx="594">
                  <c:v>41183</c:v>
                </c:pt>
                <c:pt idx="595">
                  <c:v>41184</c:v>
                </c:pt>
                <c:pt idx="596">
                  <c:v>41185</c:v>
                </c:pt>
                <c:pt idx="597">
                  <c:v>41186</c:v>
                </c:pt>
                <c:pt idx="598">
                  <c:v>41187</c:v>
                </c:pt>
                <c:pt idx="599">
                  <c:v>41188</c:v>
                </c:pt>
                <c:pt idx="600">
                  <c:v>41189</c:v>
                </c:pt>
                <c:pt idx="601">
                  <c:v>41190</c:v>
                </c:pt>
                <c:pt idx="602">
                  <c:v>41191</c:v>
                </c:pt>
                <c:pt idx="603">
                  <c:v>41192</c:v>
                </c:pt>
                <c:pt idx="604">
                  <c:v>41193</c:v>
                </c:pt>
                <c:pt idx="605">
                  <c:v>41194</c:v>
                </c:pt>
                <c:pt idx="606">
                  <c:v>41195</c:v>
                </c:pt>
                <c:pt idx="607">
                  <c:v>41196</c:v>
                </c:pt>
                <c:pt idx="608">
                  <c:v>41197</c:v>
                </c:pt>
                <c:pt idx="609">
                  <c:v>41198</c:v>
                </c:pt>
                <c:pt idx="610">
                  <c:v>41199</c:v>
                </c:pt>
                <c:pt idx="611">
                  <c:v>41200</c:v>
                </c:pt>
                <c:pt idx="612">
                  <c:v>41201</c:v>
                </c:pt>
                <c:pt idx="613">
                  <c:v>41202</c:v>
                </c:pt>
                <c:pt idx="614">
                  <c:v>41203</c:v>
                </c:pt>
                <c:pt idx="615">
                  <c:v>41204</c:v>
                </c:pt>
                <c:pt idx="616">
                  <c:v>41205</c:v>
                </c:pt>
                <c:pt idx="617">
                  <c:v>41206</c:v>
                </c:pt>
                <c:pt idx="618">
                  <c:v>41207</c:v>
                </c:pt>
                <c:pt idx="619">
                  <c:v>41208</c:v>
                </c:pt>
                <c:pt idx="620">
                  <c:v>41209</c:v>
                </c:pt>
                <c:pt idx="621">
                  <c:v>41210</c:v>
                </c:pt>
                <c:pt idx="622">
                  <c:v>41211</c:v>
                </c:pt>
                <c:pt idx="623">
                  <c:v>41212</c:v>
                </c:pt>
                <c:pt idx="624">
                  <c:v>41213</c:v>
                </c:pt>
                <c:pt idx="625">
                  <c:v>41214</c:v>
                </c:pt>
                <c:pt idx="626">
                  <c:v>41215</c:v>
                </c:pt>
                <c:pt idx="627">
                  <c:v>41216</c:v>
                </c:pt>
                <c:pt idx="628">
                  <c:v>41217</c:v>
                </c:pt>
                <c:pt idx="629">
                  <c:v>41218</c:v>
                </c:pt>
                <c:pt idx="630">
                  <c:v>41219</c:v>
                </c:pt>
                <c:pt idx="631">
                  <c:v>41220</c:v>
                </c:pt>
                <c:pt idx="632">
                  <c:v>41221</c:v>
                </c:pt>
                <c:pt idx="633">
                  <c:v>41222</c:v>
                </c:pt>
                <c:pt idx="634">
                  <c:v>41223</c:v>
                </c:pt>
                <c:pt idx="635">
                  <c:v>41224</c:v>
                </c:pt>
                <c:pt idx="636">
                  <c:v>41225</c:v>
                </c:pt>
                <c:pt idx="637">
                  <c:v>41226</c:v>
                </c:pt>
                <c:pt idx="638">
                  <c:v>41227</c:v>
                </c:pt>
                <c:pt idx="639">
                  <c:v>41228</c:v>
                </c:pt>
                <c:pt idx="640">
                  <c:v>41229</c:v>
                </c:pt>
                <c:pt idx="641">
                  <c:v>41230</c:v>
                </c:pt>
                <c:pt idx="642">
                  <c:v>41231</c:v>
                </c:pt>
                <c:pt idx="643">
                  <c:v>41232</c:v>
                </c:pt>
                <c:pt idx="644">
                  <c:v>41233</c:v>
                </c:pt>
                <c:pt idx="645">
                  <c:v>41234</c:v>
                </c:pt>
                <c:pt idx="646">
                  <c:v>41235</c:v>
                </c:pt>
                <c:pt idx="647">
                  <c:v>41236</c:v>
                </c:pt>
                <c:pt idx="648">
                  <c:v>41237</c:v>
                </c:pt>
                <c:pt idx="649">
                  <c:v>41238</c:v>
                </c:pt>
                <c:pt idx="650">
                  <c:v>41239</c:v>
                </c:pt>
                <c:pt idx="651">
                  <c:v>41240</c:v>
                </c:pt>
                <c:pt idx="652">
                  <c:v>41241</c:v>
                </c:pt>
                <c:pt idx="653">
                  <c:v>41242</c:v>
                </c:pt>
                <c:pt idx="654">
                  <c:v>41243</c:v>
                </c:pt>
                <c:pt idx="655">
                  <c:v>41244</c:v>
                </c:pt>
                <c:pt idx="656">
                  <c:v>41245</c:v>
                </c:pt>
                <c:pt idx="657">
                  <c:v>41246</c:v>
                </c:pt>
                <c:pt idx="658">
                  <c:v>41247</c:v>
                </c:pt>
                <c:pt idx="659">
                  <c:v>41248</c:v>
                </c:pt>
                <c:pt idx="660">
                  <c:v>41249</c:v>
                </c:pt>
                <c:pt idx="661">
                  <c:v>41250</c:v>
                </c:pt>
                <c:pt idx="662">
                  <c:v>41251</c:v>
                </c:pt>
                <c:pt idx="663">
                  <c:v>41252</c:v>
                </c:pt>
                <c:pt idx="664">
                  <c:v>41253</c:v>
                </c:pt>
                <c:pt idx="665">
                  <c:v>41254</c:v>
                </c:pt>
                <c:pt idx="666">
                  <c:v>41255</c:v>
                </c:pt>
                <c:pt idx="667">
                  <c:v>41256</c:v>
                </c:pt>
                <c:pt idx="668">
                  <c:v>41257</c:v>
                </c:pt>
                <c:pt idx="669">
                  <c:v>41258</c:v>
                </c:pt>
                <c:pt idx="670">
                  <c:v>41259</c:v>
                </c:pt>
                <c:pt idx="671">
                  <c:v>41260</c:v>
                </c:pt>
                <c:pt idx="672">
                  <c:v>41261</c:v>
                </c:pt>
                <c:pt idx="673">
                  <c:v>41262</c:v>
                </c:pt>
                <c:pt idx="674">
                  <c:v>41263</c:v>
                </c:pt>
                <c:pt idx="675">
                  <c:v>41264</c:v>
                </c:pt>
                <c:pt idx="676">
                  <c:v>41265</c:v>
                </c:pt>
                <c:pt idx="677">
                  <c:v>41266</c:v>
                </c:pt>
                <c:pt idx="678">
                  <c:v>41267</c:v>
                </c:pt>
                <c:pt idx="679">
                  <c:v>41268</c:v>
                </c:pt>
                <c:pt idx="680">
                  <c:v>41269</c:v>
                </c:pt>
                <c:pt idx="681">
                  <c:v>41270</c:v>
                </c:pt>
                <c:pt idx="682">
                  <c:v>41271</c:v>
                </c:pt>
                <c:pt idx="683">
                  <c:v>41272</c:v>
                </c:pt>
                <c:pt idx="684">
                  <c:v>41273</c:v>
                </c:pt>
                <c:pt idx="685">
                  <c:v>41274</c:v>
                </c:pt>
                <c:pt idx="686">
                  <c:v>41275</c:v>
                </c:pt>
                <c:pt idx="687">
                  <c:v>41276</c:v>
                </c:pt>
                <c:pt idx="688">
                  <c:v>41277</c:v>
                </c:pt>
                <c:pt idx="689">
                  <c:v>41278</c:v>
                </c:pt>
                <c:pt idx="690">
                  <c:v>41279</c:v>
                </c:pt>
                <c:pt idx="691">
                  <c:v>41280</c:v>
                </c:pt>
                <c:pt idx="692">
                  <c:v>41281</c:v>
                </c:pt>
                <c:pt idx="693">
                  <c:v>41282</c:v>
                </c:pt>
                <c:pt idx="694">
                  <c:v>41283</c:v>
                </c:pt>
                <c:pt idx="695">
                  <c:v>41284</c:v>
                </c:pt>
                <c:pt idx="696">
                  <c:v>41285</c:v>
                </c:pt>
                <c:pt idx="697">
                  <c:v>41286</c:v>
                </c:pt>
                <c:pt idx="698">
                  <c:v>41287</c:v>
                </c:pt>
                <c:pt idx="699">
                  <c:v>41288</c:v>
                </c:pt>
                <c:pt idx="700">
                  <c:v>41289</c:v>
                </c:pt>
                <c:pt idx="701">
                  <c:v>41290</c:v>
                </c:pt>
                <c:pt idx="702">
                  <c:v>41291</c:v>
                </c:pt>
                <c:pt idx="703">
                  <c:v>41292</c:v>
                </c:pt>
                <c:pt idx="704">
                  <c:v>41293</c:v>
                </c:pt>
                <c:pt idx="705">
                  <c:v>41294</c:v>
                </c:pt>
                <c:pt idx="706">
                  <c:v>41295</c:v>
                </c:pt>
                <c:pt idx="707">
                  <c:v>41296</c:v>
                </c:pt>
                <c:pt idx="708">
                  <c:v>41297</c:v>
                </c:pt>
                <c:pt idx="709">
                  <c:v>41298</c:v>
                </c:pt>
                <c:pt idx="710">
                  <c:v>41299</c:v>
                </c:pt>
                <c:pt idx="711">
                  <c:v>41300</c:v>
                </c:pt>
                <c:pt idx="712">
                  <c:v>41301</c:v>
                </c:pt>
                <c:pt idx="713">
                  <c:v>41302</c:v>
                </c:pt>
                <c:pt idx="714">
                  <c:v>41303</c:v>
                </c:pt>
                <c:pt idx="715">
                  <c:v>41304</c:v>
                </c:pt>
                <c:pt idx="716">
                  <c:v>41305</c:v>
                </c:pt>
                <c:pt idx="717">
                  <c:v>41306</c:v>
                </c:pt>
                <c:pt idx="718">
                  <c:v>41307</c:v>
                </c:pt>
                <c:pt idx="719">
                  <c:v>41308</c:v>
                </c:pt>
                <c:pt idx="720">
                  <c:v>41309</c:v>
                </c:pt>
                <c:pt idx="721">
                  <c:v>41310</c:v>
                </c:pt>
                <c:pt idx="722">
                  <c:v>41311</c:v>
                </c:pt>
                <c:pt idx="723">
                  <c:v>41312</c:v>
                </c:pt>
                <c:pt idx="724">
                  <c:v>41313</c:v>
                </c:pt>
                <c:pt idx="725">
                  <c:v>41314</c:v>
                </c:pt>
                <c:pt idx="726">
                  <c:v>41315</c:v>
                </c:pt>
                <c:pt idx="727">
                  <c:v>41316</c:v>
                </c:pt>
                <c:pt idx="728">
                  <c:v>41317</c:v>
                </c:pt>
                <c:pt idx="729">
                  <c:v>41318</c:v>
                </c:pt>
                <c:pt idx="730">
                  <c:v>41319</c:v>
                </c:pt>
                <c:pt idx="731">
                  <c:v>41320</c:v>
                </c:pt>
                <c:pt idx="732">
                  <c:v>41321</c:v>
                </c:pt>
                <c:pt idx="733">
                  <c:v>41322</c:v>
                </c:pt>
                <c:pt idx="734">
                  <c:v>41323</c:v>
                </c:pt>
                <c:pt idx="735">
                  <c:v>41324</c:v>
                </c:pt>
                <c:pt idx="736">
                  <c:v>41325</c:v>
                </c:pt>
                <c:pt idx="737">
                  <c:v>41326</c:v>
                </c:pt>
                <c:pt idx="738">
                  <c:v>41327</c:v>
                </c:pt>
                <c:pt idx="739">
                  <c:v>41328</c:v>
                </c:pt>
                <c:pt idx="740">
                  <c:v>41329</c:v>
                </c:pt>
                <c:pt idx="741">
                  <c:v>41330</c:v>
                </c:pt>
                <c:pt idx="742">
                  <c:v>41331</c:v>
                </c:pt>
                <c:pt idx="743">
                  <c:v>41332</c:v>
                </c:pt>
                <c:pt idx="744">
                  <c:v>41333</c:v>
                </c:pt>
                <c:pt idx="745">
                  <c:v>41334</c:v>
                </c:pt>
                <c:pt idx="746">
                  <c:v>41335</c:v>
                </c:pt>
                <c:pt idx="747">
                  <c:v>41336</c:v>
                </c:pt>
                <c:pt idx="748">
                  <c:v>41337</c:v>
                </c:pt>
                <c:pt idx="749">
                  <c:v>41338</c:v>
                </c:pt>
                <c:pt idx="750">
                  <c:v>41339</c:v>
                </c:pt>
                <c:pt idx="751">
                  <c:v>41340</c:v>
                </c:pt>
                <c:pt idx="752">
                  <c:v>41341</c:v>
                </c:pt>
                <c:pt idx="753">
                  <c:v>41342</c:v>
                </c:pt>
                <c:pt idx="754">
                  <c:v>41343</c:v>
                </c:pt>
                <c:pt idx="755">
                  <c:v>41344</c:v>
                </c:pt>
                <c:pt idx="756">
                  <c:v>41345</c:v>
                </c:pt>
                <c:pt idx="757">
                  <c:v>41346</c:v>
                </c:pt>
                <c:pt idx="758">
                  <c:v>41347</c:v>
                </c:pt>
                <c:pt idx="759">
                  <c:v>41348</c:v>
                </c:pt>
                <c:pt idx="760">
                  <c:v>41349</c:v>
                </c:pt>
                <c:pt idx="761">
                  <c:v>41350</c:v>
                </c:pt>
                <c:pt idx="762">
                  <c:v>41351</c:v>
                </c:pt>
                <c:pt idx="763">
                  <c:v>41352</c:v>
                </c:pt>
                <c:pt idx="764">
                  <c:v>41353</c:v>
                </c:pt>
                <c:pt idx="765">
                  <c:v>41354</c:v>
                </c:pt>
                <c:pt idx="766">
                  <c:v>41355</c:v>
                </c:pt>
                <c:pt idx="767">
                  <c:v>41356</c:v>
                </c:pt>
                <c:pt idx="768">
                  <c:v>41357</c:v>
                </c:pt>
                <c:pt idx="769">
                  <c:v>41358</c:v>
                </c:pt>
                <c:pt idx="770">
                  <c:v>41359</c:v>
                </c:pt>
                <c:pt idx="771">
                  <c:v>41360</c:v>
                </c:pt>
                <c:pt idx="772">
                  <c:v>41361</c:v>
                </c:pt>
                <c:pt idx="773">
                  <c:v>41362</c:v>
                </c:pt>
                <c:pt idx="774">
                  <c:v>41363</c:v>
                </c:pt>
                <c:pt idx="775">
                  <c:v>41364</c:v>
                </c:pt>
                <c:pt idx="776">
                  <c:v>41365</c:v>
                </c:pt>
                <c:pt idx="777">
                  <c:v>41366</c:v>
                </c:pt>
                <c:pt idx="778">
                  <c:v>41367</c:v>
                </c:pt>
                <c:pt idx="779">
                  <c:v>41368</c:v>
                </c:pt>
                <c:pt idx="780">
                  <c:v>41369</c:v>
                </c:pt>
                <c:pt idx="781">
                  <c:v>41370</c:v>
                </c:pt>
                <c:pt idx="782">
                  <c:v>41371</c:v>
                </c:pt>
                <c:pt idx="783">
                  <c:v>41372</c:v>
                </c:pt>
                <c:pt idx="784">
                  <c:v>41373</c:v>
                </c:pt>
                <c:pt idx="785">
                  <c:v>41374</c:v>
                </c:pt>
                <c:pt idx="786">
                  <c:v>41375</c:v>
                </c:pt>
                <c:pt idx="787">
                  <c:v>41376</c:v>
                </c:pt>
                <c:pt idx="788">
                  <c:v>41377</c:v>
                </c:pt>
                <c:pt idx="789">
                  <c:v>41378</c:v>
                </c:pt>
                <c:pt idx="790">
                  <c:v>41379</c:v>
                </c:pt>
                <c:pt idx="791">
                  <c:v>41380</c:v>
                </c:pt>
                <c:pt idx="792">
                  <c:v>41381</c:v>
                </c:pt>
                <c:pt idx="793">
                  <c:v>41382</c:v>
                </c:pt>
                <c:pt idx="794">
                  <c:v>41383</c:v>
                </c:pt>
                <c:pt idx="795">
                  <c:v>41384</c:v>
                </c:pt>
                <c:pt idx="796">
                  <c:v>41385</c:v>
                </c:pt>
                <c:pt idx="797">
                  <c:v>41386</c:v>
                </c:pt>
                <c:pt idx="798">
                  <c:v>41387</c:v>
                </c:pt>
                <c:pt idx="799">
                  <c:v>41388</c:v>
                </c:pt>
                <c:pt idx="800">
                  <c:v>41389</c:v>
                </c:pt>
                <c:pt idx="801">
                  <c:v>41390</c:v>
                </c:pt>
                <c:pt idx="802">
                  <c:v>41391</c:v>
                </c:pt>
                <c:pt idx="803">
                  <c:v>41392</c:v>
                </c:pt>
                <c:pt idx="804">
                  <c:v>41393</c:v>
                </c:pt>
                <c:pt idx="805">
                  <c:v>41394</c:v>
                </c:pt>
                <c:pt idx="806">
                  <c:v>41395</c:v>
                </c:pt>
                <c:pt idx="807">
                  <c:v>41396</c:v>
                </c:pt>
                <c:pt idx="808">
                  <c:v>41397</c:v>
                </c:pt>
                <c:pt idx="809">
                  <c:v>41398</c:v>
                </c:pt>
                <c:pt idx="810">
                  <c:v>41399</c:v>
                </c:pt>
                <c:pt idx="811">
                  <c:v>41400</c:v>
                </c:pt>
                <c:pt idx="812">
                  <c:v>41401</c:v>
                </c:pt>
                <c:pt idx="813">
                  <c:v>41402</c:v>
                </c:pt>
                <c:pt idx="814">
                  <c:v>41403</c:v>
                </c:pt>
                <c:pt idx="815">
                  <c:v>41404</c:v>
                </c:pt>
                <c:pt idx="816">
                  <c:v>41405</c:v>
                </c:pt>
                <c:pt idx="817">
                  <c:v>41406</c:v>
                </c:pt>
                <c:pt idx="818">
                  <c:v>41407</c:v>
                </c:pt>
                <c:pt idx="819">
                  <c:v>41408</c:v>
                </c:pt>
                <c:pt idx="820">
                  <c:v>41409</c:v>
                </c:pt>
                <c:pt idx="821">
                  <c:v>41410</c:v>
                </c:pt>
                <c:pt idx="822">
                  <c:v>41411</c:v>
                </c:pt>
                <c:pt idx="823">
                  <c:v>41412</c:v>
                </c:pt>
                <c:pt idx="824">
                  <c:v>41413</c:v>
                </c:pt>
                <c:pt idx="825">
                  <c:v>41414</c:v>
                </c:pt>
                <c:pt idx="826">
                  <c:v>41415</c:v>
                </c:pt>
                <c:pt idx="827">
                  <c:v>41416</c:v>
                </c:pt>
                <c:pt idx="828">
                  <c:v>41417</c:v>
                </c:pt>
                <c:pt idx="829">
                  <c:v>41418</c:v>
                </c:pt>
                <c:pt idx="830">
                  <c:v>41419</c:v>
                </c:pt>
                <c:pt idx="831">
                  <c:v>41420</c:v>
                </c:pt>
                <c:pt idx="832">
                  <c:v>41421</c:v>
                </c:pt>
                <c:pt idx="833">
                  <c:v>41422</c:v>
                </c:pt>
                <c:pt idx="834">
                  <c:v>41423</c:v>
                </c:pt>
                <c:pt idx="835">
                  <c:v>41424</c:v>
                </c:pt>
                <c:pt idx="836">
                  <c:v>41425</c:v>
                </c:pt>
                <c:pt idx="837">
                  <c:v>41426</c:v>
                </c:pt>
                <c:pt idx="838">
                  <c:v>41427</c:v>
                </c:pt>
                <c:pt idx="839">
                  <c:v>41428</c:v>
                </c:pt>
                <c:pt idx="840">
                  <c:v>41429</c:v>
                </c:pt>
                <c:pt idx="841">
                  <c:v>41430</c:v>
                </c:pt>
                <c:pt idx="842">
                  <c:v>41431</c:v>
                </c:pt>
                <c:pt idx="843">
                  <c:v>41432</c:v>
                </c:pt>
                <c:pt idx="844">
                  <c:v>41433</c:v>
                </c:pt>
                <c:pt idx="845">
                  <c:v>41434</c:v>
                </c:pt>
                <c:pt idx="846">
                  <c:v>41435</c:v>
                </c:pt>
                <c:pt idx="847">
                  <c:v>41436</c:v>
                </c:pt>
                <c:pt idx="848">
                  <c:v>41437</c:v>
                </c:pt>
                <c:pt idx="849">
                  <c:v>41438</c:v>
                </c:pt>
                <c:pt idx="850">
                  <c:v>41439</c:v>
                </c:pt>
                <c:pt idx="851">
                  <c:v>41440</c:v>
                </c:pt>
                <c:pt idx="852">
                  <c:v>41441</c:v>
                </c:pt>
                <c:pt idx="853">
                  <c:v>41442</c:v>
                </c:pt>
                <c:pt idx="854">
                  <c:v>41443</c:v>
                </c:pt>
                <c:pt idx="855">
                  <c:v>41444</c:v>
                </c:pt>
                <c:pt idx="856">
                  <c:v>41445</c:v>
                </c:pt>
                <c:pt idx="857">
                  <c:v>41446</c:v>
                </c:pt>
                <c:pt idx="858">
                  <c:v>41447</c:v>
                </c:pt>
                <c:pt idx="859">
                  <c:v>41448</c:v>
                </c:pt>
                <c:pt idx="860">
                  <c:v>41449</c:v>
                </c:pt>
                <c:pt idx="861">
                  <c:v>41450</c:v>
                </c:pt>
                <c:pt idx="862">
                  <c:v>41451</c:v>
                </c:pt>
                <c:pt idx="863">
                  <c:v>41452</c:v>
                </c:pt>
                <c:pt idx="864">
                  <c:v>41453</c:v>
                </c:pt>
                <c:pt idx="865">
                  <c:v>41454</c:v>
                </c:pt>
                <c:pt idx="866">
                  <c:v>41455</c:v>
                </c:pt>
                <c:pt idx="867">
                  <c:v>41456</c:v>
                </c:pt>
                <c:pt idx="868">
                  <c:v>41457</c:v>
                </c:pt>
                <c:pt idx="869">
                  <c:v>41458</c:v>
                </c:pt>
                <c:pt idx="870">
                  <c:v>41459</c:v>
                </c:pt>
                <c:pt idx="871">
                  <c:v>41460</c:v>
                </c:pt>
                <c:pt idx="872">
                  <c:v>41461</c:v>
                </c:pt>
                <c:pt idx="873">
                  <c:v>41462</c:v>
                </c:pt>
                <c:pt idx="874">
                  <c:v>41463</c:v>
                </c:pt>
                <c:pt idx="875">
                  <c:v>41464</c:v>
                </c:pt>
                <c:pt idx="876">
                  <c:v>41465</c:v>
                </c:pt>
                <c:pt idx="877">
                  <c:v>41466</c:v>
                </c:pt>
                <c:pt idx="878">
                  <c:v>41467</c:v>
                </c:pt>
                <c:pt idx="879">
                  <c:v>41468</c:v>
                </c:pt>
                <c:pt idx="880">
                  <c:v>41469</c:v>
                </c:pt>
                <c:pt idx="881">
                  <c:v>41470</c:v>
                </c:pt>
                <c:pt idx="882">
                  <c:v>41471</c:v>
                </c:pt>
                <c:pt idx="883">
                  <c:v>41472</c:v>
                </c:pt>
                <c:pt idx="884">
                  <c:v>41473</c:v>
                </c:pt>
                <c:pt idx="885">
                  <c:v>41474</c:v>
                </c:pt>
                <c:pt idx="886">
                  <c:v>41475</c:v>
                </c:pt>
                <c:pt idx="887">
                  <c:v>41476</c:v>
                </c:pt>
                <c:pt idx="888">
                  <c:v>41477</c:v>
                </c:pt>
                <c:pt idx="889">
                  <c:v>41478</c:v>
                </c:pt>
                <c:pt idx="890">
                  <c:v>41479</c:v>
                </c:pt>
                <c:pt idx="891">
                  <c:v>41480</c:v>
                </c:pt>
                <c:pt idx="892">
                  <c:v>41481</c:v>
                </c:pt>
                <c:pt idx="893">
                  <c:v>41482</c:v>
                </c:pt>
                <c:pt idx="894">
                  <c:v>41483</c:v>
                </c:pt>
                <c:pt idx="895">
                  <c:v>41484</c:v>
                </c:pt>
                <c:pt idx="896">
                  <c:v>41485</c:v>
                </c:pt>
                <c:pt idx="897">
                  <c:v>41486</c:v>
                </c:pt>
                <c:pt idx="898">
                  <c:v>41487</c:v>
                </c:pt>
                <c:pt idx="899">
                  <c:v>41488</c:v>
                </c:pt>
                <c:pt idx="900">
                  <c:v>41489</c:v>
                </c:pt>
                <c:pt idx="901">
                  <c:v>41490</c:v>
                </c:pt>
                <c:pt idx="902">
                  <c:v>41491</c:v>
                </c:pt>
                <c:pt idx="903">
                  <c:v>41492</c:v>
                </c:pt>
                <c:pt idx="904">
                  <c:v>41493</c:v>
                </c:pt>
                <c:pt idx="905">
                  <c:v>41494</c:v>
                </c:pt>
                <c:pt idx="906">
                  <c:v>41495</c:v>
                </c:pt>
                <c:pt idx="907">
                  <c:v>41496</c:v>
                </c:pt>
                <c:pt idx="908">
                  <c:v>41497</c:v>
                </c:pt>
                <c:pt idx="909">
                  <c:v>41498</c:v>
                </c:pt>
                <c:pt idx="910">
                  <c:v>41499</c:v>
                </c:pt>
                <c:pt idx="911">
                  <c:v>41500</c:v>
                </c:pt>
                <c:pt idx="912">
                  <c:v>41501</c:v>
                </c:pt>
                <c:pt idx="913">
                  <c:v>41502</c:v>
                </c:pt>
                <c:pt idx="914">
                  <c:v>41503</c:v>
                </c:pt>
                <c:pt idx="915">
                  <c:v>41504</c:v>
                </c:pt>
                <c:pt idx="916">
                  <c:v>41505</c:v>
                </c:pt>
                <c:pt idx="917">
                  <c:v>41506</c:v>
                </c:pt>
                <c:pt idx="918">
                  <c:v>41507</c:v>
                </c:pt>
                <c:pt idx="919">
                  <c:v>41508</c:v>
                </c:pt>
                <c:pt idx="920">
                  <c:v>41509</c:v>
                </c:pt>
                <c:pt idx="921">
                  <c:v>41510</c:v>
                </c:pt>
                <c:pt idx="922">
                  <c:v>41511</c:v>
                </c:pt>
                <c:pt idx="923">
                  <c:v>41512</c:v>
                </c:pt>
                <c:pt idx="924">
                  <c:v>41513</c:v>
                </c:pt>
                <c:pt idx="925">
                  <c:v>41514</c:v>
                </c:pt>
                <c:pt idx="926">
                  <c:v>41515</c:v>
                </c:pt>
                <c:pt idx="927">
                  <c:v>41516</c:v>
                </c:pt>
                <c:pt idx="928">
                  <c:v>41517</c:v>
                </c:pt>
                <c:pt idx="929">
                  <c:v>41518</c:v>
                </c:pt>
                <c:pt idx="930">
                  <c:v>41519</c:v>
                </c:pt>
                <c:pt idx="931">
                  <c:v>41520</c:v>
                </c:pt>
                <c:pt idx="932">
                  <c:v>41521</c:v>
                </c:pt>
                <c:pt idx="933">
                  <c:v>41522</c:v>
                </c:pt>
                <c:pt idx="934">
                  <c:v>41523</c:v>
                </c:pt>
                <c:pt idx="935">
                  <c:v>41524</c:v>
                </c:pt>
                <c:pt idx="936">
                  <c:v>41525</c:v>
                </c:pt>
                <c:pt idx="937">
                  <c:v>41526</c:v>
                </c:pt>
                <c:pt idx="938">
                  <c:v>41527</c:v>
                </c:pt>
                <c:pt idx="939">
                  <c:v>41528</c:v>
                </c:pt>
                <c:pt idx="940">
                  <c:v>41529</c:v>
                </c:pt>
                <c:pt idx="941">
                  <c:v>41530</c:v>
                </c:pt>
                <c:pt idx="942">
                  <c:v>41531</c:v>
                </c:pt>
                <c:pt idx="943">
                  <c:v>41532</c:v>
                </c:pt>
                <c:pt idx="944">
                  <c:v>41533</c:v>
                </c:pt>
                <c:pt idx="945">
                  <c:v>41534</c:v>
                </c:pt>
                <c:pt idx="946">
                  <c:v>41535</c:v>
                </c:pt>
                <c:pt idx="947">
                  <c:v>41536</c:v>
                </c:pt>
                <c:pt idx="948">
                  <c:v>41537</c:v>
                </c:pt>
                <c:pt idx="949">
                  <c:v>41538</c:v>
                </c:pt>
                <c:pt idx="950">
                  <c:v>41539</c:v>
                </c:pt>
                <c:pt idx="951">
                  <c:v>41540</c:v>
                </c:pt>
                <c:pt idx="952">
                  <c:v>41541</c:v>
                </c:pt>
                <c:pt idx="953">
                  <c:v>41542</c:v>
                </c:pt>
                <c:pt idx="954">
                  <c:v>41543</c:v>
                </c:pt>
                <c:pt idx="955">
                  <c:v>41544</c:v>
                </c:pt>
                <c:pt idx="956">
                  <c:v>41545</c:v>
                </c:pt>
                <c:pt idx="957">
                  <c:v>41546</c:v>
                </c:pt>
                <c:pt idx="958">
                  <c:v>41547</c:v>
                </c:pt>
                <c:pt idx="959">
                  <c:v>41548</c:v>
                </c:pt>
                <c:pt idx="960">
                  <c:v>41549</c:v>
                </c:pt>
                <c:pt idx="961">
                  <c:v>41550</c:v>
                </c:pt>
                <c:pt idx="962">
                  <c:v>41551</c:v>
                </c:pt>
                <c:pt idx="963">
                  <c:v>41552</c:v>
                </c:pt>
                <c:pt idx="964">
                  <c:v>41553</c:v>
                </c:pt>
                <c:pt idx="965">
                  <c:v>41554</c:v>
                </c:pt>
                <c:pt idx="966">
                  <c:v>41555</c:v>
                </c:pt>
                <c:pt idx="967">
                  <c:v>41556</c:v>
                </c:pt>
                <c:pt idx="968">
                  <c:v>41557</c:v>
                </c:pt>
                <c:pt idx="969">
                  <c:v>41558</c:v>
                </c:pt>
                <c:pt idx="970">
                  <c:v>41559</c:v>
                </c:pt>
                <c:pt idx="971">
                  <c:v>41560</c:v>
                </c:pt>
                <c:pt idx="972">
                  <c:v>41561</c:v>
                </c:pt>
                <c:pt idx="973">
                  <c:v>41562</c:v>
                </c:pt>
                <c:pt idx="974">
                  <c:v>41563</c:v>
                </c:pt>
                <c:pt idx="975">
                  <c:v>41564</c:v>
                </c:pt>
                <c:pt idx="976">
                  <c:v>41565</c:v>
                </c:pt>
                <c:pt idx="977">
                  <c:v>41566</c:v>
                </c:pt>
                <c:pt idx="978">
                  <c:v>41567</c:v>
                </c:pt>
                <c:pt idx="979">
                  <c:v>41568</c:v>
                </c:pt>
                <c:pt idx="980">
                  <c:v>41569</c:v>
                </c:pt>
                <c:pt idx="981">
                  <c:v>41570</c:v>
                </c:pt>
                <c:pt idx="982">
                  <c:v>41571</c:v>
                </c:pt>
                <c:pt idx="983">
                  <c:v>41572</c:v>
                </c:pt>
                <c:pt idx="984">
                  <c:v>41573</c:v>
                </c:pt>
                <c:pt idx="985">
                  <c:v>41574</c:v>
                </c:pt>
                <c:pt idx="986">
                  <c:v>41575</c:v>
                </c:pt>
                <c:pt idx="987">
                  <c:v>41576</c:v>
                </c:pt>
                <c:pt idx="988">
                  <c:v>41577</c:v>
                </c:pt>
                <c:pt idx="989">
                  <c:v>41578</c:v>
                </c:pt>
                <c:pt idx="990">
                  <c:v>41579</c:v>
                </c:pt>
                <c:pt idx="991">
                  <c:v>41580</c:v>
                </c:pt>
                <c:pt idx="992">
                  <c:v>41581</c:v>
                </c:pt>
                <c:pt idx="993">
                  <c:v>41582</c:v>
                </c:pt>
                <c:pt idx="994">
                  <c:v>41583</c:v>
                </c:pt>
                <c:pt idx="995">
                  <c:v>41584</c:v>
                </c:pt>
                <c:pt idx="996">
                  <c:v>41585</c:v>
                </c:pt>
                <c:pt idx="997">
                  <c:v>41586</c:v>
                </c:pt>
                <c:pt idx="998">
                  <c:v>41587</c:v>
                </c:pt>
                <c:pt idx="999">
                  <c:v>41588</c:v>
                </c:pt>
                <c:pt idx="1000">
                  <c:v>41589</c:v>
                </c:pt>
                <c:pt idx="1001">
                  <c:v>41590</c:v>
                </c:pt>
                <c:pt idx="1002">
                  <c:v>41591</c:v>
                </c:pt>
                <c:pt idx="1003">
                  <c:v>41592</c:v>
                </c:pt>
                <c:pt idx="1004">
                  <c:v>41593</c:v>
                </c:pt>
                <c:pt idx="1005">
                  <c:v>41594</c:v>
                </c:pt>
                <c:pt idx="1006">
                  <c:v>41595</c:v>
                </c:pt>
                <c:pt idx="1007">
                  <c:v>41596</c:v>
                </c:pt>
                <c:pt idx="1008">
                  <c:v>41597</c:v>
                </c:pt>
                <c:pt idx="1009">
                  <c:v>41598</c:v>
                </c:pt>
                <c:pt idx="1010">
                  <c:v>41599</c:v>
                </c:pt>
                <c:pt idx="1011">
                  <c:v>41600</c:v>
                </c:pt>
                <c:pt idx="1012">
                  <c:v>41601</c:v>
                </c:pt>
                <c:pt idx="1013">
                  <c:v>41602</c:v>
                </c:pt>
                <c:pt idx="1014">
                  <c:v>41603</c:v>
                </c:pt>
                <c:pt idx="1015">
                  <c:v>41604</c:v>
                </c:pt>
                <c:pt idx="1016">
                  <c:v>41605</c:v>
                </c:pt>
                <c:pt idx="1017">
                  <c:v>41606</c:v>
                </c:pt>
                <c:pt idx="1018">
                  <c:v>41607</c:v>
                </c:pt>
                <c:pt idx="1019">
                  <c:v>41608</c:v>
                </c:pt>
                <c:pt idx="1020">
                  <c:v>41609</c:v>
                </c:pt>
                <c:pt idx="1021">
                  <c:v>41610</c:v>
                </c:pt>
                <c:pt idx="1022">
                  <c:v>41611</c:v>
                </c:pt>
                <c:pt idx="1023">
                  <c:v>41612</c:v>
                </c:pt>
                <c:pt idx="1024">
                  <c:v>41613</c:v>
                </c:pt>
                <c:pt idx="1025">
                  <c:v>41614</c:v>
                </c:pt>
                <c:pt idx="1026">
                  <c:v>41615</c:v>
                </c:pt>
                <c:pt idx="1027">
                  <c:v>41616</c:v>
                </c:pt>
                <c:pt idx="1028">
                  <c:v>41617</c:v>
                </c:pt>
                <c:pt idx="1029">
                  <c:v>41618</c:v>
                </c:pt>
                <c:pt idx="1030">
                  <c:v>41619</c:v>
                </c:pt>
                <c:pt idx="1031">
                  <c:v>41620</c:v>
                </c:pt>
                <c:pt idx="1032">
                  <c:v>41621</c:v>
                </c:pt>
                <c:pt idx="1033">
                  <c:v>41622</c:v>
                </c:pt>
                <c:pt idx="1034">
                  <c:v>41623</c:v>
                </c:pt>
                <c:pt idx="1035">
                  <c:v>41624</c:v>
                </c:pt>
                <c:pt idx="1036">
                  <c:v>41625</c:v>
                </c:pt>
                <c:pt idx="1037">
                  <c:v>41626</c:v>
                </c:pt>
                <c:pt idx="1038">
                  <c:v>41627</c:v>
                </c:pt>
                <c:pt idx="1039">
                  <c:v>41628</c:v>
                </c:pt>
                <c:pt idx="1040">
                  <c:v>41629</c:v>
                </c:pt>
                <c:pt idx="1041">
                  <c:v>41630</c:v>
                </c:pt>
                <c:pt idx="1042">
                  <c:v>41631</c:v>
                </c:pt>
                <c:pt idx="1043">
                  <c:v>41632</c:v>
                </c:pt>
                <c:pt idx="1044">
                  <c:v>41633</c:v>
                </c:pt>
                <c:pt idx="1045">
                  <c:v>41634</c:v>
                </c:pt>
                <c:pt idx="1046">
                  <c:v>41635</c:v>
                </c:pt>
                <c:pt idx="1047">
                  <c:v>41636</c:v>
                </c:pt>
                <c:pt idx="1048">
                  <c:v>41637</c:v>
                </c:pt>
                <c:pt idx="1049">
                  <c:v>41638</c:v>
                </c:pt>
                <c:pt idx="1050">
                  <c:v>41639</c:v>
                </c:pt>
                <c:pt idx="1051">
                  <c:v>41640</c:v>
                </c:pt>
                <c:pt idx="1052">
                  <c:v>41641</c:v>
                </c:pt>
                <c:pt idx="1053">
                  <c:v>41642</c:v>
                </c:pt>
                <c:pt idx="1054">
                  <c:v>41643</c:v>
                </c:pt>
                <c:pt idx="1055">
                  <c:v>41644</c:v>
                </c:pt>
                <c:pt idx="1056">
                  <c:v>41645</c:v>
                </c:pt>
                <c:pt idx="1057">
                  <c:v>41646</c:v>
                </c:pt>
                <c:pt idx="1058">
                  <c:v>41647</c:v>
                </c:pt>
                <c:pt idx="1059">
                  <c:v>41648</c:v>
                </c:pt>
                <c:pt idx="1060">
                  <c:v>41649</c:v>
                </c:pt>
                <c:pt idx="1061">
                  <c:v>41650</c:v>
                </c:pt>
                <c:pt idx="1062">
                  <c:v>41651</c:v>
                </c:pt>
                <c:pt idx="1063">
                  <c:v>41652</c:v>
                </c:pt>
                <c:pt idx="1064">
                  <c:v>41653</c:v>
                </c:pt>
                <c:pt idx="1065">
                  <c:v>41654</c:v>
                </c:pt>
                <c:pt idx="1066">
                  <c:v>41655</c:v>
                </c:pt>
                <c:pt idx="1067">
                  <c:v>41656</c:v>
                </c:pt>
                <c:pt idx="1068">
                  <c:v>41657</c:v>
                </c:pt>
                <c:pt idx="1069">
                  <c:v>41658</c:v>
                </c:pt>
                <c:pt idx="1070">
                  <c:v>41659</c:v>
                </c:pt>
                <c:pt idx="1071">
                  <c:v>41660</c:v>
                </c:pt>
                <c:pt idx="1072">
                  <c:v>41661</c:v>
                </c:pt>
                <c:pt idx="1073">
                  <c:v>41662</c:v>
                </c:pt>
                <c:pt idx="1074">
                  <c:v>41663</c:v>
                </c:pt>
                <c:pt idx="1075">
                  <c:v>41664</c:v>
                </c:pt>
                <c:pt idx="1076">
                  <c:v>41665</c:v>
                </c:pt>
                <c:pt idx="1077">
                  <c:v>41666</c:v>
                </c:pt>
                <c:pt idx="1078">
                  <c:v>41667</c:v>
                </c:pt>
                <c:pt idx="1079">
                  <c:v>41668</c:v>
                </c:pt>
                <c:pt idx="1080">
                  <c:v>41669</c:v>
                </c:pt>
                <c:pt idx="1081">
                  <c:v>41670</c:v>
                </c:pt>
                <c:pt idx="1082">
                  <c:v>41671</c:v>
                </c:pt>
                <c:pt idx="1083">
                  <c:v>41672</c:v>
                </c:pt>
                <c:pt idx="1084">
                  <c:v>41673</c:v>
                </c:pt>
                <c:pt idx="1085">
                  <c:v>41674</c:v>
                </c:pt>
                <c:pt idx="1086">
                  <c:v>41675</c:v>
                </c:pt>
                <c:pt idx="1087">
                  <c:v>41676</c:v>
                </c:pt>
                <c:pt idx="1088">
                  <c:v>41677</c:v>
                </c:pt>
                <c:pt idx="1089">
                  <c:v>41678</c:v>
                </c:pt>
                <c:pt idx="1090">
                  <c:v>41679</c:v>
                </c:pt>
                <c:pt idx="1091">
                  <c:v>41680</c:v>
                </c:pt>
                <c:pt idx="1092">
                  <c:v>41681</c:v>
                </c:pt>
                <c:pt idx="1093">
                  <c:v>41682</c:v>
                </c:pt>
                <c:pt idx="1094">
                  <c:v>41683</c:v>
                </c:pt>
                <c:pt idx="1095">
                  <c:v>41684</c:v>
                </c:pt>
                <c:pt idx="1096">
                  <c:v>41685</c:v>
                </c:pt>
                <c:pt idx="1097">
                  <c:v>41686</c:v>
                </c:pt>
                <c:pt idx="1098">
                  <c:v>41687</c:v>
                </c:pt>
                <c:pt idx="1099">
                  <c:v>41688</c:v>
                </c:pt>
                <c:pt idx="1100">
                  <c:v>41689</c:v>
                </c:pt>
                <c:pt idx="1101">
                  <c:v>41690</c:v>
                </c:pt>
                <c:pt idx="1102">
                  <c:v>41691</c:v>
                </c:pt>
                <c:pt idx="1103">
                  <c:v>41692</c:v>
                </c:pt>
                <c:pt idx="1104">
                  <c:v>41693</c:v>
                </c:pt>
                <c:pt idx="1105">
                  <c:v>41694</c:v>
                </c:pt>
                <c:pt idx="1106">
                  <c:v>41695</c:v>
                </c:pt>
                <c:pt idx="1107">
                  <c:v>41696</c:v>
                </c:pt>
                <c:pt idx="1108">
                  <c:v>41697</c:v>
                </c:pt>
                <c:pt idx="1109">
                  <c:v>41698</c:v>
                </c:pt>
                <c:pt idx="1110">
                  <c:v>41699</c:v>
                </c:pt>
                <c:pt idx="1111">
                  <c:v>41700</c:v>
                </c:pt>
                <c:pt idx="1112">
                  <c:v>41701</c:v>
                </c:pt>
                <c:pt idx="1113">
                  <c:v>41702</c:v>
                </c:pt>
                <c:pt idx="1114">
                  <c:v>41703</c:v>
                </c:pt>
                <c:pt idx="1115">
                  <c:v>41704</c:v>
                </c:pt>
                <c:pt idx="1116">
                  <c:v>41705</c:v>
                </c:pt>
                <c:pt idx="1117">
                  <c:v>41706</c:v>
                </c:pt>
                <c:pt idx="1118">
                  <c:v>41707</c:v>
                </c:pt>
                <c:pt idx="1119">
                  <c:v>41708</c:v>
                </c:pt>
                <c:pt idx="1120">
                  <c:v>41709</c:v>
                </c:pt>
                <c:pt idx="1121">
                  <c:v>41710</c:v>
                </c:pt>
                <c:pt idx="1122">
                  <c:v>41711</c:v>
                </c:pt>
                <c:pt idx="1123">
                  <c:v>41712</c:v>
                </c:pt>
                <c:pt idx="1124">
                  <c:v>41713</c:v>
                </c:pt>
                <c:pt idx="1125">
                  <c:v>41714</c:v>
                </c:pt>
                <c:pt idx="1126">
                  <c:v>41715</c:v>
                </c:pt>
                <c:pt idx="1127">
                  <c:v>41716</c:v>
                </c:pt>
                <c:pt idx="1128">
                  <c:v>41717</c:v>
                </c:pt>
                <c:pt idx="1129">
                  <c:v>41718</c:v>
                </c:pt>
                <c:pt idx="1130">
                  <c:v>41719</c:v>
                </c:pt>
                <c:pt idx="1131">
                  <c:v>41720</c:v>
                </c:pt>
                <c:pt idx="1132">
                  <c:v>41721</c:v>
                </c:pt>
                <c:pt idx="1133">
                  <c:v>41722</c:v>
                </c:pt>
                <c:pt idx="1134">
                  <c:v>41723</c:v>
                </c:pt>
                <c:pt idx="1135">
                  <c:v>41724</c:v>
                </c:pt>
                <c:pt idx="1136">
                  <c:v>41725</c:v>
                </c:pt>
                <c:pt idx="1137">
                  <c:v>41726</c:v>
                </c:pt>
                <c:pt idx="1138">
                  <c:v>41727</c:v>
                </c:pt>
                <c:pt idx="1139">
                  <c:v>41728</c:v>
                </c:pt>
                <c:pt idx="1140">
                  <c:v>41729</c:v>
                </c:pt>
                <c:pt idx="1141">
                  <c:v>41730</c:v>
                </c:pt>
                <c:pt idx="1142">
                  <c:v>41731</c:v>
                </c:pt>
                <c:pt idx="1143">
                  <c:v>41732</c:v>
                </c:pt>
                <c:pt idx="1144">
                  <c:v>41733</c:v>
                </c:pt>
                <c:pt idx="1145">
                  <c:v>41734</c:v>
                </c:pt>
                <c:pt idx="1146">
                  <c:v>41735</c:v>
                </c:pt>
                <c:pt idx="1147">
                  <c:v>41736</c:v>
                </c:pt>
                <c:pt idx="1148">
                  <c:v>41737</c:v>
                </c:pt>
                <c:pt idx="1149">
                  <c:v>41738</c:v>
                </c:pt>
                <c:pt idx="1150">
                  <c:v>41739</c:v>
                </c:pt>
                <c:pt idx="1151">
                  <c:v>41740</c:v>
                </c:pt>
                <c:pt idx="1152">
                  <c:v>41741</c:v>
                </c:pt>
                <c:pt idx="1153">
                  <c:v>41742</c:v>
                </c:pt>
                <c:pt idx="1154">
                  <c:v>41743</c:v>
                </c:pt>
                <c:pt idx="1155">
                  <c:v>41744</c:v>
                </c:pt>
                <c:pt idx="1156">
                  <c:v>41745</c:v>
                </c:pt>
                <c:pt idx="1157">
                  <c:v>41746</c:v>
                </c:pt>
                <c:pt idx="1158">
                  <c:v>41747</c:v>
                </c:pt>
                <c:pt idx="1159">
                  <c:v>41748</c:v>
                </c:pt>
                <c:pt idx="1160">
                  <c:v>41749</c:v>
                </c:pt>
                <c:pt idx="1161">
                  <c:v>41750</c:v>
                </c:pt>
                <c:pt idx="1162">
                  <c:v>41751</c:v>
                </c:pt>
                <c:pt idx="1163">
                  <c:v>41752</c:v>
                </c:pt>
                <c:pt idx="1164">
                  <c:v>41753</c:v>
                </c:pt>
                <c:pt idx="1165">
                  <c:v>41754</c:v>
                </c:pt>
                <c:pt idx="1166">
                  <c:v>41755</c:v>
                </c:pt>
                <c:pt idx="1167">
                  <c:v>41756</c:v>
                </c:pt>
                <c:pt idx="1168">
                  <c:v>41757</c:v>
                </c:pt>
                <c:pt idx="1169">
                  <c:v>41758</c:v>
                </c:pt>
                <c:pt idx="1170">
                  <c:v>41759</c:v>
                </c:pt>
                <c:pt idx="1171">
                  <c:v>41760</c:v>
                </c:pt>
                <c:pt idx="1172">
                  <c:v>41761</c:v>
                </c:pt>
                <c:pt idx="1173">
                  <c:v>41762</c:v>
                </c:pt>
                <c:pt idx="1174">
                  <c:v>41763</c:v>
                </c:pt>
                <c:pt idx="1175">
                  <c:v>41764</c:v>
                </c:pt>
                <c:pt idx="1176">
                  <c:v>41765</c:v>
                </c:pt>
                <c:pt idx="1177">
                  <c:v>41766</c:v>
                </c:pt>
                <c:pt idx="1178">
                  <c:v>41767</c:v>
                </c:pt>
                <c:pt idx="1179">
                  <c:v>41768</c:v>
                </c:pt>
                <c:pt idx="1180">
                  <c:v>41769</c:v>
                </c:pt>
                <c:pt idx="1181">
                  <c:v>41770</c:v>
                </c:pt>
                <c:pt idx="1182">
                  <c:v>41771</c:v>
                </c:pt>
                <c:pt idx="1183">
                  <c:v>41772</c:v>
                </c:pt>
                <c:pt idx="1184">
                  <c:v>41773</c:v>
                </c:pt>
                <c:pt idx="1185">
                  <c:v>41774</c:v>
                </c:pt>
                <c:pt idx="1186">
                  <c:v>41775</c:v>
                </c:pt>
                <c:pt idx="1187">
                  <c:v>41776</c:v>
                </c:pt>
                <c:pt idx="1188">
                  <c:v>41777</c:v>
                </c:pt>
                <c:pt idx="1189">
                  <c:v>41778</c:v>
                </c:pt>
                <c:pt idx="1190">
                  <c:v>41779</c:v>
                </c:pt>
                <c:pt idx="1191">
                  <c:v>41780</c:v>
                </c:pt>
                <c:pt idx="1192">
                  <c:v>41815</c:v>
                </c:pt>
                <c:pt idx="1193">
                  <c:v>41816</c:v>
                </c:pt>
                <c:pt idx="1194">
                  <c:v>41817</c:v>
                </c:pt>
                <c:pt idx="1195">
                  <c:v>41818</c:v>
                </c:pt>
                <c:pt idx="1196">
                  <c:v>41819</c:v>
                </c:pt>
                <c:pt idx="1197">
                  <c:v>41820</c:v>
                </c:pt>
                <c:pt idx="1198">
                  <c:v>41821</c:v>
                </c:pt>
                <c:pt idx="1199">
                  <c:v>41822</c:v>
                </c:pt>
                <c:pt idx="1200">
                  <c:v>41823</c:v>
                </c:pt>
                <c:pt idx="1201">
                  <c:v>41824</c:v>
                </c:pt>
                <c:pt idx="1202">
                  <c:v>41825</c:v>
                </c:pt>
                <c:pt idx="1203">
                  <c:v>41826</c:v>
                </c:pt>
                <c:pt idx="1204">
                  <c:v>41827</c:v>
                </c:pt>
                <c:pt idx="1205">
                  <c:v>41828</c:v>
                </c:pt>
                <c:pt idx="1206">
                  <c:v>41829</c:v>
                </c:pt>
                <c:pt idx="1207">
                  <c:v>41830</c:v>
                </c:pt>
                <c:pt idx="1208">
                  <c:v>41831</c:v>
                </c:pt>
                <c:pt idx="1209">
                  <c:v>41832</c:v>
                </c:pt>
                <c:pt idx="1210">
                  <c:v>41833</c:v>
                </c:pt>
                <c:pt idx="1211">
                  <c:v>41834</c:v>
                </c:pt>
                <c:pt idx="1212">
                  <c:v>41835</c:v>
                </c:pt>
                <c:pt idx="1213">
                  <c:v>41836</c:v>
                </c:pt>
                <c:pt idx="1214">
                  <c:v>41837</c:v>
                </c:pt>
                <c:pt idx="1215">
                  <c:v>41838</c:v>
                </c:pt>
                <c:pt idx="1216">
                  <c:v>41839</c:v>
                </c:pt>
                <c:pt idx="1217">
                  <c:v>41840</c:v>
                </c:pt>
                <c:pt idx="1218">
                  <c:v>41841</c:v>
                </c:pt>
                <c:pt idx="1219">
                  <c:v>41842</c:v>
                </c:pt>
                <c:pt idx="1220">
                  <c:v>41843</c:v>
                </c:pt>
                <c:pt idx="1221">
                  <c:v>41844</c:v>
                </c:pt>
                <c:pt idx="1222">
                  <c:v>41845</c:v>
                </c:pt>
                <c:pt idx="1223">
                  <c:v>41846</c:v>
                </c:pt>
                <c:pt idx="1224">
                  <c:v>41847</c:v>
                </c:pt>
                <c:pt idx="1225">
                  <c:v>41848</c:v>
                </c:pt>
                <c:pt idx="1226">
                  <c:v>41849</c:v>
                </c:pt>
                <c:pt idx="1227">
                  <c:v>41850</c:v>
                </c:pt>
                <c:pt idx="1228">
                  <c:v>41851</c:v>
                </c:pt>
                <c:pt idx="1229">
                  <c:v>41852</c:v>
                </c:pt>
                <c:pt idx="1230">
                  <c:v>41853</c:v>
                </c:pt>
                <c:pt idx="1231">
                  <c:v>41854</c:v>
                </c:pt>
                <c:pt idx="1232">
                  <c:v>41855</c:v>
                </c:pt>
                <c:pt idx="1233">
                  <c:v>41856</c:v>
                </c:pt>
                <c:pt idx="1234">
                  <c:v>41857</c:v>
                </c:pt>
                <c:pt idx="1235">
                  <c:v>41858</c:v>
                </c:pt>
                <c:pt idx="1236">
                  <c:v>41859</c:v>
                </c:pt>
                <c:pt idx="1237">
                  <c:v>41860</c:v>
                </c:pt>
                <c:pt idx="1238">
                  <c:v>41861</c:v>
                </c:pt>
                <c:pt idx="1239">
                  <c:v>41862</c:v>
                </c:pt>
                <c:pt idx="1240">
                  <c:v>41863</c:v>
                </c:pt>
                <c:pt idx="1241">
                  <c:v>41864</c:v>
                </c:pt>
                <c:pt idx="1242">
                  <c:v>41865</c:v>
                </c:pt>
                <c:pt idx="1243">
                  <c:v>41866</c:v>
                </c:pt>
                <c:pt idx="1244">
                  <c:v>41867</c:v>
                </c:pt>
                <c:pt idx="1245">
                  <c:v>41868</c:v>
                </c:pt>
                <c:pt idx="1246">
                  <c:v>41869</c:v>
                </c:pt>
                <c:pt idx="1247">
                  <c:v>41870</c:v>
                </c:pt>
                <c:pt idx="1248">
                  <c:v>41871</c:v>
                </c:pt>
                <c:pt idx="1249">
                  <c:v>41872</c:v>
                </c:pt>
                <c:pt idx="1250">
                  <c:v>41873</c:v>
                </c:pt>
                <c:pt idx="1251">
                  <c:v>41874</c:v>
                </c:pt>
                <c:pt idx="1252">
                  <c:v>41875</c:v>
                </c:pt>
                <c:pt idx="1253">
                  <c:v>41876</c:v>
                </c:pt>
                <c:pt idx="1254">
                  <c:v>41877</c:v>
                </c:pt>
                <c:pt idx="1255">
                  <c:v>41878</c:v>
                </c:pt>
                <c:pt idx="1256">
                  <c:v>41879</c:v>
                </c:pt>
                <c:pt idx="1257">
                  <c:v>41880</c:v>
                </c:pt>
                <c:pt idx="1258">
                  <c:v>41881</c:v>
                </c:pt>
                <c:pt idx="1259">
                  <c:v>41882</c:v>
                </c:pt>
                <c:pt idx="1260">
                  <c:v>41883</c:v>
                </c:pt>
                <c:pt idx="1261">
                  <c:v>41884</c:v>
                </c:pt>
                <c:pt idx="1262">
                  <c:v>41885</c:v>
                </c:pt>
                <c:pt idx="1263">
                  <c:v>41886</c:v>
                </c:pt>
                <c:pt idx="1264">
                  <c:v>41887</c:v>
                </c:pt>
                <c:pt idx="1265">
                  <c:v>41888</c:v>
                </c:pt>
                <c:pt idx="1266">
                  <c:v>41889</c:v>
                </c:pt>
                <c:pt idx="1267">
                  <c:v>41890</c:v>
                </c:pt>
                <c:pt idx="1268">
                  <c:v>41891</c:v>
                </c:pt>
                <c:pt idx="1269">
                  <c:v>41892</c:v>
                </c:pt>
                <c:pt idx="1270">
                  <c:v>41893</c:v>
                </c:pt>
                <c:pt idx="1271">
                  <c:v>41894</c:v>
                </c:pt>
                <c:pt idx="1272">
                  <c:v>41895</c:v>
                </c:pt>
                <c:pt idx="1273">
                  <c:v>41896</c:v>
                </c:pt>
                <c:pt idx="1274">
                  <c:v>41897</c:v>
                </c:pt>
                <c:pt idx="1275">
                  <c:v>41898</c:v>
                </c:pt>
                <c:pt idx="1276">
                  <c:v>41899</c:v>
                </c:pt>
                <c:pt idx="1277">
                  <c:v>41900</c:v>
                </c:pt>
                <c:pt idx="1278">
                  <c:v>41901</c:v>
                </c:pt>
                <c:pt idx="1279">
                  <c:v>41902</c:v>
                </c:pt>
                <c:pt idx="1280">
                  <c:v>41903</c:v>
                </c:pt>
                <c:pt idx="1281">
                  <c:v>41904</c:v>
                </c:pt>
                <c:pt idx="1282">
                  <c:v>41905</c:v>
                </c:pt>
                <c:pt idx="1283">
                  <c:v>41906</c:v>
                </c:pt>
                <c:pt idx="1284">
                  <c:v>41907</c:v>
                </c:pt>
                <c:pt idx="1285">
                  <c:v>41908</c:v>
                </c:pt>
                <c:pt idx="1286">
                  <c:v>41909</c:v>
                </c:pt>
                <c:pt idx="1287">
                  <c:v>41910</c:v>
                </c:pt>
                <c:pt idx="1288">
                  <c:v>41911</c:v>
                </c:pt>
                <c:pt idx="1289">
                  <c:v>41912</c:v>
                </c:pt>
                <c:pt idx="1290">
                  <c:v>41913</c:v>
                </c:pt>
                <c:pt idx="1291">
                  <c:v>41914</c:v>
                </c:pt>
                <c:pt idx="1292">
                  <c:v>41915</c:v>
                </c:pt>
                <c:pt idx="1293">
                  <c:v>41916</c:v>
                </c:pt>
                <c:pt idx="1294">
                  <c:v>41917</c:v>
                </c:pt>
                <c:pt idx="1295">
                  <c:v>41918</c:v>
                </c:pt>
                <c:pt idx="1296">
                  <c:v>41919</c:v>
                </c:pt>
                <c:pt idx="1297">
                  <c:v>41920</c:v>
                </c:pt>
                <c:pt idx="1298">
                  <c:v>41921</c:v>
                </c:pt>
                <c:pt idx="1299">
                  <c:v>41922</c:v>
                </c:pt>
                <c:pt idx="1300">
                  <c:v>41923</c:v>
                </c:pt>
                <c:pt idx="1301">
                  <c:v>41924</c:v>
                </c:pt>
                <c:pt idx="1302">
                  <c:v>41925</c:v>
                </c:pt>
                <c:pt idx="1303">
                  <c:v>41926</c:v>
                </c:pt>
                <c:pt idx="1304">
                  <c:v>41927</c:v>
                </c:pt>
                <c:pt idx="1305">
                  <c:v>41928</c:v>
                </c:pt>
                <c:pt idx="1306">
                  <c:v>41929</c:v>
                </c:pt>
                <c:pt idx="1307">
                  <c:v>41930</c:v>
                </c:pt>
                <c:pt idx="1308">
                  <c:v>41931</c:v>
                </c:pt>
                <c:pt idx="1309">
                  <c:v>41932</c:v>
                </c:pt>
                <c:pt idx="1310">
                  <c:v>41933</c:v>
                </c:pt>
                <c:pt idx="1311">
                  <c:v>41934</c:v>
                </c:pt>
                <c:pt idx="1312">
                  <c:v>41935</c:v>
                </c:pt>
                <c:pt idx="1313">
                  <c:v>41936</c:v>
                </c:pt>
                <c:pt idx="1314">
                  <c:v>41937</c:v>
                </c:pt>
                <c:pt idx="1315">
                  <c:v>41938</c:v>
                </c:pt>
                <c:pt idx="1316">
                  <c:v>41939</c:v>
                </c:pt>
                <c:pt idx="1317">
                  <c:v>41940</c:v>
                </c:pt>
                <c:pt idx="1318">
                  <c:v>41941</c:v>
                </c:pt>
                <c:pt idx="1319">
                  <c:v>41942</c:v>
                </c:pt>
                <c:pt idx="1320">
                  <c:v>41943</c:v>
                </c:pt>
                <c:pt idx="1321">
                  <c:v>41944</c:v>
                </c:pt>
                <c:pt idx="1322">
                  <c:v>41945</c:v>
                </c:pt>
                <c:pt idx="1323">
                  <c:v>41946</c:v>
                </c:pt>
                <c:pt idx="1324">
                  <c:v>41947</c:v>
                </c:pt>
                <c:pt idx="1325">
                  <c:v>41948</c:v>
                </c:pt>
                <c:pt idx="1326">
                  <c:v>41949</c:v>
                </c:pt>
                <c:pt idx="1327">
                  <c:v>41950</c:v>
                </c:pt>
                <c:pt idx="1328">
                  <c:v>41951</c:v>
                </c:pt>
                <c:pt idx="1329">
                  <c:v>41952</c:v>
                </c:pt>
                <c:pt idx="1330">
                  <c:v>41953</c:v>
                </c:pt>
                <c:pt idx="1331">
                  <c:v>41954</c:v>
                </c:pt>
                <c:pt idx="1332">
                  <c:v>41955</c:v>
                </c:pt>
                <c:pt idx="1333">
                  <c:v>41956</c:v>
                </c:pt>
                <c:pt idx="1334">
                  <c:v>41957</c:v>
                </c:pt>
                <c:pt idx="1335">
                  <c:v>41958</c:v>
                </c:pt>
                <c:pt idx="1336">
                  <c:v>41959</c:v>
                </c:pt>
                <c:pt idx="1337">
                  <c:v>41960</c:v>
                </c:pt>
                <c:pt idx="1338">
                  <c:v>41961</c:v>
                </c:pt>
                <c:pt idx="1339">
                  <c:v>41962</c:v>
                </c:pt>
                <c:pt idx="1340">
                  <c:v>41963</c:v>
                </c:pt>
                <c:pt idx="1341">
                  <c:v>41964</c:v>
                </c:pt>
                <c:pt idx="1342">
                  <c:v>41965</c:v>
                </c:pt>
                <c:pt idx="1343">
                  <c:v>41966</c:v>
                </c:pt>
                <c:pt idx="1344">
                  <c:v>41967</c:v>
                </c:pt>
                <c:pt idx="1345">
                  <c:v>41968</c:v>
                </c:pt>
                <c:pt idx="1346">
                  <c:v>41969</c:v>
                </c:pt>
                <c:pt idx="1347">
                  <c:v>41970</c:v>
                </c:pt>
                <c:pt idx="1348">
                  <c:v>41971</c:v>
                </c:pt>
                <c:pt idx="1349">
                  <c:v>41972</c:v>
                </c:pt>
                <c:pt idx="1350">
                  <c:v>41973</c:v>
                </c:pt>
                <c:pt idx="1351">
                  <c:v>41974</c:v>
                </c:pt>
                <c:pt idx="1352">
                  <c:v>41975</c:v>
                </c:pt>
                <c:pt idx="1353">
                  <c:v>41976</c:v>
                </c:pt>
                <c:pt idx="1354">
                  <c:v>41977</c:v>
                </c:pt>
                <c:pt idx="1355">
                  <c:v>41978</c:v>
                </c:pt>
                <c:pt idx="1356">
                  <c:v>41979</c:v>
                </c:pt>
                <c:pt idx="1357">
                  <c:v>41980</c:v>
                </c:pt>
                <c:pt idx="1358">
                  <c:v>41981</c:v>
                </c:pt>
                <c:pt idx="1359">
                  <c:v>41982</c:v>
                </c:pt>
                <c:pt idx="1360">
                  <c:v>41983</c:v>
                </c:pt>
                <c:pt idx="1361">
                  <c:v>41984</c:v>
                </c:pt>
                <c:pt idx="1362">
                  <c:v>41985</c:v>
                </c:pt>
                <c:pt idx="1363">
                  <c:v>41986</c:v>
                </c:pt>
                <c:pt idx="1364">
                  <c:v>41987</c:v>
                </c:pt>
                <c:pt idx="1365">
                  <c:v>41988</c:v>
                </c:pt>
                <c:pt idx="1366">
                  <c:v>41989</c:v>
                </c:pt>
                <c:pt idx="1367">
                  <c:v>41990</c:v>
                </c:pt>
                <c:pt idx="1368">
                  <c:v>41991</c:v>
                </c:pt>
                <c:pt idx="1369">
                  <c:v>41992</c:v>
                </c:pt>
                <c:pt idx="1370">
                  <c:v>41993</c:v>
                </c:pt>
                <c:pt idx="1371">
                  <c:v>41994</c:v>
                </c:pt>
                <c:pt idx="1372">
                  <c:v>41995</c:v>
                </c:pt>
                <c:pt idx="1373">
                  <c:v>41996</c:v>
                </c:pt>
                <c:pt idx="1374">
                  <c:v>41997</c:v>
                </c:pt>
                <c:pt idx="1375">
                  <c:v>41998</c:v>
                </c:pt>
                <c:pt idx="1376">
                  <c:v>41999</c:v>
                </c:pt>
                <c:pt idx="1377">
                  <c:v>42000</c:v>
                </c:pt>
                <c:pt idx="1378">
                  <c:v>42001</c:v>
                </c:pt>
                <c:pt idx="1379">
                  <c:v>42002</c:v>
                </c:pt>
                <c:pt idx="1380">
                  <c:v>42003</c:v>
                </c:pt>
                <c:pt idx="1381">
                  <c:v>42004</c:v>
                </c:pt>
                <c:pt idx="1382">
                  <c:v>42005</c:v>
                </c:pt>
                <c:pt idx="1383">
                  <c:v>42006</c:v>
                </c:pt>
                <c:pt idx="1384">
                  <c:v>42007</c:v>
                </c:pt>
                <c:pt idx="1385">
                  <c:v>42008</c:v>
                </c:pt>
                <c:pt idx="1386">
                  <c:v>42009</c:v>
                </c:pt>
                <c:pt idx="1387">
                  <c:v>42010</c:v>
                </c:pt>
                <c:pt idx="1388">
                  <c:v>42011</c:v>
                </c:pt>
                <c:pt idx="1389">
                  <c:v>42012</c:v>
                </c:pt>
                <c:pt idx="1390">
                  <c:v>42013</c:v>
                </c:pt>
                <c:pt idx="1391">
                  <c:v>42014</c:v>
                </c:pt>
                <c:pt idx="1392">
                  <c:v>42015</c:v>
                </c:pt>
                <c:pt idx="1393">
                  <c:v>42016</c:v>
                </c:pt>
                <c:pt idx="1394">
                  <c:v>42017</c:v>
                </c:pt>
                <c:pt idx="1395">
                  <c:v>42018</c:v>
                </c:pt>
                <c:pt idx="1396">
                  <c:v>42019</c:v>
                </c:pt>
                <c:pt idx="1397">
                  <c:v>42020</c:v>
                </c:pt>
                <c:pt idx="1398">
                  <c:v>42021</c:v>
                </c:pt>
                <c:pt idx="1399">
                  <c:v>42022</c:v>
                </c:pt>
                <c:pt idx="1400">
                  <c:v>42023</c:v>
                </c:pt>
                <c:pt idx="1401">
                  <c:v>42024</c:v>
                </c:pt>
                <c:pt idx="1402">
                  <c:v>42025</c:v>
                </c:pt>
                <c:pt idx="1403">
                  <c:v>42026</c:v>
                </c:pt>
                <c:pt idx="1404">
                  <c:v>42027</c:v>
                </c:pt>
                <c:pt idx="1405">
                  <c:v>42028</c:v>
                </c:pt>
                <c:pt idx="1406">
                  <c:v>42029</c:v>
                </c:pt>
                <c:pt idx="1407">
                  <c:v>42030</c:v>
                </c:pt>
                <c:pt idx="1408">
                  <c:v>42031</c:v>
                </c:pt>
                <c:pt idx="1409">
                  <c:v>42032</c:v>
                </c:pt>
                <c:pt idx="1410">
                  <c:v>42033</c:v>
                </c:pt>
                <c:pt idx="1411">
                  <c:v>42034</c:v>
                </c:pt>
                <c:pt idx="1412">
                  <c:v>42035</c:v>
                </c:pt>
                <c:pt idx="1413">
                  <c:v>42036</c:v>
                </c:pt>
                <c:pt idx="1414">
                  <c:v>42037</c:v>
                </c:pt>
                <c:pt idx="1415">
                  <c:v>42038</c:v>
                </c:pt>
                <c:pt idx="1416">
                  <c:v>42039</c:v>
                </c:pt>
                <c:pt idx="1417">
                  <c:v>42040</c:v>
                </c:pt>
                <c:pt idx="1418">
                  <c:v>42041</c:v>
                </c:pt>
                <c:pt idx="1419">
                  <c:v>42042</c:v>
                </c:pt>
                <c:pt idx="1420">
                  <c:v>42043</c:v>
                </c:pt>
                <c:pt idx="1421">
                  <c:v>42044</c:v>
                </c:pt>
                <c:pt idx="1422">
                  <c:v>42045</c:v>
                </c:pt>
                <c:pt idx="1423">
                  <c:v>42046</c:v>
                </c:pt>
                <c:pt idx="1424">
                  <c:v>42047</c:v>
                </c:pt>
                <c:pt idx="1425">
                  <c:v>42048</c:v>
                </c:pt>
                <c:pt idx="1426">
                  <c:v>42049</c:v>
                </c:pt>
                <c:pt idx="1427">
                  <c:v>42050</c:v>
                </c:pt>
                <c:pt idx="1428">
                  <c:v>42051</c:v>
                </c:pt>
                <c:pt idx="1429">
                  <c:v>42052</c:v>
                </c:pt>
                <c:pt idx="1430">
                  <c:v>42053</c:v>
                </c:pt>
                <c:pt idx="1431">
                  <c:v>42054</c:v>
                </c:pt>
                <c:pt idx="1432">
                  <c:v>42055</c:v>
                </c:pt>
                <c:pt idx="1433">
                  <c:v>42056</c:v>
                </c:pt>
                <c:pt idx="1434">
                  <c:v>42057</c:v>
                </c:pt>
                <c:pt idx="1435">
                  <c:v>42058</c:v>
                </c:pt>
                <c:pt idx="1436">
                  <c:v>42059</c:v>
                </c:pt>
                <c:pt idx="1437">
                  <c:v>42060</c:v>
                </c:pt>
                <c:pt idx="1438">
                  <c:v>42061</c:v>
                </c:pt>
                <c:pt idx="1439">
                  <c:v>42062</c:v>
                </c:pt>
                <c:pt idx="1440">
                  <c:v>42063</c:v>
                </c:pt>
                <c:pt idx="1441">
                  <c:v>42064</c:v>
                </c:pt>
                <c:pt idx="1442">
                  <c:v>42065</c:v>
                </c:pt>
                <c:pt idx="1443">
                  <c:v>42066</c:v>
                </c:pt>
                <c:pt idx="1444">
                  <c:v>42067</c:v>
                </c:pt>
                <c:pt idx="1445">
                  <c:v>42068</c:v>
                </c:pt>
                <c:pt idx="1446">
                  <c:v>42069</c:v>
                </c:pt>
                <c:pt idx="1447">
                  <c:v>42070</c:v>
                </c:pt>
                <c:pt idx="1448">
                  <c:v>42071</c:v>
                </c:pt>
                <c:pt idx="1449">
                  <c:v>42072</c:v>
                </c:pt>
                <c:pt idx="1450">
                  <c:v>42073</c:v>
                </c:pt>
                <c:pt idx="1451">
                  <c:v>42074</c:v>
                </c:pt>
                <c:pt idx="1452">
                  <c:v>42075</c:v>
                </c:pt>
                <c:pt idx="1453">
                  <c:v>42076</c:v>
                </c:pt>
                <c:pt idx="1454">
                  <c:v>42077</c:v>
                </c:pt>
                <c:pt idx="1455">
                  <c:v>42078</c:v>
                </c:pt>
                <c:pt idx="1456">
                  <c:v>42079</c:v>
                </c:pt>
                <c:pt idx="1457">
                  <c:v>42080</c:v>
                </c:pt>
                <c:pt idx="1458">
                  <c:v>42081</c:v>
                </c:pt>
                <c:pt idx="1459">
                  <c:v>42082</c:v>
                </c:pt>
                <c:pt idx="1460">
                  <c:v>42083</c:v>
                </c:pt>
                <c:pt idx="1461">
                  <c:v>42084</c:v>
                </c:pt>
                <c:pt idx="1462">
                  <c:v>42085</c:v>
                </c:pt>
                <c:pt idx="1463">
                  <c:v>42086</c:v>
                </c:pt>
                <c:pt idx="1464">
                  <c:v>42087</c:v>
                </c:pt>
                <c:pt idx="1465">
                  <c:v>42088</c:v>
                </c:pt>
                <c:pt idx="1466">
                  <c:v>42089</c:v>
                </c:pt>
                <c:pt idx="1467">
                  <c:v>42090</c:v>
                </c:pt>
                <c:pt idx="1468">
                  <c:v>42091</c:v>
                </c:pt>
                <c:pt idx="1469">
                  <c:v>42092</c:v>
                </c:pt>
                <c:pt idx="1470">
                  <c:v>42093</c:v>
                </c:pt>
                <c:pt idx="1471">
                  <c:v>42094</c:v>
                </c:pt>
                <c:pt idx="1472">
                  <c:v>42095</c:v>
                </c:pt>
                <c:pt idx="1473">
                  <c:v>42096</c:v>
                </c:pt>
                <c:pt idx="1474">
                  <c:v>42097</c:v>
                </c:pt>
                <c:pt idx="1475">
                  <c:v>42098</c:v>
                </c:pt>
                <c:pt idx="1476">
                  <c:v>42099</c:v>
                </c:pt>
                <c:pt idx="1477">
                  <c:v>42100</c:v>
                </c:pt>
                <c:pt idx="1478">
                  <c:v>42101</c:v>
                </c:pt>
                <c:pt idx="1479">
                  <c:v>42102</c:v>
                </c:pt>
                <c:pt idx="1480">
                  <c:v>42103</c:v>
                </c:pt>
                <c:pt idx="1481">
                  <c:v>42104</c:v>
                </c:pt>
                <c:pt idx="1482">
                  <c:v>42105</c:v>
                </c:pt>
                <c:pt idx="1483">
                  <c:v>42106</c:v>
                </c:pt>
                <c:pt idx="1484">
                  <c:v>42107</c:v>
                </c:pt>
                <c:pt idx="1485">
                  <c:v>42108</c:v>
                </c:pt>
                <c:pt idx="1486">
                  <c:v>42109</c:v>
                </c:pt>
                <c:pt idx="1487">
                  <c:v>42110</c:v>
                </c:pt>
                <c:pt idx="1488">
                  <c:v>42111</c:v>
                </c:pt>
                <c:pt idx="1489">
                  <c:v>42112</c:v>
                </c:pt>
                <c:pt idx="1490">
                  <c:v>42113</c:v>
                </c:pt>
                <c:pt idx="1491">
                  <c:v>42114</c:v>
                </c:pt>
                <c:pt idx="1492">
                  <c:v>42115</c:v>
                </c:pt>
                <c:pt idx="1493">
                  <c:v>42116</c:v>
                </c:pt>
                <c:pt idx="1494">
                  <c:v>42117</c:v>
                </c:pt>
                <c:pt idx="1495">
                  <c:v>42118</c:v>
                </c:pt>
                <c:pt idx="1496">
                  <c:v>42119</c:v>
                </c:pt>
                <c:pt idx="1497">
                  <c:v>42120</c:v>
                </c:pt>
                <c:pt idx="1498">
                  <c:v>42121</c:v>
                </c:pt>
                <c:pt idx="1499">
                  <c:v>42122</c:v>
                </c:pt>
                <c:pt idx="1500">
                  <c:v>42123</c:v>
                </c:pt>
                <c:pt idx="1501">
                  <c:v>42124</c:v>
                </c:pt>
                <c:pt idx="1502">
                  <c:v>42125</c:v>
                </c:pt>
                <c:pt idx="1503">
                  <c:v>42126</c:v>
                </c:pt>
                <c:pt idx="1504">
                  <c:v>42127</c:v>
                </c:pt>
                <c:pt idx="1505">
                  <c:v>42128</c:v>
                </c:pt>
                <c:pt idx="1506">
                  <c:v>42129</c:v>
                </c:pt>
                <c:pt idx="1507">
                  <c:v>42130</c:v>
                </c:pt>
                <c:pt idx="1508">
                  <c:v>42131</c:v>
                </c:pt>
                <c:pt idx="1509">
                  <c:v>42132</c:v>
                </c:pt>
                <c:pt idx="1510">
                  <c:v>42133</c:v>
                </c:pt>
                <c:pt idx="1511">
                  <c:v>42134</c:v>
                </c:pt>
                <c:pt idx="1512">
                  <c:v>42135</c:v>
                </c:pt>
                <c:pt idx="1513">
                  <c:v>42136</c:v>
                </c:pt>
                <c:pt idx="1514">
                  <c:v>42137</c:v>
                </c:pt>
                <c:pt idx="1515">
                  <c:v>42138</c:v>
                </c:pt>
                <c:pt idx="1516">
                  <c:v>42139</c:v>
                </c:pt>
                <c:pt idx="1517">
                  <c:v>42140</c:v>
                </c:pt>
                <c:pt idx="1518">
                  <c:v>42141</c:v>
                </c:pt>
                <c:pt idx="1519">
                  <c:v>42142</c:v>
                </c:pt>
                <c:pt idx="1520">
                  <c:v>42143</c:v>
                </c:pt>
                <c:pt idx="1521">
                  <c:v>42144</c:v>
                </c:pt>
                <c:pt idx="1522">
                  <c:v>42145</c:v>
                </c:pt>
                <c:pt idx="1523">
                  <c:v>42146</c:v>
                </c:pt>
                <c:pt idx="1524">
                  <c:v>42147</c:v>
                </c:pt>
                <c:pt idx="1525">
                  <c:v>42148</c:v>
                </c:pt>
                <c:pt idx="1526">
                  <c:v>42149</c:v>
                </c:pt>
                <c:pt idx="1527">
                  <c:v>42150</c:v>
                </c:pt>
                <c:pt idx="1528">
                  <c:v>42151</c:v>
                </c:pt>
                <c:pt idx="1529">
                  <c:v>42152</c:v>
                </c:pt>
                <c:pt idx="1530">
                  <c:v>42153</c:v>
                </c:pt>
                <c:pt idx="1531">
                  <c:v>42154</c:v>
                </c:pt>
                <c:pt idx="1532">
                  <c:v>42155</c:v>
                </c:pt>
                <c:pt idx="1533">
                  <c:v>42156</c:v>
                </c:pt>
                <c:pt idx="1534">
                  <c:v>42157</c:v>
                </c:pt>
                <c:pt idx="1535">
                  <c:v>42158</c:v>
                </c:pt>
                <c:pt idx="1536">
                  <c:v>42159</c:v>
                </c:pt>
                <c:pt idx="1537">
                  <c:v>42160</c:v>
                </c:pt>
                <c:pt idx="1538">
                  <c:v>42161</c:v>
                </c:pt>
                <c:pt idx="1539">
                  <c:v>42162</c:v>
                </c:pt>
                <c:pt idx="1540">
                  <c:v>42163</c:v>
                </c:pt>
                <c:pt idx="1541">
                  <c:v>42164</c:v>
                </c:pt>
                <c:pt idx="1542">
                  <c:v>42165</c:v>
                </c:pt>
                <c:pt idx="1543">
                  <c:v>42166</c:v>
                </c:pt>
                <c:pt idx="1544">
                  <c:v>42167</c:v>
                </c:pt>
                <c:pt idx="1545">
                  <c:v>42168</c:v>
                </c:pt>
                <c:pt idx="1546">
                  <c:v>42169</c:v>
                </c:pt>
                <c:pt idx="1547">
                  <c:v>42170</c:v>
                </c:pt>
                <c:pt idx="1548">
                  <c:v>42171</c:v>
                </c:pt>
                <c:pt idx="1549">
                  <c:v>42172</c:v>
                </c:pt>
                <c:pt idx="1550">
                  <c:v>42173</c:v>
                </c:pt>
                <c:pt idx="1551">
                  <c:v>42174</c:v>
                </c:pt>
                <c:pt idx="1552">
                  <c:v>42175</c:v>
                </c:pt>
                <c:pt idx="1553">
                  <c:v>42176</c:v>
                </c:pt>
                <c:pt idx="1554">
                  <c:v>42177</c:v>
                </c:pt>
                <c:pt idx="1555">
                  <c:v>42178</c:v>
                </c:pt>
                <c:pt idx="1556">
                  <c:v>42179</c:v>
                </c:pt>
                <c:pt idx="1557">
                  <c:v>42180</c:v>
                </c:pt>
                <c:pt idx="1558">
                  <c:v>42181</c:v>
                </c:pt>
                <c:pt idx="1559">
                  <c:v>42182</c:v>
                </c:pt>
                <c:pt idx="1560">
                  <c:v>42183</c:v>
                </c:pt>
                <c:pt idx="1561">
                  <c:v>42184</c:v>
                </c:pt>
                <c:pt idx="1562">
                  <c:v>42185</c:v>
                </c:pt>
                <c:pt idx="1563">
                  <c:v>42186</c:v>
                </c:pt>
                <c:pt idx="1564">
                  <c:v>42187</c:v>
                </c:pt>
                <c:pt idx="1565">
                  <c:v>42188</c:v>
                </c:pt>
                <c:pt idx="1566">
                  <c:v>42189</c:v>
                </c:pt>
                <c:pt idx="1567">
                  <c:v>42190</c:v>
                </c:pt>
                <c:pt idx="1568">
                  <c:v>42191</c:v>
                </c:pt>
                <c:pt idx="1569">
                  <c:v>42192</c:v>
                </c:pt>
                <c:pt idx="1570">
                  <c:v>42193</c:v>
                </c:pt>
                <c:pt idx="1571">
                  <c:v>42194</c:v>
                </c:pt>
                <c:pt idx="1572">
                  <c:v>42195</c:v>
                </c:pt>
                <c:pt idx="1573">
                  <c:v>42196</c:v>
                </c:pt>
                <c:pt idx="1574">
                  <c:v>42197</c:v>
                </c:pt>
                <c:pt idx="1575">
                  <c:v>42198</c:v>
                </c:pt>
                <c:pt idx="1576">
                  <c:v>42199</c:v>
                </c:pt>
                <c:pt idx="1577">
                  <c:v>42200</c:v>
                </c:pt>
                <c:pt idx="1578">
                  <c:v>42201</c:v>
                </c:pt>
                <c:pt idx="1579">
                  <c:v>42202</c:v>
                </c:pt>
                <c:pt idx="1580">
                  <c:v>42203</c:v>
                </c:pt>
                <c:pt idx="1581">
                  <c:v>42204</c:v>
                </c:pt>
                <c:pt idx="1582">
                  <c:v>42205</c:v>
                </c:pt>
                <c:pt idx="1583">
                  <c:v>42206</c:v>
                </c:pt>
                <c:pt idx="1584">
                  <c:v>42207</c:v>
                </c:pt>
                <c:pt idx="1585">
                  <c:v>42208</c:v>
                </c:pt>
                <c:pt idx="1586">
                  <c:v>42209</c:v>
                </c:pt>
                <c:pt idx="1587">
                  <c:v>42210</c:v>
                </c:pt>
                <c:pt idx="1588">
                  <c:v>42211</c:v>
                </c:pt>
                <c:pt idx="1589">
                  <c:v>42212</c:v>
                </c:pt>
                <c:pt idx="1590">
                  <c:v>42213</c:v>
                </c:pt>
                <c:pt idx="1591">
                  <c:v>42214</c:v>
                </c:pt>
                <c:pt idx="1592">
                  <c:v>42215</c:v>
                </c:pt>
                <c:pt idx="1593">
                  <c:v>42216</c:v>
                </c:pt>
                <c:pt idx="1594">
                  <c:v>42217</c:v>
                </c:pt>
                <c:pt idx="1595">
                  <c:v>42218</c:v>
                </c:pt>
                <c:pt idx="1596">
                  <c:v>42219</c:v>
                </c:pt>
                <c:pt idx="1597">
                  <c:v>42220</c:v>
                </c:pt>
                <c:pt idx="1598">
                  <c:v>42221</c:v>
                </c:pt>
                <c:pt idx="1599">
                  <c:v>42222</c:v>
                </c:pt>
                <c:pt idx="1600">
                  <c:v>42223</c:v>
                </c:pt>
                <c:pt idx="1601">
                  <c:v>42224</c:v>
                </c:pt>
                <c:pt idx="1602">
                  <c:v>42225</c:v>
                </c:pt>
                <c:pt idx="1603">
                  <c:v>42226</c:v>
                </c:pt>
                <c:pt idx="1604">
                  <c:v>42227</c:v>
                </c:pt>
                <c:pt idx="1605">
                  <c:v>42228</c:v>
                </c:pt>
                <c:pt idx="1606">
                  <c:v>42229</c:v>
                </c:pt>
                <c:pt idx="1607">
                  <c:v>42230</c:v>
                </c:pt>
                <c:pt idx="1608">
                  <c:v>42231</c:v>
                </c:pt>
                <c:pt idx="1609">
                  <c:v>42232</c:v>
                </c:pt>
                <c:pt idx="1610">
                  <c:v>42233</c:v>
                </c:pt>
                <c:pt idx="1611">
                  <c:v>42234</c:v>
                </c:pt>
                <c:pt idx="1612">
                  <c:v>42235</c:v>
                </c:pt>
                <c:pt idx="1613">
                  <c:v>42236</c:v>
                </c:pt>
                <c:pt idx="1614">
                  <c:v>42237</c:v>
                </c:pt>
                <c:pt idx="1615">
                  <c:v>42238</c:v>
                </c:pt>
                <c:pt idx="1616">
                  <c:v>42239</c:v>
                </c:pt>
                <c:pt idx="1617">
                  <c:v>42240</c:v>
                </c:pt>
                <c:pt idx="1618">
                  <c:v>42241</c:v>
                </c:pt>
                <c:pt idx="1619">
                  <c:v>42242</c:v>
                </c:pt>
                <c:pt idx="1620">
                  <c:v>42243</c:v>
                </c:pt>
                <c:pt idx="1621">
                  <c:v>42244</c:v>
                </c:pt>
                <c:pt idx="1622">
                  <c:v>42245</c:v>
                </c:pt>
                <c:pt idx="1623">
                  <c:v>42246</c:v>
                </c:pt>
                <c:pt idx="1624">
                  <c:v>42247</c:v>
                </c:pt>
                <c:pt idx="1625">
                  <c:v>42248</c:v>
                </c:pt>
                <c:pt idx="1626">
                  <c:v>42249</c:v>
                </c:pt>
                <c:pt idx="1627">
                  <c:v>42250</c:v>
                </c:pt>
                <c:pt idx="1628">
                  <c:v>42251</c:v>
                </c:pt>
                <c:pt idx="1629">
                  <c:v>42252</c:v>
                </c:pt>
                <c:pt idx="1630">
                  <c:v>42253</c:v>
                </c:pt>
                <c:pt idx="1631">
                  <c:v>42254</c:v>
                </c:pt>
                <c:pt idx="1632">
                  <c:v>42255</c:v>
                </c:pt>
                <c:pt idx="1633">
                  <c:v>42256</c:v>
                </c:pt>
                <c:pt idx="1634">
                  <c:v>42257</c:v>
                </c:pt>
                <c:pt idx="1635">
                  <c:v>42258</c:v>
                </c:pt>
                <c:pt idx="1636">
                  <c:v>42259</c:v>
                </c:pt>
                <c:pt idx="1637">
                  <c:v>42260</c:v>
                </c:pt>
                <c:pt idx="1638">
                  <c:v>42261</c:v>
                </c:pt>
                <c:pt idx="1639">
                  <c:v>42262</c:v>
                </c:pt>
                <c:pt idx="1640">
                  <c:v>42263</c:v>
                </c:pt>
                <c:pt idx="1641">
                  <c:v>42264</c:v>
                </c:pt>
                <c:pt idx="1642">
                  <c:v>42265</c:v>
                </c:pt>
                <c:pt idx="1643">
                  <c:v>42266</c:v>
                </c:pt>
                <c:pt idx="1644">
                  <c:v>42267</c:v>
                </c:pt>
                <c:pt idx="1645">
                  <c:v>42268</c:v>
                </c:pt>
                <c:pt idx="1646">
                  <c:v>42269</c:v>
                </c:pt>
                <c:pt idx="1647">
                  <c:v>42270</c:v>
                </c:pt>
                <c:pt idx="1648">
                  <c:v>42271</c:v>
                </c:pt>
                <c:pt idx="1649">
                  <c:v>42272</c:v>
                </c:pt>
                <c:pt idx="1650">
                  <c:v>42273</c:v>
                </c:pt>
                <c:pt idx="1651">
                  <c:v>42274</c:v>
                </c:pt>
                <c:pt idx="1652">
                  <c:v>42275</c:v>
                </c:pt>
                <c:pt idx="1653">
                  <c:v>42276</c:v>
                </c:pt>
                <c:pt idx="1654">
                  <c:v>42277</c:v>
                </c:pt>
                <c:pt idx="1655">
                  <c:v>42278</c:v>
                </c:pt>
                <c:pt idx="1656">
                  <c:v>42279</c:v>
                </c:pt>
                <c:pt idx="1657">
                  <c:v>42280</c:v>
                </c:pt>
                <c:pt idx="1658">
                  <c:v>42281</c:v>
                </c:pt>
                <c:pt idx="1659">
                  <c:v>42282</c:v>
                </c:pt>
                <c:pt idx="1660">
                  <c:v>42283</c:v>
                </c:pt>
                <c:pt idx="1661">
                  <c:v>42284</c:v>
                </c:pt>
                <c:pt idx="1662">
                  <c:v>42285</c:v>
                </c:pt>
                <c:pt idx="1663">
                  <c:v>42286</c:v>
                </c:pt>
                <c:pt idx="1664">
                  <c:v>42287</c:v>
                </c:pt>
                <c:pt idx="1665">
                  <c:v>42288</c:v>
                </c:pt>
                <c:pt idx="1666">
                  <c:v>42289</c:v>
                </c:pt>
                <c:pt idx="1667">
                  <c:v>42290</c:v>
                </c:pt>
                <c:pt idx="1668">
                  <c:v>42291</c:v>
                </c:pt>
                <c:pt idx="1669">
                  <c:v>42292</c:v>
                </c:pt>
                <c:pt idx="1670">
                  <c:v>42293</c:v>
                </c:pt>
                <c:pt idx="1671">
                  <c:v>42294</c:v>
                </c:pt>
                <c:pt idx="1672">
                  <c:v>42295</c:v>
                </c:pt>
                <c:pt idx="1673">
                  <c:v>42296</c:v>
                </c:pt>
                <c:pt idx="1674">
                  <c:v>42297</c:v>
                </c:pt>
                <c:pt idx="1675">
                  <c:v>42298</c:v>
                </c:pt>
                <c:pt idx="1676">
                  <c:v>42299</c:v>
                </c:pt>
                <c:pt idx="1677">
                  <c:v>42300</c:v>
                </c:pt>
                <c:pt idx="1678">
                  <c:v>42301</c:v>
                </c:pt>
                <c:pt idx="1679">
                  <c:v>42302</c:v>
                </c:pt>
                <c:pt idx="1680">
                  <c:v>42303</c:v>
                </c:pt>
                <c:pt idx="1681">
                  <c:v>42304</c:v>
                </c:pt>
                <c:pt idx="1682">
                  <c:v>42305</c:v>
                </c:pt>
                <c:pt idx="1683">
                  <c:v>42306</c:v>
                </c:pt>
                <c:pt idx="1684">
                  <c:v>42307</c:v>
                </c:pt>
                <c:pt idx="1685">
                  <c:v>42308</c:v>
                </c:pt>
                <c:pt idx="1686">
                  <c:v>42309</c:v>
                </c:pt>
                <c:pt idx="1687">
                  <c:v>42310</c:v>
                </c:pt>
                <c:pt idx="1688">
                  <c:v>42311</c:v>
                </c:pt>
                <c:pt idx="1689">
                  <c:v>42312</c:v>
                </c:pt>
                <c:pt idx="1690">
                  <c:v>42313</c:v>
                </c:pt>
                <c:pt idx="1691">
                  <c:v>42314</c:v>
                </c:pt>
                <c:pt idx="1692">
                  <c:v>42315</c:v>
                </c:pt>
                <c:pt idx="1693">
                  <c:v>42316</c:v>
                </c:pt>
                <c:pt idx="1694">
                  <c:v>42317</c:v>
                </c:pt>
                <c:pt idx="1695">
                  <c:v>42318</c:v>
                </c:pt>
                <c:pt idx="1696">
                  <c:v>42319</c:v>
                </c:pt>
                <c:pt idx="1697">
                  <c:v>42320</c:v>
                </c:pt>
                <c:pt idx="1698">
                  <c:v>42321</c:v>
                </c:pt>
                <c:pt idx="1699">
                  <c:v>42322</c:v>
                </c:pt>
                <c:pt idx="1700">
                  <c:v>42323</c:v>
                </c:pt>
                <c:pt idx="1701">
                  <c:v>42324</c:v>
                </c:pt>
                <c:pt idx="1702">
                  <c:v>42325</c:v>
                </c:pt>
                <c:pt idx="1703">
                  <c:v>42326</c:v>
                </c:pt>
                <c:pt idx="1704">
                  <c:v>42327</c:v>
                </c:pt>
                <c:pt idx="1705">
                  <c:v>42328</c:v>
                </c:pt>
                <c:pt idx="1706">
                  <c:v>42329</c:v>
                </c:pt>
                <c:pt idx="1707">
                  <c:v>42330</c:v>
                </c:pt>
                <c:pt idx="1708">
                  <c:v>42331</c:v>
                </c:pt>
                <c:pt idx="1709">
                  <c:v>42332</c:v>
                </c:pt>
                <c:pt idx="1710">
                  <c:v>42333</c:v>
                </c:pt>
                <c:pt idx="1711">
                  <c:v>42334</c:v>
                </c:pt>
                <c:pt idx="1712">
                  <c:v>42335</c:v>
                </c:pt>
                <c:pt idx="1713">
                  <c:v>42336</c:v>
                </c:pt>
                <c:pt idx="1714">
                  <c:v>42337</c:v>
                </c:pt>
                <c:pt idx="1715">
                  <c:v>42338</c:v>
                </c:pt>
                <c:pt idx="1716">
                  <c:v>42339</c:v>
                </c:pt>
                <c:pt idx="1717">
                  <c:v>42340</c:v>
                </c:pt>
                <c:pt idx="1718">
                  <c:v>42341</c:v>
                </c:pt>
                <c:pt idx="1719">
                  <c:v>42342</c:v>
                </c:pt>
                <c:pt idx="1720">
                  <c:v>42343</c:v>
                </c:pt>
                <c:pt idx="1721">
                  <c:v>42344</c:v>
                </c:pt>
                <c:pt idx="1722">
                  <c:v>42345</c:v>
                </c:pt>
                <c:pt idx="1723">
                  <c:v>42346</c:v>
                </c:pt>
                <c:pt idx="1724">
                  <c:v>42347</c:v>
                </c:pt>
                <c:pt idx="1725">
                  <c:v>42348</c:v>
                </c:pt>
                <c:pt idx="1726">
                  <c:v>42349</c:v>
                </c:pt>
                <c:pt idx="1727">
                  <c:v>42350</c:v>
                </c:pt>
                <c:pt idx="1728">
                  <c:v>42351</c:v>
                </c:pt>
                <c:pt idx="1729">
                  <c:v>42352</c:v>
                </c:pt>
                <c:pt idx="1730">
                  <c:v>42353</c:v>
                </c:pt>
                <c:pt idx="1731">
                  <c:v>42354</c:v>
                </c:pt>
                <c:pt idx="1732">
                  <c:v>42355</c:v>
                </c:pt>
                <c:pt idx="1733">
                  <c:v>42356</c:v>
                </c:pt>
                <c:pt idx="1734">
                  <c:v>42357</c:v>
                </c:pt>
                <c:pt idx="1735">
                  <c:v>42358</c:v>
                </c:pt>
                <c:pt idx="1736">
                  <c:v>42359</c:v>
                </c:pt>
                <c:pt idx="1737">
                  <c:v>42360</c:v>
                </c:pt>
                <c:pt idx="1738">
                  <c:v>42361</c:v>
                </c:pt>
                <c:pt idx="1739">
                  <c:v>42362</c:v>
                </c:pt>
                <c:pt idx="1740">
                  <c:v>42363</c:v>
                </c:pt>
                <c:pt idx="1741">
                  <c:v>42364</c:v>
                </c:pt>
                <c:pt idx="1742">
                  <c:v>42365</c:v>
                </c:pt>
                <c:pt idx="1743">
                  <c:v>42366</c:v>
                </c:pt>
                <c:pt idx="1744">
                  <c:v>42367</c:v>
                </c:pt>
                <c:pt idx="1745">
                  <c:v>42368</c:v>
                </c:pt>
                <c:pt idx="1746">
                  <c:v>42369</c:v>
                </c:pt>
                <c:pt idx="1747">
                  <c:v>42370</c:v>
                </c:pt>
                <c:pt idx="1748">
                  <c:v>42371</c:v>
                </c:pt>
                <c:pt idx="1749">
                  <c:v>42372</c:v>
                </c:pt>
                <c:pt idx="1750">
                  <c:v>42373</c:v>
                </c:pt>
                <c:pt idx="1751">
                  <c:v>42374</c:v>
                </c:pt>
                <c:pt idx="1752">
                  <c:v>42375</c:v>
                </c:pt>
                <c:pt idx="1753">
                  <c:v>42376</c:v>
                </c:pt>
                <c:pt idx="1754">
                  <c:v>42377</c:v>
                </c:pt>
                <c:pt idx="1755">
                  <c:v>42378</c:v>
                </c:pt>
                <c:pt idx="1756">
                  <c:v>42379</c:v>
                </c:pt>
                <c:pt idx="1757">
                  <c:v>42380</c:v>
                </c:pt>
                <c:pt idx="1758">
                  <c:v>42381</c:v>
                </c:pt>
                <c:pt idx="1759">
                  <c:v>42382</c:v>
                </c:pt>
                <c:pt idx="1760">
                  <c:v>42383</c:v>
                </c:pt>
                <c:pt idx="1761">
                  <c:v>42384</c:v>
                </c:pt>
                <c:pt idx="1762">
                  <c:v>42385</c:v>
                </c:pt>
                <c:pt idx="1763">
                  <c:v>42386</c:v>
                </c:pt>
                <c:pt idx="1764">
                  <c:v>42387</c:v>
                </c:pt>
                <c:pt idx="1765">
                  <c:v>42388</c:v>
                </c:pt>
                <c:pt idx="1766">
                  <c:v>42389</c:v>
                </c:pt>
                <c:pt idx="1767">
                  <c:v>42390</c:v>
                </c:pt>
                <c:pt idx="1768">
                  <c:v>42391</c:v>
                </c:pt>
                <c:pt idx="1769">
                  <c:v>42392</c:v>
                </c:pt>
                <c:pt idx="1770">
                  <c:v>42393</c:v>
                </c:pt>
                <c:pt idx="1771">
                  <c:v>42394</c:v>
                </c:pt>
                <c:pt idx="1772">
                  <c:v>42395</c:v>
                </c:pt>
                <c:pt idx="1773">
                  <c:v>42396</c:v>
                </c:pt>
                <c:pt idx="1774">
                  <c:v>42397</c:v>
                </c:pt>
                <c:pt idx="1775">
                  <c:v>42398</c:v>
                </c:pt>
                <c:pt idx="1776">
                  <c:v>42399</c:v>
                </c:pt>
                <c:pt idx="1777">
                  <c:v>42400</c:v>
                </c:pt>
                <c:pt idx="1778">
                  <c:v>42401</c:v>
                </c:pt>
                <c:pt idx="1779">
                  <c:v>42402</c:v>
                </c:pt>
                <c:pt idx="1780">
                  <c:v>42403</c:v>
                </c:pt>
                <c:pt idx="1781">
                  <c:v>42404</c:v>
                </c:pt>
                <c:pt idx="1782">
                  <c:v>42405</c:v>
                </c:pt>
                <c:pt idx="1783">
                  <c:v>42406</c:v>
                </c:pt>
                <c:pt idx="1784">
                  <c:v>42407</c:v>
                </c:pt>
                <c:pt idx="1785">
                  <c:v>42408</c:v>
                </c:pt>
                <c:pt idx="1786">
                  <c:v>42409</c:v>
                </c:pt>
                <c:pt idx="1787">
                  <c:v>42410</c:v>
                </c:pt>
                <c:pt idx="1788">
                  <c:v>42411</c:v>
                </c:pt>
                <c:pt idx="1789">
                  <c:v>42412</c:v>
                </c:pt>
                <c:pt idx="1790">
                  <c:v>42413</c:v>
                </c:pt>
                <c:pt idx="1791">
                  <c:v>42414</c:v>
                </c:pt>
                <c:pt idx="1792">
                  <c:v>42415</c:v>
                </c:pt>
                <c:pt idx="1793">
                  <c:v>42416</c:v>
                </c:pt>
                <c:pt idx="1794">
                  <c:v>42417</c:v>
                </c:pt>
                <c:pt idx="1795">
                  <c:v>42418</c:v>
                </c:pt>
                <c:pt idx="1796">
                  <c:v>42419</c:v>
                </c:pt>
                <c:pt idx="1797">
                  <c:v>42420</c:v>
                </c:pt>
                <c:pt idx="1798">
                  <c:v>42421</c:v>
                </c:pt>
                <c:pt idx="1799">
                  <c:v>42422</c:v>
                </c:pt>
                <c:pt idx="1800">
                  <c:v>42423</c:v>
                </c:pt>
                <c:pt idx="1801">
                  <c:v>42424</c:v>
                </c:pt>
                <c:pt idx="1802">
                  <c:v>42425</c:v>
                </c:pt>
                <c:pt idx="1803">
                  <c:v>42426</c:v>
                </c:pt>
                <c:pt idx="1804">
                  <c:v>42427</c:v>
                </c:pt>
                <c:pt idx="1805">
                  <c:v>42428</c:v>
                </c:pt>
                <c:pt idx="1806">
                  <c:v>42429</c:v>
                </c:pt>
                <c:pt idx="1807">
                  <c:v>42430</c:v>
                </c:pt>
                <c:pt idx="1808">
                  <c:v>42431</c:v>
                </c:pt>
                <c:pt idx="1809">
                  <c:v>42432</c:v>
                </c:pt>
                <c:pt idx="1810">
                  <c:v>42433</c:v>
                </c:pt>
                <c:pt idx="1811">
                  <c:v>42434</c:v>
                </c:pt>
                <c:pt idx="1812">
                  <c:v>42435</c:v>
                </c:pt>
                <c:pt idx="1813">
                  <c:v>42436</c:v>
                </c:pt>
                <c:pt idx="1814">
                  <c:v>42437</c:v>
                </c:pt>
                <c:pt idx="1815">
                  <c:v>42438</c:v>
                </c:pt>
                <c:pt idx="1816">
                  <c:v>42439</c:v>
                </c:pt>
                <c:pt idx="1817">
                  <c:v>42440</c:v>
                </c:pt>
                <c:pt idx="1818">
                  <c:v>42441</c:v>
                </c:pt>
                <c:pt idx="1819">
                  <c:v>42442</c:v>
                </c:pt>
                <c:pt idx="1820">
                  <c:v>42443</c:v>
                </c:pt>
                <c:pt idx="1821">
                  <c:v>42444</c:v>
                </c:pt>
                <c:pt idx="1822">
                  <c:v>42445</c:v>
                </c:pt>
                <c:pt idx="1823">
                  <c:v>42446</c:v>
                </c:pt>
                <c:pt idx="1824">
                  <c:v>42447</c:v>
                </c:pt>
                <c:pt idx="1825">
                  <c:v>42448</c:v>
                </c:pt>
                <c:pt idx="1826">
                  <c:v>42449</c:v>
                </c:pt>
                <c:pt idx="1827">
                  <c:v>42450</c:v>
                </c:pt>
                <c:pt idx="1828">
                  <c:v>42451</c:v>
                </c:pt>
                <c:pt idx="1829">
                  <c:v>42452</c:v>
                </c:pt>
                <c:pt idx="1830">
                  <c:v>42453</c:v>
                </c:pt>
                <c:pt idx="1831">
                  <c:v>42454</c:v>
                </c:pt>
                <c:pt idx="1832">
                  <c:v>42455</c:v>
                </c:pt>
                <c:pt idx="1833">
                  <c:v>42456</c:v>
                </c:pt>
                <c:pt idx="1834">
                  <c:v>42457</c:v>
                </c:pt>
                <c:pt idx="1835">
                  <c:v>42458</c:v>
                </c:pt>
                <c:pt idx="1836">
                  <c:v>42459</c:v>
                </c:pt>
                <c:pt idx="1837">
                  <c:v>42460</c:v>
                </c:pt>
                <c:pt idx="1838">
                  <c:v>42461</c:v>
                </c:pt>
                <c:pt idx="1839">
                  <c:v>42462</c:v>
                </c:pt>
                <c:pt idx="1840">
                  <c:v>42463</c:v>
                </c:pt>
                <c:pt idx="1841">
                  <c:v>42464</c:v>
                </c:pt>
                <c:pt idx="1842">
                  <c:v>42465</c:v>
                </c:pt>
                <c:pt idx="1843">
                  <c:v>42466</c:v>
                </c:pt>
                <c:pt idx="1844">
                  <c:v>42467</c:v>
                </c:pt>
                <c:pt idx="1845">
                  <c:v>42468</c:v>
                </c:pt>
                <c:pt idx="1846">
                  <c:v>42469</c:v>
                </c:pt>
                <c:pt idx="1847">
                  <c:v>42470</c:v>
                </c:pt>
                <c:pt idx="1848">
                  <c:v>42471</c:v>
                </c:pt>
                <c:pt idx="1849">
                  <c:v>42472</c:v>
                </c:pt>
                <c:pt idx="1850">
                  <c:v>42473</c:v>
                </c:pt>
                <c:pt idx="1851">
                  <c:v>42474</c:v>
                </c:pt>
                <c:pt idx="1852">
                  <c:v>42475</c:v>
                </c:pt>
                <c:pt idx="1853">
                  <c:v>42476</c:v>
                </c:pt>
                <c:pt idx="1854">
                  <c:v>42477</c:v>
                </c:pt>
                <c:pt idx="1855">
                  <c:v>42478</c:v>
                </c:pt>
                <c:pt idx="1856">
                  <c:v>42479</c:v>
                </c:pt>
                <c:pt idx="1857">
                  <c:v>42480</c:v>
                </c:pt>
                <c:pt idx="1858">
                  <c:v>42481</c:v>
                </c:pt>
                <c:pt idx="1859">
                  <c:v>42482</c:v>
                </c:pt>
                <c:pt idx="1860">
                  <c:v>42483</c:v>
                </c:pt>
                <c:pt idx="1861">
                  <c:v>42484</c:v>
                </c:pt>
                <c:pt idx="1862">
                  <c:v>42485</c:v>
                </c:pt>
                <c:pt idx="1863">
                  <c:v>42486</c:v>
                </c:pt>
                <c:pt idx="1864">
                  <c:v>42487</c:v>
                </c:pt>
                <c:pt idx="1865">
                  <c:v>42488</c:v>
                </c:pt>
                <c:pt idx="1866">
                  <c:v>42489</c:v>
                </c:pt>
                <c:pt idx="1867">
                  <c:v>42490</c:v>
                </c:pt>
                <c:pt idx="1868">
                  <c:v>42491</c:v>
                </c:pt>
                <c:pt idx="1869">
                  <c:v>42492</c:v>
                </c:pt>
                <c:pt idx="1870">
                  <c:v>42493</c:v>
                </c:pt>
                <c:pt idx="1871">
                  <c:v>42494</c:v>
                </c:pt>
                <c:pt idx="1872">
                  <c:v>42495</c:v>
                </c:pt>
                <c:pt idx="1873">
                  <c:v>42496</c:v>
                </c:pt>
                <c:pt idx="1874">
                  <c:v>42497</c:v>
                </c:pt>
                <c:pt idx="1875">
                  <c:v>42498</c:v>
                </c:pt>
                <c:pt idx="1876">
                  <c:v>42499</c:v>
                </c:pt>
                <c:pt idx="1877">
                  <c:v>42500</c:v>
                </c:pt>
                <c:pt idx="1878">
                  <c:v>42501</c:v>
                </c:pt>
                <c:pt idx="1879">
                  <c:v>42502</c:v>
                </c:pt>
                <c:pt idx="1880">
                  <c:v>42503</c:v>
                </c:pt>
                <c:pt idx="1881">
                  <c:v>42504</c:v>
                </c:pt>
                <c:pt idx="1882">
                  <c:v>42505</c:v>
                </c:pt>
                <c:pt idx="1883">
                  <c:v>42506</c:v>
                </c:pt>
                <c:pt idx="1884">
                  <c:v>42507</c:v>
                </c:pt>
                <c:pt idx="1885">
                  <c:v>42508</c:v>
                </c:pt>
                <c:pt idx="1886">
                  <c:v>42509</c:v>
                </c:pt>
                <c:pt idx="1887">
                  <c:v>42510</c:v>
                </c:pt>
                <c:pt idx="1888">
                  <c:v>42511</c:v>
                </c:pt>
                <c:pt idx="1889">
                  <c:v>42512</c:v>
                </c:pt>
                <c:pt idx="1890">
                  <c:v>42513</c:v>
                </c:pt>
                <c:pt idx="1891">
                  <c:v>42514</c:v>
                </c:pt>
                <c:pt idx="1892">
                  <c:v>42515</c:v>
                </c:pt>
                <c:pt idx="1893">
                  <c:v>42516</c:v>
                </c:pt>
                <c:pt idx="1894">
                  <c:v>42517</c:v>
                </c:pt>
                <c:pt idx="1895">
                  <c:v>42518</c:v>
                </c:pt>
                <c:pt idx="1896">
                  <c:v>42519</c:v>
                </c:pt>
                <c:pt idx="1897">
                  <c:v>42520</c:v>
                </c:pt>
                <c:pt idx="1898">
                  <c:v>42521</c:v>
                </c:pt>
                <c:pt idx="1899">
                  <c:v>42522</c:v>
                </c:pt>
                <c:pt idx="1900">
                  <c:v>42523</c:v>
                </c:pt>
                <c:pt idx="1901">
                  <c:v>42524</c:v>
                </c:pt>
                <c:pt idx="1902">
                  <c:v>42525</c:v>
                </c:pt>
                <c:pt idx="1903">
                  <c:v>42526</c:v>
                </c:pt>
                <c:pt idx="1904">
                  <c:v>42527</c:v>
                </c:pt>
                <c:pt idx="1905">
                  <c:v>42528</c:v>
                </c:pt>
                <c:pt idx="1906">
                  <c:v>42529</c:v>
                </c:pt>
                <c:pt idx="1907">
                  <c:v>42530</c:v>
                </c:pt>
                <c:pt idx="1908">
                  <c:v>42531</c:v>
                </c:pt>
                <c:pt idx="1909">
                  <c:v>42532</c:v>
                </c:pt>
                <c:pt idx="1910">
                  <c:v>42533</c:v>
                </c:pt>
                <c:pt idx="1911">
                  <c:v>42534</c:v>
                </c:pt>
                <c:pt idx="1912">
                  <c:v>42535</c:v>
                </c:pt>
                <c:pt idx="1913">
                  <c:v>42536</c:v>
                </c:pt>
                <c:pt idx="1914">
                  <c:v>42537</c:v>
                </c:pt>
                <c:pt idx="1915">
                  <c:v>42538</c:v>
                </c:pt>
                <c:pt idx="1916">
                  <c:v>42539</c:v>
                </c:pt>
                <c:pt idx="1917">
                  <c:v>42540</c:v>
                </c:pt>
                <c:pt idx="1918">
                  <c:v>42541</c:v>
                </c:pt>
                <c:pt idx="1919">
                  <c:v>42542</c:v>
                </c:pt>
                <c:pt idx="1920">
                  <c:v>42543</c:v>
                </c:pt>
                <c:pt idx="1921">
                  <c:v>42544</c:v>
                </c:pt>
                <c:pt idx="1922">
                  <c:v>42545</c:v>
                </c:pt>
                <c:pt idx="1923">
                  <c:v>42546</c:v>
                </c:pt>
                <c:pt idx="1924">
                  <c:v>42547</c:v>
                </c:pt>
                <c:pt idx="1925">
                  <c:v>42548</c:v>
                </c:pt>
                <c:pt idx="1926">
                  <c:v>42549</c:v>
                </c:pt>
                <c:pt idx="1927">
                  <c:v>42550</c:v>
                </c:pt>
                <c:pt idx="1928">
                  <c:v>42551</c:v>
                </c:pt>
                <c:pt idx="1929">
                  <c:v>42552</c:v>
                </c:pt>
                <c:pt idx="1930">
                  <c:v>42553</c:v>
                </c:pt>
                <c:pt idx="1931">
                  <c:v>42554</c:v>
                </c:pt>
                <c:pt idx="1932">
                  <c:v>42555</c:v>
                </c:pt>
                <c:pt idx="1933">
                  <c:v>42556</c:v>
                </c:pt>
                <c:pt idx="1934">
                  <c:v>42557</c:v>
                </c:pt>
                <c:pt idx="1935">
                  <c:v>42558</c:v>
                </c:pt>
                <c:pt idx="1936">
                  <c:v>42559</c:v>
                </c:pt>
                <c:pt idx="1937">
                  <c:v>42560</c:v>
                </c:pt>
                <c:pt idx="1938">
                  <c:v>42561</c:v>
                </c:pt>
                <c:pt idx="1939">
                  <c:v>42562</c:v>
                </c:pt>
                <c:pt idx="1940">
                  <c:v>42563</c:v>
                </c:pt>
                <c:pt idx="1941">
                  <c:v>42564</c:v>
                </c:pt>
                <c:pt idx="1942">
                  <c:v>42565</c:v>
                </c:pt>
                <c:pt idx="1943">
                  <c:v>42566</c:v>
                </c:pt>
                <c:pt idx="1944">
                  <c:v>42567</c:v>
                </c:pt>
                <c:pt idx="1945">
                  <c:v>42568</c:v>
                </c:pt>
                <c:pt idx="1946">
                  <c:v>42569</c:v>
                </c:pt>
                <c:pt idx="1947">
                  <c:v>42570</c:v>
                </c:pt>
                <c:pt idx="1948">
                  <c:v>42571</c:v>
                </c:pt>
                <c:pt idx="1949">
                  <c:v>42572</c:v>
                </c:pt>
                <c:pt idx="1950">
                  <c:v>42573</c:v>
                </c:pt>
                <c:pt idx="1951">
                  <c:v>42574</c:v>
                </c:pt>
                <c:pt idx="1952">
                  <c:v>42575</c:v>
                </c:pt>
                <c:pt idx="1953">
                  <c:v>42576</c:v>
                </c:pt>
                <c:pt idx="1954">
                  <c:v>42577</c:v>
                </c:pt>
                <c:pt idx="1955">
                  <c:v>42578</c:v>
                </c:pt>
                <c:pt idx="1956">
                  <c:v>42579</c:v>
                </c:pt>
                <c:pt idx="1957">
                  <c:v>42580</c:v>
                </c:pt>
                <c:pt idx="1958">
                  <c:v>42581</c:v>
                </c:pt>
                <c:pt idx="1959">
                  <c:v>42582</c:v>
                </c:pt>
                <c:pt idx="1960">
                  <c:v>42583</c:v>
                </c:pt>
                <c:pt idx="1961">
                  <c:v>42584</c:v>
                </c:pt>
                <c:pt idx="1962">
                  <c:v>42585</c:v>
                </c:pt>
                <c:pt idx="1963">
                  <c:v>42586</c:v>
                </c:pt>
                <c:pt idx="1964">
                  <c:v>42587</c:v>
                </c:pt>
                <c:pt idx="1965">
                  <c:v>42588</c:v>
                </c:pt>
                <c:pt idx="1966">
                  <c:v>42589</c:v>
                </c:pt>
                <c:pt idx="1967">
                  <c:v>42590</c:v>
                </c:pt>
                <c:pt idx="1968">
                  <c:v>42591</c:v>
                </c:pt>
                <c:pt idx="1969">
                  <c:v>42592</c:v>
                </c:pt>
                <c:pt idx="1970">
                  <c:v>42593</c:v>
                </c:pt>
                <c:pt idx="1971">
                  <c:v>42594</c:v>
                </c:pt>
                <c:pt idx="1972">
                  <c:v>42595</c:v>
                </c:pt>
                <c:pt idx="1973">
                  <c:v>42596</c:v>
                </c:pt>
                <c:pt idx="1974">
                  <c:v>42597</c:v>
                </c:pt>
                <c:pt idx="1975">
                  <c:v>42598</c:v>
                </c:pt>
                <c:pt idx="1976">
                  <c:v>42599</c:v>
                </c:pt>
                <c:pt idx="1977">
                  <c:v>42600</c:v>
                </c:pt>
                <c:pt idx="1978">
                  <c:v>42601</c:v>
                </c:pt>
                <c:pt idx="1979">
                  <c:v>42602</c:v>
                </c:pt>
                <c:pt idx="1980">
                  <c:v>42603</c:v>
                </c:pt>
                <c:pt idx="1981">
                  <c:v>42604</c:v>
                </c:pt>
                <c:pt idx="1982">
                  <c:v>42605</c:v>
                </c:pt>
                <c:pt idx="1983">
                  <c:v>42606</c:v>
                </c:pt>
                <c:pt idx="1984">
                  <c:v>42607</c:v>
                </c:pt>
                <c:pt idx="1985">
                  <c:v>42608</c:v>
                </c:pt>
                <c:pt idx="1986">
                  <c:v>42609</c:v>
                </c:pt>
                <c:pt idx="1987">
                  <c:v>42610</c:v>
                </c:pt>
                <c:pt idx="1988">
                  <c:v>42611</c:v>
                </c:pt>
                <c:pt idx="1989">
                  <c:v>42612</c:v>
                </c:pt>
                <c:pt idx="1990">
                  <c:v>42613</c:v>
                </c:pt>
                <c:pt idx="1991">
                  <c:v>42614</c:v>
                </c:pt>
                <c:pt idx="1992">
                  <c:v>42615</c:v>
                </c:pt>
                <c:pt idx="1993">
                  <c:v>42616</c:v>
                </c:pt>
                <c:pt idx="1994">
                  <c:v>42617</c:v>
                </c:pt>
                <c:pt idx="1995">
                  <c:v>42618</c:v>
                </c:pt>
                <c:pt idx="1996">
                  <c:v>42619</c:v>
                </c:pt>
                <c:pt idx="1997">
                  <c:v>42620</c:v>
                </c:pt>
                <c:pt idx="1998">
                  <c:v>42621</c:v>
                </c:pt>
                <c:pt idx="1999">
                  <c:v>42622</c:v>
                </c:pt>
                <c:pt idx="2000">
                  <c:v>42623</c:v>
                </c:pt>
                <c:pt idx="2001">
                  <c:v>42624</c:v>
                </c:pt>
                <c:pt idx="2002">
                  <c:v>42625</c:v>
                </c:pt>
                <c:pt idx="2003">
                  <c:v>42626</c:v>
                </c:pt>
                <c:pt idx="2004">
                  <c:v>42627</c:v>
                </c:pt>
                <c:pt idx="2005">
                  <c:v>42628</c:v>
                </c:pt>
                <c:pt idx="2006">
                  <c:v>42629</c:v>
                </c:pt>
                <c:pt idx="2007">
                  <c:v>42630</c:v>
                </c:pt>
                <c:pt idx="2008">
                  <c:v>42631</c:v>
                </c:pt>
                <c:pt idx="2009">
                  <c:v>42632</c:v>
                </c:pt>
                <c:pt idx="2010">
                  <c:v>42633</c:v>
                </c:pt>
                <c:pt idx="2011">
                  <c:v>42634</c:v>
                </c:pt>
                <c:pt idx="2012">
                  <c:v>42635</c:v>
                </c:pt>
                <c:pt idx="2013">
                  <c:v>42636</c:v>
                </c:pt>
                <c:pt idx="2014">
                  <c:v>42637</c:v>
                </c:pt>
                <c:pt idx="2015">
                  <c:v>42638</c:v>
                </c:pt>
                <c:pt idx="2016">
                  <c:v>42639</c:v>
                </c:pt>
                <c:pt idx="2017">
                  <c:v>42640</c:v>
                </c:pt>
                <c:pt idx="2018">
                  <c:v>42641</c:v>
                </c:pt>
                <c:pt idx="2019">
                  <c:v>42642</c:v>
                </c:pt>
                <c:pt idx="2020">
                  <c:v>42643</c:v>
                </c:pt>
                <c:pt idx="2021">
                  <c:v>42644</c:v>
                </c:pt>
                <c:pt idx="2022">
                  <c:v>42645</c:v>
                </c:pt>
                <c:pt idx="2023">
                  <c:v>42646</c:v>
                </c:pt>
                <c:pt idx="2024">
                  <c:v>42647</c:v>
                </c:pt>
                <c:pt idx="2025">
                  <c:v>42648</c:v>
                </c:pt>
                <c:pt idx="2026">
                  <c:v>42649</c:v>
                </c:pt>
                <c:pt idx="2027">
                  <c:v>42650</c:v>
                </c:pt>
                <c:pt idx="2028">
                  <c:v>42651</c:v>
                </c:pt>
                <c:pt idx="2029">
                  <c:v>42652</c:v>
                </c:pt>
                <c:pt idx="2030">
                  <c:v>42653</c:v>
                </c:pt>
                <c:pt idx="2031">
                  <c:v>42654</c:v>
                </c:pt>
                <c:pt idx="2032">
                  <c:v>42655</c:v>
                </c:pt>
                <c:pt idx="2033">
                  <c:v>42656</c:v>
                </c:pt>
                <c:pt idx="2034">
                  <c:v>42657</c:v>
                </c:pt>
                <c:pt idx="2035">
                  <c:v>42658</c:v>
                </c:pt>
                <c:pt idx="2036">
                  <c:v>42659</c:v>
                </c:pt>
                <c:pt idx="2037">
                  <c:v>42660</c:v>
                </c:pt>
                <c:pt idx="2038">
                  <c:v>42661</c:v>
                </c:pt>
                <c:pt idx="2039">
                  <c:v>42662</c:v>
                </c:pt>
                <c:pt idx="2040">
                  <c:v>42663</c:v>
                </c:pt>
                <c:pt idx="2041">
                  <c:v>42664</c:v>
                </c:pt>
                <c:pt idx="2042">
                  <c:v>42665</c:v>
                </c:pt>
                <c:pt idx="2043">
                  <c:v>42666</c:v>
                </c:pt>
                <c:pt idx="2044">
                  <c:v>42667</c:v>
                </c:pt>
                <c:pt idx="2045">
                  <c:v>42668</c:v>
                </c:pt>
                <c:pt idx="2046">
                  <c:v>42669</c:v>
                </c:pt>
                <c:pt idx="2047">
                  <c:v>42670</c:v>
                </c:pt>
                <c:pt idx="2048">
                  <c:v>42671</c:v>
                </c:pt>
                <c:pt idx="2049">
                  <c:v>42672</c:v>
                </c:pt>
                <c:pt idx="2050">
                  <c:v>42673</c:v>
                </c:pt>
                <c:pt idx="2051">
                  <c:v>42674</c:v>
                </c:pt>
                <c:pt idx="2052">
                  <c:v>42675</c:v>
                </c:pt>
                <c:pt idx="2053">
                  <c:v>42676</c:v>
                </c:pt>
                <c:pt idx="2054">
                  <c:v>42677</c:v>
                </c:pt>
                <c:pt idx="2055">
                  <c:v>42678</c:v>
                </c:pt>
                <c:pt idx="2056">
                  <c:v>42679</c:v>
                </c:pt>
                <c:pt idx="2057">
                  <c:v>42680</c:v>
                </c:pt>
                <c:pt idx="2058">
                  <c:v>42681</c:v>
                </c:pt>
                <c:pt idx="2059">
                  <c:v>42682</c:v>
                </c:pt>
                <c:pt idx="2060">
                  <c:v>42683</c:v>
                </c:pt>
                <c:pt idx="2061">
                  <c:v>42684</c:v>
                </c:pt>
                <c:pt idx="2062">
                  <c:v>42685</c:v>
                </c:pt>
                <c:pt idx="2063">
                  <c:v>42686</c:v>
                </c:pt>
                <c:pt idx="2064">
                  <c:v>42687</c:v>
                </c:pt>
                <c:pt idx="2065">
                  <c:v>42688</c:v>
                </c:pt>
                <c:pt idx="2066">
                  <c:v>42689</c:v>
                </c:pt>
                <c:pt idx="2067">
                  <c:v>42690</c:v>
                </c:pt>
                <c:pt idx="2068">
                  <c:v>42691</c:v>
                </c:pt>
                <c:pt idx="2069">
                  <c:v>42692</c:v>
                </c:pt>
                <c:pt idx="2070">
                  <c:v>42693</c:v>
                </c:pt>
                <c:pt idx="2071">
                  <c:v>42694</c:v>
                </c:pt>
                <c:pt idx="2072">
                  <c:v>42695</c:v>
                </c:pt>
                <c:pt idx="2073">
                  <c:v>42696</c:v>
                </c:pt>
                <c:pt idx="2074">
                  <c:v>42697</c:v>
                </c:pt>
                <c:pt idx="2075">
                  <c:v>42698</c:v>
                </c:pt>
                <c:pt idx="2076">
                  <c:v>42699</c:v>
                </c:pt>
                <c:pt idx="2077">
                  <c:v>42700</c:v>
                </c:pt>
                <c:pt idx="2078">
                  <c:v>42701</c:v>
                </c:pt>
                <c:pt idx="2079">
                  <c:v>42702</c:v>
                </c:pt>
                <c:pt idx="2080">
                  <c:v>42703</c:v>
                </c:pt>
                <c:pt idx="2081">
                  <c:v>42704</c:v>
                </c:pt>
                <c:pt idx="2082">
                  <c:v>42705</c:v>
                </c:pt>
                <c:pt idx="2083">
                  <c:v>42706</c:v>
                </c:pt>
                <c:pt idx="2084">
                  <c:v>42707</c:v>
                </c:pt>
                <c:pt idx="2085">
                  <c:v>42708</c:v>
                </c:pt>
                <c:pt idx="2086">
                  <c:v>42709</c:v>
                </c:pt>
                <c:pt idx="2087">
                  <c:v>42710</c:v>
                </c:pt>
                <c:pt idx="2088">
                  <c:v>42711</c:v>
                </c:pt>
                <c:pt idx="2089">
                  <c:v>42712</c:v>
                </c:pt>
                <c:pt idx="2090">
                  <c:v>42713</c:v>
                </c:pt>
                <c:pt idx="2091">
                  <c:v>42714</c:v>
                </c:pt>
                <c:pt idx="2092">
                  <c:v>42715</c:v>
                </c:pt>
                <c:pt idx="2093">
                  <c:v>42716</c:v>
                </c:pt>
                <c:pt idx="2094">
                  <c:v>42717</c:v>
                </c:pt>
                <c:pt idx="2095">
                  <c:v>42718</c:v>
                </c:pt>
                <c:pt idx="2096">
                  <c:v>42719</c:v>
                </c:pt>
                <c:pt idx="2097">
                  <c:v>42720</c:v>
                </c:pt>
                <c:pt idx="2098">
                  <c:v>42721</c:v>
                </c:pt>
                <c:pt idx="2099">
                  <c:v>42722</c:v>
                </c:pt>
                <c:pt idx="2100">
                  <c:v>42723</c:v>
                </c:pt>
                <c:pt idx="2101">
                  <c:v>42724</c:v>
                </c:pt>
                <c:pt idx="2102">
                  <c:v>42725</c:v>
                </c:pt>
                <c:pt idx="2103">
                  <c:v>42726</c:v>
                </c:pt>
                <c:pt idx="2104">
                  <c:v>42727</c:v>
                </c:pt>
                <c:pt idx="2105">
                  <c:v>42728</c:v>
                </c:pt>
                <c:pt idx="2106">
                  <c:v>42729</c:v>
                </c:pt>
                <c:pt idx="2107">
                  <c:v>42730</c:v>
                </c:pt>
                <c:pt idx="2108">
                  <c:v>42731</c:v>
                </c:pt>
                <c:pt idx="2109">
                  <c:v>42732</c:v>
                </c:pt>
                <c:pt idx="2110">
                  <c:v>42733</c:v>
                </c:pt>
                <c:pt idx="2111">
                  <c:v>42734</c:v>
                </c:pt>
                <c:pt idx="2112">
                  <c:v>42735</c:v>
                </c:pt>
                <c:pt idx="2113">
                  <c:v>42736</c:v>
                </c:pt>
                <c:pt idx="2114">
                  <c:v>42737</c:v>
                </c:pt>
                <c:pt idx="2115">
                  <c:v>42738</c:v>
                </c:pt>
                <c:pt idx="2116">
                  <c:v>42739</c:v>
                </c:pt>
                <c:pt idx="2117">
                  <c:v>42740</c:v>
                </c:pt>
                <c:pt idx="2118">
                  <c:v>42741</c:v>
                </c:pt>
                <c:pt idx="2119">
                  <c:v>42742</c:v>
                </c:pt>
                <c:pt idx="2120">
                  <c:v>42743</c:v>
                </c:pt>
                <c:pt idx="2121">
                  <c:v>42744</c:v>
                </c:pt>
                <c:pt idx="2122">
                  <c:v>42745</c:v>
                </c:pt>
                <c:pt idx="2123">
                  <c:v>42746</c:v>
                </c:pt>
                <c:pt idx="2124">
                  <c:v>42747</c:v>
                </c:pt>
                <c:pt idx="2125">
                  <c:v>42748</c:v>
                </c:pt>
                <c:pt idx="2126">
                  <c:v>42749</c:v>
                </c:pt>
                <c:pt idx="2127">
                  <c:v>42750</c:v>
                </c:pt>
                <c:pt idx="2128">
                  <c:v>42751</c:v>
                </c:pt>
                <c:pt idx="2129">
                  <c:v>42752</c:v>
                </c:pt>
                <c:pt idx="2130">
                  <c:v>42753</c:v>
                </c:pt>
                <c:pt idx="2131">
                  <c:v>42754</c:v>
                </c:pt>
                <c:pt idx="2132">
                  <c:v>42755</c:v>
                </c:pt>
                <c:pt idx="2133">
                  <c:v>42756</c:v>
                </c:pt>
                <c:pt idx="2134">
                  <c:v>42757</c:v>
                </c:pt>
                <c:pt idx="2135">
                  <c:v>42758</c:v>
                </c:pt>
                <c:pt idx="2136">
                  <c:v>42759</c:v>
                </c:pt>
                <c:pt idx="2137">
                  <c:v>42760</c:v>
                </c:pt>
                <c:pt idx="2138">
                  <c:v>42761</c:v>
                </c:pt>
                <c:pt idx="2139">
                  <c:v>42762</c:v>
                </c:pt>
                <c:pt idx="2140">
                  <c:v>42763</c:v>
                </c:pt>
                <c:pt idx="2141">
                  <c:v>42764</c:v>
                </c:pt>
                <c:pt idx="2142">
                  <c:v>42765</c:v>
                </c:pt>
                <c:pt idx="2143">
                  <c:v>42766</c:v>
                </c:pt>
                <c:pt idx="2144">
                  <c:v>42767</c:v>
                </c:pt>
                <c:pt idx="2145">
                  <c:v>42768</c:v>
                </c:pt>
                <c:pt idx="2146">
                  <c:v>42769</c:v>
                </c:pt>
                <c:pt idx="2147">
                  <c:v>42770</c:v>
                </c:pt>
                <c:pt idx="2148">
                  <c:v>42771</c:v>
                </c:pt>
                <c:pt idx="2149">
                  <c:v>42772</c:v>
                </c:pt>
                <c:pt idx="2150">
                  <c:v>42773</c:v>
                </c:pt>
                <c:pt idx="2151">
                  <c:v>42774</c:v>
                </c:pt>
                <c:pt idx="2152">
                  <c:v>42775</c:v>
                </c:pt>
                <c:pt idx="2153">
                  <c:v>42776</c:v>
                </c:pt>
                <c:pt idx="2154">
                  <c:v>42777</c:v>
                </c:pt>
                <c:pt idx="2155">
                  <c:v>42778</c:v>
                </c:pt>
                <c:pt idx="2156">
                  <c:v>42779</c:v>
                </c:pt>
                <c:pt idx="2157">
                  <c:v>42780</c:v>
                </c:pt>
                <c:pt idx="2158">
                  <c:v>42781</c:v>
                </c:pt>
                <c:pt idx="2159">
                  <c:v>42782</c:v>
                </c:pt>
                <c:pt idx="2160">
                  <c:v>42783</c:v>
                </c:pt>
                <c:pt idx="2161">
                  <c:v>42784</c:v>
                </c:pt>
                <c:pt idx="2162">
                  <c:v>42785</c:v>
                </c:pt>
                <c:pt idx="2163">
                  <c:v>42786</c:v>
                </c:pt>
                <c:pt idx="2164">
                  <c:v>42787</c:v>
                </c:pt>
                <c:pt idx="2165">
                  <c:v>42788</c:v>
                </c:pt>
                <c:pt idx="2166">
                  <c:v>42789</c:v>
                </c:pt>
                <c:pt idx="2167">
                  <c:v>42790</c:v>
                </c:pt>
                <c:pt idx="2168">
                  <c:v>42791</c:v>
                </c:pt>
                <c:pt idx="2169">
                  <c:v>42792</c:v>
                </c:pt>
                <c:pt idx="2170">
                  <c:v>42793</c:v>
                </c:pt>
                <c:pt idx="2171">
                  <c:v>42794</c:v>
                </c:pt>
                <c:pt idx="2172">
                  <c:v>42795</c:v>
                </c:pt>
                <c:pt idx="2173">
                  <c:v>42796</c:v>
                </c:pt>
                <c:pt idx="2174">
                  <c:v>42797</c:v>
                </c:pt>
                <c:pt idx="2175">
                  <c:v>42798</c:v>
                </c:pt>
                <c:pt idx="2176">
                  <c:v>42799</c:v>
                </c:pt>
                <c:pt idx="2177">
                  <c:v>42800</c:v>
                </c:pt>
                <c:pt idx="2178">
                  <c:v>42801</c:v>
                </c:pt>
                <c:pt idx="2179">
                  <c:v>42802</c:v>
                </c:pt>
                <c:pt idx="2180">
                  <c:v>42803</c:v>
                </c:pt>
                <c:pt idx="2181">
                  <c:v>42804</c:v>
                </c:pt>
                <c:pt idx="2182">
                  <c:v>42805</c:v>
                </c:pt>
                <c:pt idx="2183">
                  <c:v>42806</c:v>
                </c:pt>
                <c:pt idx="2184">
                  <c:v>42807</c:v>
                </c:pt>
                <c:pt idx="2185">
                  <c:v>42808</c:v>
                </c:pt>
                <c:pt idx="2186">
                  <c:v>42809</c:v>
                </c:pt>
                <c:pt idx="2187">
                  <c:v>42810</c:v>
                </c:pt>
                <c:pt idx="2188">
                  <c:v>42811</c:v>
                </c:pt>
                <c:pt idx="2189">
                  <c:v>42812</c:v>
                </c:pt>
                <c:pt idx="2190">
                  <c:v>42813</c:v>
                </c:pt>
                <c:pt idx="2191">
                  <c:v>42814</c:v>
                </c:pt>
                <c:pt idx="2192">
                  <c:v>42815</c:v>
                </c:pt>
                <c:pt idx="2193">
                  <c:v>42816</c:v>
                </c:pt>
                <c:pt idx="2194">
                  <c:v>42817</c:v>
                </c:pt>
                <c:pt idx="2195">
                  <c:v>42818</c:v>
                </c:pt>
                <c:pt idx="2196">
                  <c:v>42819</c:v>
                </c:pt>
                <c:pt idx="2197">
                  <c:v>42820</c:v>
                </c:pt>
                <c:pt idx="2198">
                  <c:v>42821</c:v>
                </c:pt>
                <c:pt idx="2199">
                  <c:v>42822</c:v>
                </c:pt>
                <c:pt idx="2200">
                  <c:v>42823</c:v>
                </c:pt>
                <c:pt idx="2201">
                  <c:v>42824</c:v>
                </c:pt>
                <c:pt idx="2202">
                  <c:v>42825</c:v>
                </c:pt>
                <c:pt idx="2203">
                  <c:v>42826</c:v>
                </c:pt>
                <c:pt idx="2204">
                  <c:v>42827</c:v>
                </c:pt>
                <c:pt idx="2205">
                  <c:v>42828</c:v>
                </c:pt>
                <c:pt idx="2206">
                  <c:v>42829</c:v>
                </c:pt>
                <c:pt idx="2207">
                  <c:v>42830</c:v>
                </c:pt>
                <c:pt idx="2208">
                  <c:v>42831</c:v>
                </c:pt>
                <c:pt idx="2209">
                  <c:v>42832</c:v>
                </c:pt>
                <c:pt idx="2210">
                  <c:v>42833</c:v>
                </c:pt>
                <c:pt idx="2211">
                  <c:v>42834</c:v>
                </c:pt>
                <c:pt idx="2212">
                  <c:v>42835</c:v>
                </c:pt>
                <c:pt idx="2213">
                  <c:v>42836</c:v>
                </c:pt>
                <c:pt idx="2214">
                  <c:v>42837</c:v>
                </c:pt>
                <c:pt idx="2215">
                  <c:v>42838</c:v>
                </c:pt>
                <c:pt idx="2216">
                  <c:v>42839</c:v>
                </c:pt>
                <c:pt idx="2217">
                  <c:v>42840</c:v>
                </c:pt>
                <c:pt idx="2218">
                  <c:v>42841</c:v>
                </c:pt>
                <c:pt idx="2219">
                  <c:v>42842</c:v>
                </c:pt>
                <c:pt idx="2220">
                  <c:v>42843</c:v>
                </c:pt>
                <c:pt idx="2221">
                  <c:v>42844</c:v>
                </c:pt>
                <c:pt idx="2222">
                  <c:v>42845</c:v>
                </c:pt>
                <c:pt idx="2223">
                  <c:v>42846</c:v>
                </c:pt>
                <c:pt idx="2224">
                  <c:v>42847</c:v>
                </c:pt>
                <c:pt idx="2225">
                  <c:v>42848</c:v>
                </c:pt>
                <c:pt idx="2226">
                  <c:v>42849</c:v>
                </c:pt>
                <c:pt idx="2227">
                  <c:v>42850</c:v>
                </c:pt>
                <c:pt idx="2228">
                  <c:v>42851</c:v>
                </c:pt>
                <c:pt idx="2229">
                  <c:v>42852</c:v>
                </c:pt>
                <c:pt idx="2230">
                  <c:v>42853</c:v>
                </c:pt>
                <c:pt idx="2231">
                  <c:v>42854</c:v>
                </c:pt>
                <c:pt idx="2232">
                  <c:v>42855</c:v>
                </c:pt>
                <c:pt idx="2233">
                  <c:v>42856</c:v>
                </c:pt>
                <c:pt idx="2234">
                  <c:v>42857</c:v>
                </c:pt>
                <c:pt idx="2235">
                  <c:v>42858</c:v>
                </c:pt>
                <c:pt idx="2236">
                  <c:v>42859</c:v>
                </c:pt>
                <c:pt idx="2237">
                  <c:v>42860</c:v>
                </c:pt>
                <c:pt idx="2238">
                  <c:v>42861</c:v>
                </c:pt>
                <c:pt idx="2239">
                  <c:v>42862</c:v>
                </c:pt>
                <c:pt idx="2240">
                  <c:v>42863</c:v>
                </c:pt>
                <c:pt idx="2241">
                  <c:v>42864</c:v>
                </c:pt>
                <c:pt idx="2242">
                  <c:v>42865</c:v>
                </c:pt>
                <c:pt idx="2243">
                  <c:v>42866</c:v>
                </c:pt>
                <c:pt idx="2244">
                  <c:v>42867</c:v>
                </c:pt>
                <c:pt idx="2245">
                  <c:v>42868</c:v>
                </c:pt>
                <c:pt idx="2246">
                  <c:v>42869</c:v>
                </c:pt>
                <c:pt idx="2247">
                  <c:v>42870</c:v>
                </c:pt>
                <c:pt idx="2248">
                  <c:v>42871</c:v>
                </c:pt>
                <c:pt idx="2249">
                  <c:v>42872</c:v>
                </c:pt>
                <c:pt idx="2250">
                  <c:v>42873</c:v>
                </c:pt>
                <c:pt idx="2251">
                  <c:v>42874</c:v>
                </c:pt>
                <c:pt idx="2252">
                  <c:v>42875</c:v>
                </c:pt>
                <c:pt idx="2253">
                  <c:v>42876</c:v>
                </c:pt>
                <c:pt idx="2254">
                  <c:v>42877</c:v>
                </c:pt>
                <c:pt idx="2255">
                  <c:v>42878</c:v>
                </c:pt>
                <c:pt idx="2256">
                  <c:v>42879</c:v>
                </c:pt>
                <c:pt idx="2257">
                  <c:v>42880</c:v>
                </c:pt>
                <c:pt idx="2258">
                  <c:v>42881</c:v>
                </c:pt>
                <c:pt idx="2259">
                  <c:v>42882</c:v>
                </c:pt>
                <c:pt idx="2260">
                  <c:v>42883</c:v>
                </c:pt>
                <c:pt idx="2261">
                  <c:v>42884</c:v>
                </c:pt>
                <c:pt idx="2262">
                  <c:v>42885</c:v>
                </c:pt>
                <c:pt idx="2263">
                  <c:v>42886</c:v>
                </c:pt>
                <c:pt idx="2264">
                  <c:v>42887</c:v>
                </c:pt>
                <c:pt idx="2265">
                  <c:v>42888</c:v>
                </c:pt>
                <c:pt idx="2266">
                  <c:v>42889</c:v>
                </c:pt>
                <c:pt idx="2267">
                  <c:v>42890</c:v>
                </c:pt>
                <c:pt idx="2268">
                  <c:v>42891</c:v>
                </c:pt>
                <c:pt idx="2269">
                  <c:v>42892</c:v>
                </c:pt>
                <c:pt idx="2270">
                  <c:v>42893</c:v>
                </c:pt>
                <c:pt idx="2271">
                  <c:v>42894</c:v>
                </c:pt>
                <c:pt idx="2272">
                  <c:v>42895</c:v>
                </c:pt>
                <c:pt idx="2273">
                  <c:v>42896</c:v>
                </c:pt>
                <c:pt idx="2274">
                  <c:v>42897</c:v>
                </c:pt>
                <c:pt idx="2275">
                  <c:v>42898</c:v>
                </c:pt>
                <c:pt idx="2276">
                  <c:v>42899</c:v>
                </c:pt>
                <c:pt idx="2277">
                  <c:v>42900</c:v>
                </c:pt>
                <c:pt idx="2278">
                  <c:v>42901</c:v>
                </c:pt>
                <c:pt idx="2279">
                  <c:v>42902</c:v>
                </c:pt>
                <c:pt idx="2280">
                  <c:v>42903</c:v>
                </c:pt>
                <c:pt idx="2281">
                  <c:v>42904</c:v>
                </c:pt>
                <c:pt idx="2282">
                  <c:v>42905</c:v>
                </c:pt>
                <c:pt idx="2283">
                  <c:v>42906</c:v>
                </c:pt>
                <c:pt idx="2284">
                  <c:v>42907</c:v>
                </c:pt>
                <c:pt idx="2285">
                  <c:v>42908</c:v>
                </c:pt>
                <c:pt idx="2286">
                  <c:v>42909</c:v>
                </c:pt>
                <c:pt idx="2287">
                  <c:v>42910</c:v>
                </c:pt>
                <c:pt idx="2288">
                  <c:v>42911</c:v>
                </c:pt>
                <c:pt idx="2289">
                  <c:v>42912</c:v>
                </c:pt>
                <c:pt idx="2290">
                  <c:v>42913</c:v>
                </c:pt>
                <c:pt idx="2291">
                  <c:v>42914</c:v>
                </c:pt>
                <c:pt idx="2292">
                  <c:v>42915</c:v>
                </c:pt>
                <c:pt idx="2293">
                  <c:v>42916</c:v>
                </c:pt>
                <c:pt idx="2294">
                  <c:v>42917</c:v>
                </c:pt>
                <c:pt idx="2295">
                  <c:v>42918</c:v>
                </c:pt>
                <c:pt idx="2296">
                  <c:v>42919</c:v>
                </c:pt>
                <c:pt idx="2297">
                  <c:v>42920</c:v>
                </c:pt>
                <c:pt idx="2298">
                  <c:v>42921</c:v>
                </c:pt>
                <c:pt idx="2299">
                  <c:v>42922</c:v>
                </c:pt>
                <c:pt idx="2300">
                  <c:v>42923</c:v>
                </c:pt>
                <c:pt idx="2301">
                  <c:v>42924</c:v>
                </c:pt>
                <c:pt idx="2302">
                  <c:v>42925</c:v>
                </c:pt>
                <c:pt idx="2303">
                  <c:v>42926</c:v>
                </c:pt>
                <c:pt idx="2304">
                  <c:v>42927</c:v>
                </c:pt>
                <c:pt idx="2305">
                  <c:v>42928</c:v>
                </c:pt>
                <c:pt idx="2306">
                  <c:v>42929</c:v>
                </c:pt>
                <c:pt idx="2307">
                  <c:v>42930</c:v>
                </c:pt>
                <c:pt idx="2308">
                  <c:v>42931</c:v>
                </c:pt>
                <c:pt idx="2309">
                  <c:v>42932</c:v>
                </c:pt>
                <c:pt idx="2310">
                  <c:v>42933</c:v>
                </c:pt>
                <c:pt idx="2311">
                  <c:v>42934</c:v>
                </c:pt>
                <c:pt idx="2312">
                  <c:v>42935</c:v>
                </c:pt>
                <c:pt idx="2313">
                  <c:v>42936</c:v>
                </c:pt>
                <c:pt idx="2314">
                  <c:v>42937</c:v>
                </c:pt>
                <c:pt idx="2315">
                  <c:v>42938</c:v>
                </c:pt>
                <c:pt idx="2316">
                  <c:v>42939</c:v>
                </c:pt>
                <c:pt idx="2317">
                  <c:v>42940</c:v>
                </c:pt>
                <c:pt idx="2318">
                  <c:v>42941</c:v>
                </c:pt>
                <c:pt idx="2319">
                  <c:v>42942</c:v>
                </c:pt>
                <c:pt idx="2320">
                  <c:v>42943</c:v>
                </c:pt>
                <c:pt idx="2321">
                  <c:v>42944</c:v>
                </c:pt>
                <c:pt idx="2322">
                  <c:v>42945</c:v>
                </c:pt>
                <c:pt idx="2323">
                  <c:v>42946</c:v>
                </c:pt>
                <c:pt idx="2324">
                  <c:v>42947</c:v>
                </c:pt>
                <c:pt idx="2325">
                  <c:v>42948</c:v>
                </c:pt>
                <c:pt idx="2326">
                  <c:v>42949</c:v>
                </c:pt>
                <c:pt idx="2327">
                  <c:v>42950</c:v>
                </c:pt>
                <c:pt idx="2328">
                  <c:v>42951</c:v>
                </c:pt>
                <c:pt idx="2329">
                  <c:v>42952</c:v>
                </c:pt>
                <c:pt idx="2330">
                  <c:v>42953</c:v>
                </c:pt>
                <c:pt idx="2331">
                  <c:v>42954</c:v>
                </c:pt>
                <c:pt idx="2332">
                  <c:v>42955</c:v>
                </c:pt>
                <c:pt idx="2333">
                  <c:v>42956</c:v>
                </c:pt>
                <c:pt idx="2334">
                  <c:v>42957</c:v>
                </c:pt>
                <c:pt idx="2335">
                  <c:v>42958</c:v>
                </c:pt>
                <c:pt idx="2336">
                  <c:v>42959</c:v>
                </c:pt>
                <c:pt idx="2337">
                  <c:v>42960</c:v>
                </c:pt>
                <c:pt idx="2338">
                  <c:v>42961</c:v>
                </c:pt>
                <c:pt idx="2339">
                  <c:v>42962</c:v>
                </c:pt>
                <c:pt idx="2340">
                  <c:v>42963</c:v>
                </c:pt>
                <c:pt idx="2341">
                  <c:v>42964</c:v>
                </c:pt>
                <c:pt idx="2342">
                  <c:v>42965</c:v>
                </c:pt>
                <c:pt idx="2343">
                  <c:v>42966</c:v>
                </c:pt>
                <c:pt idx="2344">
                  <c:v>42967</c:v>
                </c:pt>
                <c:pt idx="2345">
                  <c:v>42968</c:v>
                </c:pt>
                <c:pt idx="2346">
                  <c:v>42969</c:v>
                </c:pt>
                <c:pt idx="2347">
                  <c:v>42970</c:v>
                </c:pt>
                <c:pt idx="2348">
                  <c:v>42971</c:v>
                </c:pt>
                <c:pt idx="2349">
                  <c:v>42972</c:v>
                </c:pt>
                <c:pt idx="2350">
                  <c:v>42973</c:v>
                </c:pt>
                <c:pt idx="2351">
                  <c:v>42974</c:v>
                </c:pt>
                <c:pt idx="2352">
                  <c:v>42975</c:v>
                </c:pt>
                <c:pt idx="2353">
                  <c:v>42976</c:v>
                </c:pt>
                <c:pt idx="2354">
                  <c:v>42977</c:v>
                </c:pt>
                <c:pt idx="2355">
                  <c:v>42978</c:v>
                </c:pt>
                <c:pt idx="2356">
                  <c:v>42979</c:v>
                </c:pt>
                <c:pt idx="2357">
                  <c:v>42980</c:v>
                </c:pt>
                <c:pt idx="2358">
                  <c:v>42981</c:v>
                </c:pt>
                <c:pt idx="2359">
                  <c:v>42982</c:v>
                </c:pt>
                <c:pt idx="2360">
                  <c:v>42983</c:v>
                </c:pt>
                <c:pt idx="2361">
                  <c:v>42984</c:v>
                </c:pt>
                <c:pt idx="2362">
                  <c:v>42985</c:v>
                </c:pt>
                <c:pt idx="2363">
                  <c:v>42986</c:v>
                </c:pt>
                <c:pt idx="2364">
                  <c:v>42987</c:v>
                </c:pt>
                <c:pt idx="2365">
                  <c:v>42988</c:v>
                </c:pt>
                <c:pt idx="2366">
                  <c:v>42989</c:v>
                </c:pt>
                <c:pt idx="2367">
                  <c:v>42990</c:v>
                </c:pt>
                <c:pt idx="2368">
                  <c:v>42991</c:v>
                </c:pt>
                <c:pt idx="2369">
                  <c:v>42992</c:v>
                </c:pt>
                <c:pt idx="2370">
                  <c:v>42993</c:v>
                </c:pt>
                <c:pt idx="2371">
                  <c:v>42994</c:v>
                </c:pt>
                <c:pt idx="2372">
                  <c:v>42995</c:v>
                </c:pt>
                <c:pt idx="2373">
                  <c:v>42996</c:v>
                </c:pt>
                <c:pt idx="2374">
                  <c:v>42997</c:v>
                </c:pt>
                <c:pt idx="2375">
                  <c:v>42998</c:v>
                </c:pt>
                <c:pt idx="2376">
                  <c:v>42999</c:v>
                </c:pt>
                <c:pt idx="2377">
                  <c:v>43000</c:v>
                </c:pt>
                <c:pt idx="2378">
                  <c:v>43001</c:v>
                </c:pt>
                <c:pt idx="2379">
                  <c:v>43002</c:v>
                </c:pt>
                <c:pt idx="2380">
                  <c:v>43003</c:v>
                </c:pt>
                <c:pt idx="2381">
                  <c:v>43004</c:v>
                </c:pt>
                <c:pt idx="2382">
                  <c:v>43005</c:v>
                </c:pt>
                <c:pt idx="2383">
                  <c:v>43006</c:v>
                </c:pt>
                <c:pt idx="2384">
                  <c:v>43007</c:v>
                </c:pt>
                <c:pt idx="2385">
                  <c:v>43008</c:v>
                </c:pt>
                <c:pt idx="2386">
                  <c:v>43009</c:v>
                </c:pt>
                <c:pt idx="2387">
                  <c:v>43010</c:v>
                </c:pt>
                <c:pt idx="2388">
                  <c:v>43011</c:v>
                </c:pt>
                <c:pt idx="2389">
                  <c:v>43012</c:v>
                </c:pt>
                <c:pt idx="2390">
                  <c:v>43013</c:v>
                </c:pt>
                <c:pt idx="2391">
                  <c:v>43014</c:v>
                </c:pt>
                <c:pt idx="2392">
                  <c:v>43015</c:v>
                </c:pt>
                <c:pt idx="2393">
                  <c:v>43016</c:v>
                </c:pt>
                <c:pt idx="2394">
                  <c:v>43017</c:v>
                </c:pt>
                <c:pt idx="2395">
                  <c:v>43018</c:v>
                </c:pt>
                <c:pt idx="2396">
                  <c:v>43019</c:v>
                </c:pt>
                <c:pt idx="2397">
                  <c:v>43020</c:v>
                </c:pt>
                <c:pt idx="2398">
                  <c:v>43021</c:v>
                </c:pt>
                <c:pt idx="2399">
                  <c:v>43022</c:v>
                </c:pt>
                <c:pt idx="2400">
                  <c:v>43023</c:v>
                </c:pt>
                <c:pt idx="2401">
                  <c:v>43024</c:v>
                </c:pt>
                <c:pt idx="2402">
                  <c:v>43025</c:v>
                </c:pt>
                <c:pt idx="2403">
                  <c:v>43026</c:v>
                </c:pt>
                <c:pt idx="2404">
                  <c:v>43027</c:v>
                </c:pt>
                <c:pt idx="2405">
                  <c:v>43028</c:v>
                </c:pt>
                <c:pt idx="2406">
                  <c:v>43029</c:v>
                </c:pt>
                <c:pt idx="2407">
                  <c:v>43030</c:v>
                </c:pt>
                <c:pt idx="2408">
                  <c:v>43031</c:v>
                </c:pt>
                <c:pt idx="2409">
                  <c:v>43032</c:v>
                </c:pt>
                <c:pt idx="2410">
                  <c:v>43033</c:v>
                </c:pt>
                <c:pt idx="2411">
                  <c:v>43034</c:v>
                </c:pt>
                <c:pt idx="2412">
                  <c:v>43035</c:v>
                </c:pt>
                <c:pt idx="2413">
                  <c:v>43036</c:v>
                </c:pt>
                <c:pt idx="2414">
                  <c:v>43037</c:v>
                </c:pt>
                <c:pt idx="2415">
                  <c:v>43038</c:v>
                </c:pt>
                <c:pt idx="2416">
                  <c:v>43039</c:v>
                </c:pt>
                <c:pt idx="2417">
                  <c:v>43040</c:v>
                </c:pt>
                <c:pt idx="2418">
                  <c:v>43041</c:v>
                </c:pt>
                <c:pt idx="2419">
                  <c:v>43042</c:v>
                </c:pt>
                <c:pt idx="2420">
                  <c:v>43043</c:v>
                </c:pt>
                <c:pt idx="2421">
                  <c:v>43044</c:v>
                </c:pt>
                <c:pt idx="2422">
                  <c:v>43045</c:v>
                </c:pt>
                <c:pt idx="2423">
                  <c:v>43046</c:v>
                </c:pt>
                <c:pt idx="2424">
                  <c:v>43047</c:v>
                </c:pt>
                <c:pt idx="2425">
                  <c:v>43048</c:v>
                </c:pt>
                <c:pt idx="2426">
                  <c:v>43049</c:v>
                </c:pt>
                <c:pt idx="2427">
                  <c:v>43050</c:v>
                </c:pt>
                <c:pt idx="2428">
                  <c:v>43051</c:v>
                </c:pt>
                <c:pt idx="2429">
                  <c:v>43052</c:v>
                </c:pt>
                <c:pt idx="2430">
                  <c:v>43053</c:v>
                </c:pt>
                <c:pt idx="2431">
                  <c:v>43054</c:v>
                </c:pt>
                <c:pt idx="2432">
                  <c:v>43055</c:v>
                </c:pt>
                <c:pt idx="2433">
                  <c:v>43056</c:v>
                </c:pt>
                <c:pt idx="2434">
                  <c:v>43057</c:v>
                </c:pt>
                <c:pt idx="2435">
                  <c:v>43058</c:v>
                </c:pt>
                <c:pt idx="2436">
                  <c:v>43059</c:v>
                </c:pt>
                <c:pt idx="2437">
                  <c:v>43060</c:v>
                </c:pt>
                <c:pt idx="2438">
                  <c:v>43061</c:v>
                </c:pt>
                <c:pt idx="2439">
                  <c:v>43062</c:v>
                </c:pt>
                <c:pt idx="2440">
                  <c:v>43063</c:v>
                </c:pt>
                <c:pt idx="2441">
                  <c:v>43064</c:v>
                </c:pt>
                <c:pt idx="2442">
                  <c:v>43065</c:v>
                </c:pt>
                <c:pt idx="2443">
                  <c:v>43066</c:v>
                </c:pt>
                <c:pt idx="2444">
                  <c:v>43067</c:v>
                </c:pt>
                <c:pt idx="2445">
                  <c:v>43068</c:v>
                </c:pt>
                <c:pt idx="2446">
                  <c:v>43069</c:v>
                </c:pt>
                <c:pt idx="2447">
                  <c:v>43070</c:v>
                </c:pt>
                <c:pt idx="2448">
                  <c:v>43071</c:v>
                </c:pt>
                <c:pt idx="2449">
                  <c:v>43072</c:v>
                </c:pt>
                <c:pt idx="2450">
                  <c:v>43073</c:v>
                </c:pt>
                <c:pt idx="2451">
                  <c:v>43074</c:v>
                </c:pt>
                <c:pt idx="2452">
                  <c:v>43075</c:v>
                </c:pt>
                <c:pt idx="2453">
                  <c:v>43076</c:v>
                </c:pt>
                <c:pt idx="2454">
                  <c:v>43077</c:v>
                </c:pt>
                <c:pt idx="2455">
                  <c:v>43078</c:v>
                </c:pt>
                <c:pt idx="2456">
                  <c:v>43079</c:v>
                </c:pt>
                <c:pt idx="2457">
                  <c:v>43080</c:v>
                </c:pt>
                <c:pt idx="2458">
                  <c:v>43081</c:v>
                </c:pt>
                <c:pt idx="2459">
                  <c:v>43082</c:v>
                </c:pt>
                <c:pt idx="2460">
                  <c:v>43083</c:v>
                </c:pt>
                <c:pt idx="2461">
                  <c:v>43084</c:v>
                </c:pt>
                <c:pt idx="2462">
                  <c:v>43085</c:v>
                </c:pt>
                <c:pt idx="2463">
                  <c:v>43086</c:v>
                </c:pt>
                <c:pt idx="2464">
                  <c:v>43087</c:v>
                </c:pt>
                <c:pt idx="2465">
                  <c:v>43088</c:v>
                </c:pt>
                <c:pt idx="2466">
                  <c:v>43089</c:v>
                </c:pt>
                <c:pt idx="2467">
                  <c:v>43090</c:v>
                </c:pt>
                <c:pt idx="2468">
                  <c:v>43091</c:v>
                </c:pt>
                <c:pt idx="2469">
                  <c:v>43092</c:v>
                </c:pt>
                <c:pt idx="2470">
                  <c:v>43093</c:v>
                </c:pt>
                <c:pt idx="2471">
                  <c:v>43094</c:v>
                </c:pt>
                <c:pt idx="2472">
                  <c:v>43095</c:v>
                </c:pt>
                <c:pt idx="2473">
                  <c:v>43096</c:v>
                </c:pt>
                <c:pt idx="2474">
                  <c:v>43097</c:v>
                </c:pt>
                <c:pt idx="2475">
                  <c:v>43098</c:v>
                </c:pt>
                <c:pt idx="2476">
                  <c:v>43099</c:v>
                </c:pt>
                <c:pt idx="2477">
                  <c:v>43100</c:v>
                </c:pt>
                <c:pt idx="2478">
                  <c:v>43101</c:v>
                </c:pt>
                <c:pt idx="2479">
                  <c:v>43102</c:v>
                </c:pt>
                <c:pt idx="2480">
                  <c:v>43103</c:v>
                </c:pt>
                <c:pt idx="2481">
                  <c:v>43104</c:v>
                </c:pt>
                <c:pt idx="2482">
                  <c:v>43105</c:v>
                </c:pt>
                <c:pt idx="2483">
                  <c:v>43106</c:v>
                </c:pt>
                <c:pt idx="2484">
                  <c:v>43107</c:v>
                </c:pt>
                <c:pt idx="2485">
                  <c:v>43108</c:v>
                </c:pt>
                <c:pt idx="2486">
                  <c:v>43109</c:v>
                </c:pt>
                <c:pt idx="2487">
                  <c:v>43110</c:v>
                </c:pt>
                <c:pt idx="2488">
                  <c:v>43111</c:v>
                </c:pt>
                <c:pt idx="2489">
                  <c:v>43112</c:v>
                </c:pt>
                <c:pt idx="2490">
                  <c:v>43113</c:v>
                </c:pt>
                <c:pt idx="2491">
                  <c:v>43114</c:v>
                </c:pt>
                <c:pt idx="2492">
                  <c:v>43115</c:v>
                </c:pt>
                <c:pt idx="2493">
                  <c:v>43116</c:v>
                </c:pt>
                <c:pt idx="2494">
                  <c:v>43117</c:v>
                </c:pt>
                <c:pt idx="2495">
                  <c:v>43118</c:v>
                </c:pt>
                <c:pt idx="2496">
                  <c:v>43119</c:v>
                </c:pt>
                <c:pt idx="2497">
                  <c:v>43120</c:v>
                </c:pt>
                <c:pt idx="2498">
                  <c:v>43121</c:v>
                </c:pt>
                <c:pt idx="2499">
                  <c:v>43122</c:v>
                </c:pt>
                <c:pt idx="2500">
                  <c:v>43123</c:v>
                </c:pt>
                <c:pt idx="2501">
                  <c:v>43124</c:v>
                </c:pt>
                <c:pt idx="2502">
                  <c:v>43125</c:v>
                </c:pt>
                <c:pt idx="2503">
                  <c:v>43126</c:v>
                </c:pt>
                <c:pt idx="2504">
                  <c:v>43127</c:v>
                </c:pt>
                <c:pt idx="2505">
                  <c:v>43128</c:v>
                </c:pt>
                <c:pt idx="2506">
                  <c:v>43129</c:v>
                </c:pt>
                <c:pt idx="2507">
                  <c:v>43130</c:v>
                </c:pt>
                <c:pt idx="2508">
                  <c:v>43131</c:v>
                </c:pt>
                <c:pt idx="2509">
                  <c:v>43132</c:v>
                </c:pt>
                <c:pt idx="2510">
                  <c:v>43133</c:v>
                </c:pt>
                <c:pt idx="2511">
                  <c:v>43134</c:v>
                </c:pt>
                <c:pt idx="2512">
                  <c:v>43135</c:v>
                </c:pt>
                <c:pt idx="2513">
                  <c:v>43136</c:v>
                </c:pt>
                <c:pt idx="2514">
                  <c:v>43137</c:v>
                </c:pt>
                <c:pt idx="2515">
                  <c:v>43138</c:v>
                </c:pt>
                <c:pt idx="2516">
                  <c:v>43139</c:v>
                </c:pt>
                <c:pt idx="2517">
                  <c:v>43140</c:v>
                </c:pt>
                <c:pt idx="2518">
                  <c:v>43141</c:v>
                </c:pt>
                <c:pt idx="2519">
                  <c:v>43142</c:v>
                </c:pt>
                <c:pt idx="2520">
                  <c:v>43143</c:v>
                </c:pt>
                <c:pt idx="2521">
                  <c:v>43144</c:v>
                </c:pt>
                <c:pt idx="2522">
                  <c:v>43145</c:v>
                </c:pt>
                <c:pt idx="2523">
                  <c:v>43146</c:v>
                </c:pt>
                <c:pt idx="2524">
                  <c:v>43147</c:v>
                </c:pt>
                <c:pt idx="2525">
                  <c:v>43148</c:v>
                </c:pt>
                <c:pt idx="2526">
                  <c:v>43149</c:v>
                </c:pt>
                <c:pt idx="2527">
                  <c:v>43150</c:v>
                </c:pt>
                <c:pt idx="2528">
                  <c:v>43151</c:v>
                </c:pt>
                <c:pt idx="2529">
                  <c:v>43152</c:v>
                </c:pt>
                <c:pt idx="2530">
                  <c:v>43153</c:v>
                </c:pt>
                <c:pt idx="2531">
                  <c:v>43154</c:v>
                </c:pt>
                <c:pt idx="2532">
                  <c:v>43155</c:v>
                </c:pt>
                <c:pt idx="2533">
                  <c:v>43156</c:v>
                </c:pt>
                <c:pt idx="2534">
                  <c:v>43157</c:v>
                </c:pt>
                <c:pt idx="2535">
                  <c:v>43158</c:v>
                </c:pt>
                <c:pt idx="2536">
                  <c:v>43159</c:v>
                </c:pt>
                <c:pt idx="2537">
                  <c:v>43160</c:v>
                </c:pt>
                <c:pt idx="2538">
                  <c:v>43161</c:v>
                </c:pt>
                <c:pt idx="2539">
                  <c:v>43162</c:v>
                </c:pt>
                <c:pt idx="2540">
                  <c:v>43163</c:v>
                </c:pt>
                <c:pt idx="2541">
                  <c:v>43164</c:v>
                </c:pt>
                <c:pt idx="2542">
                  <c:v>43165</c:v>
                </c:pt>
                <c:pt idx="2543">
                  <c:v>43166</c:v>
                </c:pt>
                <c:pt idx="2544">
                  <c:v>43167</c:v>
                </c:pt>
                <c:pt idx="2545">
                  <c:v>43168</c:v>
                </c:pt>
                <c:pt idx="2546">
                  <c:v>43169</c:v>
                </c:pt>
                <c:pt idx="2547">
                  <c:v>43170</c:v>
                </c:pt>
                <c:pt idx="2548">
                  <c:v>43171</c:v>
                </c:pt>
                <c:pt idx="2549">
                  <c:v>43172</c:v>
                </c:pt>
                <c:pt idx="2550">
                  <c:v>43173</c:v>
                </c:pt>
                <c:pt idx="2551">
                  <c:v>43174</c:v>
                </c:pt>
                <c:pt idx="2552">
                  <c:v>43175</c:v>
                </c:pt>
                <c:pt idx="2553">
                  <c:v>43176</c:v>
                </c:pt>
                <c:pt idx="2554">
                  <c:v>43177</c:v>
                </c:pt>
                <c:pt idx="2555">
                  <c:v>43178</c:v>
                </c:pt>
                <c:pt idx="2556">
                  <c:v>43179</c:v>
                </c:pt>
                <c:pt idx="2557">
                  <c:v>43180</c:v>
                </c:pt>
                <c:pt idx="2558">
                  <c:v>43181</c:v>
                </c:pt>
                <c:pt idx="2559">
                  <c:v>43182</c:v>
                </c:pt>
                <c:pt idx="2560">
                  <c:v>43183</c:v>
                </c:pt>
                <c:pt idx="2561">
                  <c:v>43184</c:v>
                </c:pt>
                <c:pt idx="2562">
                  <c:v>43185</c:v>
                </c:pt>
                <c:pt idx="2563">
                  <c:v>43186</c:v>
                </c:pt>
                <c:pt idx="2564">
                  <c:v>43187</c:v>
                </c:pt>
                <c:pt idx="2565">
                  <c:v>43188</c:v>
                </c:pt>
                <c:pt idx="2566">
                  <c:v>43189</c:v>
                </c:pt>
                <c:pt idx="2567">
                  <c:v>43190</c:v>
                </c:pt>
                <c:pt idx="2568">
                  <c:v>43191</c:v>
                </c:pt>
                <c:pt idx="2569">
                  <c:v>43192</c:v>
                </c:pt>
                <c:pt idx="2570">
                  <c:v>43193</c:v>
                </c:pt>
                <c:pt idx="2571">
                  <c:v>43194</c:v>
                </c:pt>
                <c:pt idx="2572">
                  <c:v>43195</c:v>
                </c:pt>
                <c:pt idx="2573">
                  <c:v>43196</c:v>
                </c:pt>
                <c:pt idx="2574">
                  <c:v>43197</c:v>
                </c:pt>
                <c:pt idx="2575">
                  <c:v>43198</c:v>
                </c:pt>
                <c:pt idx="2576">
                  <c:v>43199</c:v>
                </c:pt>
                <c:pt idx="2577">
                  <c:v>43200</c:v>
                </c:pt>
                <c:pt idx="2578">
                  <c:v>43201</c:v>
                </c:pt>
                <c:pt idx="2579">
                  <c:v>43202</c:v>
                </c:pt>
                <c:pt idx="2580">
                  <c:v>43203</c:v>
                </c:pt>
                <c:pt idx="2581">
                  <c:v>43204</c:v>
                </c:pt>
                <c:pt idx="2582">
                  <c:v>43205</c:v>
                </c:pt>
                <c:pt idx="2583">
                  <c:v>43206</c:v>
                </c:pt>
                <c:pt idx="2584">
                  <c:v>43207</c:v>
                </c:pt>
                <c:pt idx="2585">
                  <c:v>43208</c:v>
                </c:pt>
                <c:pt idx="2586">
                  <c:v>43209</c:v>
                </c:pt>
                <c:pt idx="2587">
                  <c:v>43210</c:v>
                </c:pt>
                <c:pt idx="2588">
                  <c:v>43211</c:v>
                </c:pt>
                <c:pt idx="2589">
                  <c:v>43212</c:v>
                </c:pt>
                <c:pt idx="2590">
                  <c:v>43213</c:v>
                </c:pt>
                <c:pt idx="2591">
                  <c:v>43214</c:v>
                </c:pt>
                <c:pt idx="2592">
                  <c:v>43215</c:v>
                </c:pt>
                <c:pt idx="2593">
                  <c:v>43216</c:v>
                </c:pt>
                <c:pt idx="2594">
                  <c:v>43217</c:v>
                </c:pt>
                <c:pt idx="2595">
                  <c:v>43218</c:v>
                </c:pt>
                <c:pt idx="2596">
                  <c:v>43219</c:v>
                </c:pt>
                <c:pt idx="2597">
                  <c:v>43220</c:v>
                </c:pt>
                <c:pt idx="2598">
                  <c:v>43221</c:v>
                </c:pt>
                <c:pt idx="2599">
                  <c:v>43222</c:v>
                </c:pt>
                <c:pt idx="2600">
                  <c:v>43223</c:v>
                </c:pt>
                <c:pt idx="2601">
                  <c:v>43224</c:v>
                </c:pt>
                <c:pt idx="2602">
                  <c:v>43225</c:v>
                </c:pt>
                <c:pt idx="2603">
                  <c:v>43226</c:v>
                </c:pt>
                <c:pt idx="2604">
                  <c:v>43227</c:v>
                </c:pt>
                <c:pt idx="2605">
                  <c:v>43228</c:v>
                </c:pt>
                <c:pt idx="2606">
                  <c:v>43229</c:v>
                </c:pt>
                <c:pt idx="2607">
                  <c:v>43230</c:v>
                </c:pt>
                <c:pt idx="2608">
                  <c:v>43231</c:v>
                </c:pt>
                <c:pt idx="2609">
                  <c:v>43232</c:v>
                </c:pt>
                <c:pt idx="2610">
                  <c:v>43233</c:v>
                </c:pt>
                <c:pt idx="2611">
                  <c:v>43234</c:v>
                </c:pt>
                <c:pt idx="2612">
                  <c:v>43235</c:v>
                </c:pt>
                <c:pt idx="2613">
                  <c:v>43236</c:v>
                </c:pt>
                <c:pt idx="2614">
                  <c:v>43237</c:v>
                </c:pt>
                <c:pt idx="2615">
                  <c:v>43238</c:v>
                </c:pt>
                <c:pt idx="2616">
                  <c:v>43239</c:v>
                </c:pt>
                <c:pt idx="2617">
                  <c:v>43240</c:v>
                </c:pt>
                <c:pt idx="2618">
                  <c:v>43241</c:v>
                </c:pt>
                <c:pt idx="2619">
                  <c:v>43242</c:v>
                </c:pt>
                <c:pt idx="2620">
                  <c:v>43243</c:v>
                </c:pt>
                <c:pt idx="2621">
                  <c:v>43244</c:v>
                </c:pt>
                <c:pt idx="2622">
                  <c:v>43245</c:v>
                </c:pt>
                <c:pt idx="2623">
                  <c:v>43246</c:v>
                </c:pt>
                <c:pt idx="2624">
                  <c:v>43247</c:v>
                </c:pt>
                <c:pt idx="2625">
                  <c:v>43248</c:v>
                </c:pt>
                <c:pt idx="2626">
                  <c:v>43249</c:v>
                </c:pt>
                <c:pt idx="2627">
                  <c:v>43250</c:v>
                </c:pt>
                <c:pt idx="2628">
                  <c:v>43251</c:v>
                </c:pt>
                <c:pt idx="2629">
                  <c:v>43252</c:v>
                </c:pt>
                <c:pt idx="2630">
                  <c:v>43253</c:v>
                </c:pt>
                <c:pt idx="2631">
                  <c:v>43254</c:v>
                </c:pt>
                <c:pt idx="2632">
                  <c:v>43255</c:v>
                </c:pt>
                <c:pt idx="2633">
                  <c:v>43256</c:v>
                </c:pt>
              </c:numCache>
            </c:numRef>
          </c:cat>
          <c:val>
            <c:numRef>
              <c:f>CUVA_corr_depths!$F$2:$F$2635</c:f>
              <c:numCache>
                <c:formatCode>General</c:formatCode>
                <c:ptCount val="2634"/>
                <c:pt idx="2">
                  <c:v>-1.7</c:v>
                </c:pt>
                <c:pt idx="3">
                  <c:v>-0.9</c:v>
                </c:pt>
                <c:pt idx="4">
                  <c:v>-0.2</c:v>
                </c:pt>
                <c:pt idx="5">
                  <c:v>0</c:v>
                </c:pt>
                <c:pt idx="6">
                  <c:v>-0.3</c:v>
                </c:pt>
                <c:pt idx="7">
                  <c:v>-0.2</c:v>
                </c:pt>
                <c:pt idx="8">
                  <c:v>-0.2</c:v>
                </c:pt>
                <c:pt idx="9">
                  <c:v>0.2</c:v>
                </c:pt>
                <c:pt idx="10">
                  <c:v>-0.1</c:v>
                </c:pt>
                <c:pt idx="11">
                  <c:v>-0.2</c:v>
                </c:pt>
                <c:pt idx="12">
                  <c:v>-0.1</c:v>
                </c:pt>
                <c:pt idx="13">
                  <c:v>1</c:v>
                </c:pt>
                <c:pt idx="14">
                  <c:v>0.6</c:v>
                </c:pt>
                <c:pt idx="15">
                  <c:v>0.3</c:v>
                </c:pt>
                <c:pt idx="16">
                  <c:v>0.9</c:v>
                </c:pt>
                <c:pt idx="17">
                  <c:v>0</c:v>
                </c:pt>
                <c:pt idx="18">
                  <c:v>-7.6</c:v>
                </c:pt>
                <c:pt idx="19">
                  <c:v>-14.5</c:v>
                </c:pt>
                <c:pt idx="20">
                  <c:v>-19.3</c:v>
                </c:pt>
                <c:pt idx="21">
                  <c:v>-0.6</c:v>
                </c:pt>
                <c:pt idx="22">
                  <c:v>-1.2</c:v>
                </c:pt>
                <c:pt idx="23">
                  <c:v>-1.5</c:v>
                </c:pt>
                <c:pt idx="24">
                  <c:v>-1.4</c:v>
                </c:pt>
                <c:pt idx="25">
                  <c:v>-1.5</c:v>
                </c:pt>
                <c:pt idx="26">
                  <c:v>-1.4</c:v>
                </c:pt>
                <c:pt idx="27">
                  <c:v>-1.1000000000000001</c:v>
                </c:pt>
                <c:pt idx="28">
                  <c:v>-0.9</c:v>
                </c:pt>
                <c:pt idx="29">
                  <c:v>-0.9</c:v>
                </c:pt>
                <c:pt idx="30">
                  <c:v>-1.2</c:v>
                </c:pt>
                <c:pt idx="31">
                  <c:v>-1.2</c:v>
                </c:pt>
                <c:pt idx="32">
                  <c:v>-1.3</c:v>
                </c:pt>
                <c:pt idx="33">
                  <c:v>-0.1</c:v>
                </c:pt>
                <c:pt idx="34">
                  <c:v>-0.5</c:v>
                </c:pt>
                <c:pt idx="35">
                  <c:v>-0.6</c:v>
                </c:pt>
                <c:pt idx="36">
                  <c:v>-0.5</c:v>
                </c:pt>
                <c:pt idx="37">
                  <c:v>-0.8</c:v>
                </c:pt>
                <c:pt idx="38">
                  <c:v>-0.8</c:v>
                </c:pt>
                <c:pt idx="39">
                  <c:v>-1</c:v>
                </c:pt>
                <c:pt idx="40">
                  <c:v>-1</c:v>
                </c:pt>
                <c:pt idx="41">
                  <c:v>-0.9</c:v>
                </c:pt>
                <c:pt idx="42">
                  <c:v>-1.2</c:v>
                </c:pt>
                <c:pt idx="43">
                  <c:v>-0.9</c:v>
                </c:pt>
                <c:pt idx="44">
                  <c:v>-0.9</c:v>
                </c:pt>
                <c:pt idx="45">
                  <c:v>-0.6</c:v>
                </c:pt>
                <c:pt idx="46">
                  <c:v>-0.6</c:v>
                </c:pt>
                <c:pt idx="47">
                  <c:v>-0.5</c:v>
                </c:pt>
                <c:pt idx="48">
                  <c:v>-0.5</c:v>
                </c:pt>
                <c:pt idx="49">
                  <c:v>-0.7</c:v>
                </c:pt>
                <c:pt idx="50">
                  <c:v>-0.8</c:v>
                </c:pt>
                <c:pt idx="51">
                  <c:v>-0.4</c:v>
                </c:pt>
                <c:pt idx="52">
                  <c:v>-0.7</c:v>
                </c:pt>
                <c:pt idx="53">
                  <c:v>0.5</c:v>
                </c:pt>
                <c:pt idx="54">
                  <c:v>-0.5</c:v>
                </c:pt>
                <c:pt idx="55">
                  <c:v>-11.8</c:v>
                </c:pt>
                <c:pt idx="56">
                  <c:v>-0.8</c:v>
                </c:pt>
                <c:pt idx="57">
                  <c:v>-0.5</c:v>
                </c:pt>
                <c:pt idx="58">
                  <c:v>-0.6</c:v>
                </c:pt>
                <c:pt idx="59">
                  <c:v>-0.5</c:v>
                </c:pt>
                <c:pt idx="60">
                  <c:v>-0.8</c:v>
                </c:pt>
                <c:pt idx="61">
                  <c:v>-0.5</c:v>
                </c:pt>
                <c:pt idx="62">
                  <c:v>-0.6</c:v>
                </c:pt>
                <c:pt idx="63">
                  <c:v>-0.8</c:v>
                </c:pt>
                <c:pt idx="64">
                  <c:v>0</c:v>
                </c:pt>
                <c:pt idx="65">
                  <c:v>0.1</c:v>
                </c:pt>
                <c:pt idx="66">
                  <c:v>0</c:v>
                </c:pt>
                <c:pt idx="67">
                  <c:v>0.2</c:v>
                </c:pt>
                <c:pt idx="68">
                  <c:v>-0.1</c:v>
                </c:pt>
                <c:pt idx="69">
                  <c:v>-0.1</c:v>
                </c:pt>
                <c:pt idx="70">
                  <c:v>0.2</c:v>
                </c:pt>
                <c:pt idx="71">
                  <c:v>0.1</c:v>
                </c:pt>
                <c:pt idx="72">
                  <c:v>-0.3</c:v>
                </c:pt>
                <c:pt idx="73">
                  <c:v>0.1</c:v>
                </c:pt>
                <c:pt idx="74">
                  <c:v>-0.8</c:v>
                </c:pt>
                <c:pt idx="75">
                  <c:v>-0.2</c:v>
                </c:pt>
                <c:pt idx="76">
                  <c:v>-1</c:v>
                </c:pt>
                <c:pt idx="77">
                  <c:v>0</c:v>
                </c:pt>
                <c:pt idx="78">
                  <c:v>0.3</c:v>
                </c:pt>
                <c:pt idx="79">
                  <c:v>0.4</c:v>
                </c:pt>
                <c:pt idx="80">
                  <c:v>0.4</c:v>
                </c:pt>
                <c:pt idx="81">
                  <c:v>0.4</c:v>
                </c:pt>
                <c:pt idx="82">
                  <c:v>0.5</c:v>
                </c:pt>
                <c:pt idx="83">
                  <c:v>0.2</c:v>
                </c:pt>
                <c:pt idx="84">
                  <c:v>0.7</c:v>
                </c:pt>
                <c:pt idx="85">
                  <c:v>0.7</c:v>
                </c:pt>
                <c:pt idx="86">
                  <c:v>0.8</c:v>
                </c:pt>
                <c:pt idx="87">
                  <c:v>0.7</c:v>
                </c:pt>
                <c:pt idx="88">
                  <c:v>0.8</c:v>
                </c:pt>
                <c:pt idx="89">
                  <c:v>0.9</c:v>
                </c:pt>
                <c:pt idx="90">
                  <c:v>0.8</c:v>
                </c:pt>
                <c:pt idx="91">
                  <c:v>0.8</c:v>
                </c:pt>
                <c:pt idx="92">
                  <c:v>-0.2</c:v>
                </c:pt>
                <c:pt idx="93">
                  <c:v>-0.3</c:v>
                </c:pt>
                <c:pt idx="94">
                  <c:v>-0.9</c:v>
                </c:pt>
                <c:pt idx="95">
                  <c:v>-0.1</c:v>
                </c:pt>
                <c:pt idx="96">
                  <c:v>0.4</c:v>
                </c:pt>
                <c:pt idx="97">
                  <c:v>-0.2</c:v>
                </c:pt>
                <c:pt idx="98">
                  <c:v>-0.5</c:v>
                </c:pt>
                <c:pt idx="99">
                  <c:v>-0.4</c:v>
                </c:pt>
                <c:pt idx="100">
                  <c:v>-0.2</c:v>
                </c:pt>
                <c:pt idx="101">
                  <c:v>0.4</c:v>
                </c:pt>
                <c:pt idx="102">
                  <c:v>-0.7</c:v>
                </c:pt>
                <c:pt idx="103">
                  <c:v>-9.5</c:v>
                </c:pt>
                <c:pt idx="104">
                  <c:v>-0.4</c:v>
                </c:pt>
                <c:pt idx="105">
                  <c:v>-1.2</c:v>
                </c:pt>
                <c:pt idx="106">
                  <c:v>-4.4000000000000004</c:v>
                </c:pt>
                <c:pt idx="107">
                  <c:v>-1.2</c:v>
                </c:pt>
                <c:pt idx="108">
                  <c:v>-0.6</c:v>
                </c:pt>
                <c:pt idx="109">
                  <c:v>-0.8</c:v>
                </c:pt>
                <c:pt idx="110">
                  <c:v>-0.9</c:v>
                </c:pt>
                <c:pt idx="111">
                  <c:v>0.5</c:v>
                </c:pt>
                <c:pt idx="112">
                  <c:v>-0.3</c:v>
                </c:pt>
                <c:pt idx="113">
                  <c:v>-0.2</c:v>
                </c:pt>
                <c:pt idx="114">
                  <c:v>-3</c:v>
                </c:pt>
                <c:pt idx="115">
                  <c:v>-0.8</c:v>
                </c:pt>
                <c:pt idx="116">
                  <c:v>0.7</c:v>
                </c:pt>
                <c:pt idx="117">
                  <c:v>0.5</c:v>
                </c:pt>
                <c:pt idx="118">
                  <c:v>0.2</c:v>
                </c:pt>
                <c:pt idx="119">
                  <c:v>0.1</c:v>
                </c:pt>
                <c:pt idx="120">
                  <c:v>1</c:v>
                </c:pt>
                <c:pt idx="121">
                  <c:v>1.2</c:v>
                </c:pt>
                <c:pt idx="122">
                  <c:v>0.1</c:v>
                </c:pt>
                <c:pt idx="123">
                  <c:v>0.7</c:v>
                </c:pt>
                <c:pt idx="124">
                  <c:v>0.5</c:v>
                </c:pt>
                <c:pt idx="125">
                  <c:v>-0.2</c:v>
                </c:pt>
                <c:pt idx="126">
                  <c:v>-1.2</c:v>
                </c:pt>
                <c:pt idx="127">
                  <c:v>0.7</c:v>
                </c:pt>
                <c:pt idx="128">
                  <c:v>0.9</c:v>
                </c:pt>
                <c:pt idx="129">
                  <c:v>1.2</c:v>
                </c:pt>
                <c:pt idx="130">
                  <c:v>1</c:v>
                </c:pt>
                <c:pt idx="131">
                  <c:v>1.2</c:v>
                </c:pt>
                <c:pt idx="132">
                  <c:v>1.8</c:v>
                </c:pt>
                <c:pt idx="133">
                  <c:v>1.5</c:v>
                </c:pt>
                <c:pt idx="134">
                  <c:v>1.5</c:v>
                </c:pt>
                <c:pt idx="135">
                  <c:v>1.1000000000000001</c:v>
                </c:pt>
                <c:pt idx="136">
                  <c:v>1.2</c:v>
                </c:pt>
                <c:pt idx="137">
                  <c:v>0.8</c:v>
                </c:pt>
                <c:pt idx="138">
                  <c:v>0.7</c:v>
                </c:pt>
                <c:pt idx="139">
                  <c:v>0.9</c:v>
                </c:pt>
                <c:pt idx="140">
                  <c:v>1</c:v>
                </c:pt>
                <c:pt idx="141">
                  <c:v>1</c:v>
                </c:pt>
                <c:pt idx="142">
                  <c:v>1.1000000000000001</c:v>
                </c:pt>
                <c:pt idx="143">
                  <c:v>1.2</c:v>
                </c:pt>
                <c:pt idx="144">
                  <c:v>1.2</c:v>
                </c:pt>
                <c:pt idx="145">
                  <c:v>1.4</c:v>
                </c:pt>
                <c:pt idx="146">
                  <c:v>2.6</c:v>
                </c:pt>
                <c:pt idx="147">
                  <c:v>1.7</c:v>
                </c:pt>
                <c:pt idx="148">
                  <c:v>1.5</c:v>
                </c:pt>
                <c:pt idx="149">
                  <c:v>1.6</c:v>
                </c:pt>
                <c:pt idx="150">
                  <c:v>1.8</c:v>
                </c:pt>
                <c:pt idx="151">
                  <c:v>2.2999999999999998</c:v>
                </c:pt>
                <c:pt idx="152">
                  <c:v>2.6</c:v>
                </c:pt>
                <c:pt idx="153">
                  <c:v>2.7</c:v>
                </c:pt>
                <c:pt idx="154">
                  <c:v>2.5</c:v>
                </c:pt>
                <c:pt idx="155">
                  <c:v>2.7</c:v>
                </c:pt>
                <c:pt idx="156">
                  <c:v>1.8</c:v>
                </c:pt>
                <c:pt idx="157">
                  <c:v>0.4</c:v>
                </c:pt>
                <c:pt idx="158">
                  <c:v>3.3</c:v>
                </c:pt>
                <c:pt idx="159">
                  <c:v>2.8</c:v>
                </c:pt>
                <c:pt idx="160">
                  <c:v>2.8</c:v>
                </c:pt>
                <c:pt idx="161">
                  <c:v>2.9</c:v>
                </c:pt>
                <c:pt idx="162">
                  <c:v>3</c:v>
                </c:pt>
                <c:pt idx="163">
                  <c:v>1.9</c:v>
                </c:pt>
                <c:pt idx="164">
                  <c:v>-1.8</c:v>
                </c:pt>
                <c:pt idx="165">
                  <c:v>2.7</c:v>
                </c:pt>
                <c:pt idx="166">
                  <c:v>3.3</c:v>
                </c:pt>
                <c:pt idx="167">
                  <c:v>3.8</c:v>
                </c:pt>
                <c:pt idx="168">
                  <c:v>3.4</c:v>
                </c:pt>
                <c:pt idx="169">
                  <c:v>-0.5</c:v>
                </c:pt>
                <c:pt idx="170">
                  <c:v>-3.9</c:v>
                </c:pt>
                <c:pt idx="171">
                  <c:v>-0.4</c:v>
                </c:pt>
                <c:pt idx="172">
                  <c:v>-0.7</c:v>
                </c:pt>
                <c:pt idx="173">
                  <c:v>0.1</c:v>
                </c:pt>
                <c:pt idx="174">
                  <c:v>3.1</c:v>
                </c:pt>
                <c:pt idx="175">
                  <c:v>3.1</c:v>
                </c:pt>
                <c:pt idx="176">
                  <c:v>2.8</c:v>
                </c:pt>
                <c:pt idx="177">
                  <c:v>3.3</c:v>
                </c:pt>
                <c:pt idx="178">
                  <c:v>3.3</c:v>
                </c:pt>
                <c:pt idx="179">
                  <c:v>3.8</c:v>
                </c:pt>
                <c:pt idx="180">
                  <c:v>3.9</c:v>
                </c:pt>
                <c:pt idx="181">
                  <c:v>4.0999999999999996</c:v>
                </c:pt>
                <c:pt idx="182">
                  <c:v>4.2</c:v>
                </c:pt>
                <c:pt idx="183">
                  <c:v>4.7</c:v>
                </c:pt>
                <c:pt idx="184">
                  <c:v>5</c:v>
                </c:pt>
                <c:pt idx="185">
                  <c:v>5.3</c:v>
                </c:pt>
                <c:pt idx="186">
                  <c:v>5.5</c:v>
                </c:pt>
                <c:pt idx="187">
                  <c:v>5</c:v>
                </c:pt>
                <c:pt idx="188">
                  <c:v>4.5</c:v>
                </c:pt>
                <c:pt idx="189">
                  <c:v>4.3</c:v>
                </c:pt>
                <c:pt idx="190">
                  <c:v>5.0999999999999996</c:v>
                </c:pt>
                <c:pt idx="191">
                  <c:v>5.0999999999999996</c:v>
                </c:pt>
                <c:pt idx="192">
                  <c:v>5.2</c:v>
                </c:pt>
                <c:pt idx="193">
                  <c:v>-7</c:v>
                </c:pt>
                <c:pt idx="194">
                  <c:v>-7.9</c:v>
                </c:pt>
                <c:pt idx="195">
                  <c:v>-5.2</c:v>
                </c:pt>
                <c:pt idx="196">
                  <c:v>-0.2</c:v>
                </c:pt>
                <c:pt idx="197">
                  <c:v>-14.9</c:v>
                </c:pt>
                <c:pt idx="198">
                  <c:v>3.4</c:v>
                </c:pt>
                <c:pt idx="199">
                  <c:v>4.2</c:v>
                </c:pt>
                <c:pt idx="200">
                  <c:v>3.7</c:v>
                </c:pt>
                <c:pt idx="201">
                  <c:v>4.4000000000000004</c:v>
                </c:pt>
                <c:pt idx="202">
                  <c:v>-13.7</c:v>
                </c:pt>
                <c:pt idx="203">
                  <c:v>-20</c:v>
                </c:pt>
                <c:pt idx="204">
                  <c:v>-24</c:v>
                </c:pt>
                <c:pt idx="205">
                  <c:v>-28.8</c:v>
                </c:pt>
                <c:pt idx="206">
                  <c:v>-31</c:v>
                </c:pt>
                <c:pt idx="207">
                  <c:v>-32.6</c:v>
                </c:pt>
                <c:pt idx="208">
                  <c:v>-34.200000000000003</c:v>
                </c:pt>
                <c:pt idx="209">
                  <c:v>-38.299999999999997</c:v>
                </c:pt>
                <c:pt idx="210">
                  <c:v>5.7</c:v>
                </c:pt>
                <c:pt idx="211">
                  <c:v>-18.5</c:v>
                </c:pt>
                <c:pt idx="212">
                  <c:v>-29.3</c:v>
                </c:pt>
                <c:pt idx="213">
                  <c:v>-32.9</c:v>
                </c:pt>
                <c:pt idx="214">
                  <c:v>-29.3</c:v>
                </c:pt>
                <c:pt idx="215">
                  <c:v>2.5</c:v>
                </c:pt>
                <c:pt idx="216">
                  <c:v>-19</c:v>
                </c:pt>
                <c:pt idx="217">
                  <c:v>-27.8</c:v>
                </c:pt>
                <c:pt idx="218">
                  <c:v>-33.1</c:v>
                </c:pt>
                <c:pt idx="219">
                  <c:v>-35.700000000000003</c:v>
                </c:pt>
                <c:pt idx="220">
                  <c:v>-28.3</c:v>
                </c:pt>
                <c:pt idx="221">
                  <c:v>-35.200000000000003</c:v>
                </c:pt>
                <c:pt idx="222">
                  <c:v>-40</c:v>
                </c:pt>
                <c:pt idx="223">
                  <c:v>-20.7</c:v>
                </c:pt>
                <c:pt idx="224">
                  <c:v>1.9</c:v>
                </c:pt>
                <c:pt idx="225">
                  <c:v>-15</c:v>
                </c:pt>
                <c:pt idx="226">
                  <c:v>5.3</c:v>
                </c:pt>
                <c:pt idx="227">
                  <c:v>5.5</c:v>
                </c:pt>
                <c:pt idx="228">
                  <c:v>5.0999999999999996</c:v>
                </c:pt>
                <c:pt idx="229">
                  <c:v>1.9</c:v>
                </c:pt>
                <c:pt idx="230">
                  <c:v>-23.3</c:v>
                </c:pt>
                <c:pt idx="231">
                  <c:v>-27.5</c:v>
                </c:pt>
                <c:pt idx="232">
                  <c:v>-39.200000000000003</c:v>
                </c:pt>
                <c:pt idx="233">
                  <c:v>-46.4</c:v>
                </c:pt>
                <c:pt idx="234">
                  <c:v>-52.6</c:v>
                </c:pt>
                <c:pt idx="235">
                  <c:v>-52.7</c:v>
                </c:pt>
                <c:pt idx="236">
                  <c:v>3.9</c:v>
                </c:pt>
                <c:pt idx="237">
                  <c:v>-11</c:v>
                </c:pt>
                <c:pt idx="238">
                  <c:v>-34.200000000000003</c:v>
                </c:pt>
                <c:pt idx="239">
                  <c:v>-48</c:v>
                </c:pt>
                <c:pt idx="240">
                  <c:v>-57.1</c:v>
                </c:pt>
                <c:pt idx="241">
                  <c:v>-56.2</c:v>
                </c:pt>
                <c:pt idx="242">
                  <c:v>-60.4</c:v>
                </c:pt>
                <c:pt idx="243">
                  <c:v>-63.3</c:v>
                </c:pt>
                <c:pt idx="244">
                  <c:v>-63.8</c:v>
                </c:pt>
                <c:pt idx="245">
                  <c:v>-53.5</c:v>
                </c:pt>
                <c:pt idx="246">
                  <c:v>-60.9</c:v>
                </c:pt>
                <c:pt idx="247">
                  <c:v>-64.2</c:v>
                </c:pt>
                <c:pt idx="248">
                  <c:v>-64.5</c:v>
                </c:pt>
                <c:pt idx="249">
                  <c:v>-65</c:v>
                </c:pt>
                <c:pt idx="250">
                  <c:v>-65.400000000000006</c:v>
                </c:pt>
                <c:pt idx="251">
                  <c:v>-65.7</c:v>
                </c:pt>
                <c:pt idx="252">
                  <c:v>6.8</c:v>
                </c:pt>
                <c:pt idx="253">
                  <c:v>-16</c:v>
                </c:pt>
                <c:pt idx="254">
                  <c:v>-25.1</c:v>
                </c:pt>
                <c:pt idx="255">
                  <c:v>-29.5</c:v>
                </c:pt>
                <c:pt idx="256">
                  <c:v>7.8</c:v>
                </c:pt>
                <c:pt idx="257">
                  <c:v>3.2</c:v>
                </c:pt>
                <c:pt idx="258">
                  <c:v>-16.8</c:v>
                </c:pt>
                <c:pt idx="259">
                  <c:v>-25.5</c:v>
                </c:pt>
                <c:pt idx="260">
                  <c:v>-31.7</c:v>
                </c:pt>
                <c:pt idx="261">
                  <c:v>-28.4</c:v>
                </c:pt>
                <c:pt idx="262">
                  <c:v>-24.2</c:v>
                </c:pt>
                <c:pt idx="263">
                  <c:v>-25.7</c:v>
                </c:pt>
                <c:pt idx="264">
                  <c:v>-31.8</c:v>
                </c:pt>
                <c:pt idx="265">
                  <c:v>-35.700000000000003</c:v>
                </c:pt>
                <c:pt idx="266">
                  <c:v>-31.7</c:v>
                </c:pt>
                <c:pt idx="267">
                  <c:v>5</c:v>
                </c:pt>
                <c:pt idx="268">
                  <c:v>-9.9</c:v>
                </c:pt>
                <c:pt idx="269">
                  <c:v>-21.9</c:v>
                </c:pt>
                <c:pt idx="270">
                  <c:v>-26</c:v>
                </c:pt>
                <c:pt idx="271">
                  <c:v>-24.4</c:v>
                </c:pt>
                <c:pt idx="272">
                  <c:v>-30.1</c:v>
                </c:pt>
                <c:pt idx="273">
                  <c:v>-9.8000000000000007</c:v>
                </c:pt>
                <c:pt idx="813">
                  <c:v>-8.6999999999999993</c:v>
                </c:pt>
                <c:pt idx="814">
                  <c:v>-14.2</c:v>
                </c:pt>
                <c:pt idx="815">
                  <c:v>2.1</c:v>
                </c:pt>
                <c:pt idx="816">
                  <c:v>0.4</c:v>
                </c:pt>
                <c:pt idx="817">
                  <c:v>-2.8</c:v>
                </c:pt>
                <c:pt idx="818">
                  <c:v>-8.6999999999999993</c:v>
                </c:pt>
                <c:pt idx="819">
                  <c:v>-10.4</c:v>
                </c:pt>
                <c:pt idx="820">
                  <c:v>-12.9</c:v>
                </c:pt>
                <c:pt idx="821">
                  <c:v>-16.600000000000001</c:v>
                </c:pt>
                <c:pt idx="822">
                  <c:v>-20.100000000000001</c:v>
                </c:pt>
                <c:pt idx="823">
                  <c:v>-23.9</c:v>
                </c:pt>
                <c:pt idx="824">
                  <c:v>-26</c:v>
                </c:pt>
                <c:pt idx="825">
                  <c:v>-28</c:v>
                </c:pt>
                <c:pt idx="826">
                  <c:v>-29.6</c:v>
                </c:pt>
                <c:pt idx="827">
                  <c:v>-30.7</c:v>
                </c:pt>
                <c:pt idx="828">
                  <c:v>-19</c:v>
                </c:pt>
                <c:pt idx="829">
                  <c:v>-22.6</c:v>
                </c:pt>
                <c:pt idx="830">
                  <c:v>-26.6</c:v>
                </c:pt>
                <c:pt idx="831">
                  <c:v>-30.9</c:v>
                </c:pt>
                <c:pt idx="832">
                  <c:v>-28.2</c:v>
                </c:pt>
                <c:pt idx="833">
                  <c:v>-6.2</c:v>
                </c:pt>
                <c:pt idx="834">
                  <c:v>-15.3</c:v>
                </c:pt>
                <c:pt idx="835">
                  <c:v>-22.6</c:v>
                </c:pt>
                <c:pt idx="836">
                  <c:v>-0.2</c:v>
                </c:pt>
                <c:pt idx="837">
                  <c:v>0.6</c:v>
                </c:pt>
                <c:pt idx="838">
                  <c:v>-10.9</c:v>
                </c:pt>
                <c:pt idx="839">
                  <c:v>-18.8</c:v>
                </c:pt>
                <c:pt idx="840">
                  <c:v>-24.2</c:v>
                </c:pt>
                <c:pt idx="841">
                  <c:v>2.9</c:v>
                </c:pt>
                <c:pt idx="842">
                  <c:v>-2.2999999999999998</c:v>
                </c:pt>
                <c:pt idx="843">
                  <c:v>-8.4</c:v>
                </c:pt>
                <c:pt idx="844">
                  <c:v>-10.4</c:v>
                </c:pt>
                <c:pt idx="845">
                  <c:v>3.3</c:v>
                </c:pt>
                <c:pt idx="846">
                  <c:v>3.7</c:v>
                </c:pt>
                <c:pt idx="847">
                  <c:v>3.2</c:v>
                </c:pt>
                <c:pt idx="848">
                  <c:v>4.7</c:v>
                </c:pt>
                <c:pt idx="849">
                  <c:v>4.3</c:v>
                </c:pt>
                <c:pt idx="850">
                  <c:v>3.2</c:v>
                </c:pt>
                <c:pt idx="851">
                  <c:v>4.5</c:v>
                </c:pt>
                <c:pt idx="852">
                  <c:v>4.8</c:v>
                </c:pt>
                <c:pt idx="853">
                  <c:v>3.1</c:v>
                </c:pt>
                <c:pt idx="854">
                  <c:v>-1.7</c:v>
                </c:pt>
                <c:pt idx="855">
                  <c:v>-6.3</c:v>
                </c:pt>
                <c:pt idx="856">
                  <c:v>-11.9</c:v>
                </c:pt>
                <c:pt idx="857">
                  <c:v>-17.100000000000001</c:v>
                </c:pt>
                <c:pt idx="858">
                  <c:v>-21.2</c:v>
                </c:pt>
                <c:pt idx="859">
                  <c:v>-25</c:v>
                </c:pt>
                <c:pt idx="860">
                  <c:v>-28.4</c:v>
                </c:pt>
                <c:pt idx="861">
                  <c:v>5.6</c:v>
                </c:pt>
                <c:pt idx="862">
                  <c:v>6</c:v>
                </c:pt>
                <c:pt idx="863">
                  <c:v>5.5</c:v>
                </c:pt>
                <c:pt idx="864">
                  <c:v>6.3</c:v>
                </c:pt>
                <c:pt idx="865">
                  <c:v>6.1</c:v>
                </c:pt>
                <c:pt idx="866">
                  <c:v>6.1</c:v>
                </c:pt>
                <c:pt idx="867">
                  <c:v>6.5</c:v>
                </c:pt>
                <c:pt idx="868">
                  <c:v>6.8</c:v>
                </c:pt>
                <c:pt idx="869">
                  <c:v>6.8</c:v>
                </c:pt>
                <c:pt idx="870">
                  <c:v>7.1</c:v>
                </c:pt>
                <c:pt idx="871">
                  <c:v>7.1</c:v>
                </c:pt>
                <c:pt idx="872">
                  <c:v>7.3</c:v>
                </c:pt>
                <c:pt idx="873">
                  <c:v>7.3</c:v>
                </c:pt>
                <c:pt idx="874">
                  <c:v>7.7</c:v>
                </c:pt>
                <c:pt idx="875">
                  <c:v>8.5</c:v>
                </c:pt>
                <c:pt idx="876">
                  <c:v>8.3000000000000007</c:v>
                </c:pt>
                <c:pt idx="877">
                  <c:v>7.9</c:v>
                </c:pt>
                <c:pt idx="878">
                  <c:v>8.1</c:v>
                </c:pt>
                <c:pt idx="879">
                  <c:v>8.4</c:v>
                </c:pt>
                <c:pt idx="880">
                  <c:v>8.6</c:v>
                </c:pt>
                <c:pt idx="881">
                  <c:v>8.9</c:v>
                </c:pt>
                <c:pt idx="882">
                  <c:v>9.1</c:v>
                </c:pt>
                <c:pt idx="883">
                  <c:v>8.8000000000000007</c:v>
                </c:pt>
                <c:pt idx="884">
                  <c:v>8</c:v>
                </c:pt>
                <c:pt idx="885">
                  <c:v>9.1</c:v>
                </c:pt>
                <c:pt idx="886">
                  <c:v>9.4</c:v>
                </c:pt>
                <c:pt idx="887">
                  <c:v>9.3000000000000007</c:v>
                </c:pt>
                <c:pt idx="888">
                  <c:v>9.1999999999999993</c:v>
                </c:pt>
                <c:pt idx="889">
                  <c:v>9</c:v>
                </c:pt>
                <c:pt idx="890">
                  <c:v>8.9</c:v>
                </c:pt>
                <c:pt idx="891">
                  <c:v>8.9</c:v>
                </c:pt>
                <c:pt idx="892">
                  <c:v>9.1999999999999993</c:v>
                </c:pt>
                <c:pt idx="893">
                  <c:v>8.8000000000000007</c:v>
                </c:pt>
                <c:pt idx="894">
                  <c:v>8.6999999999999993</c:v>
                </c:pt>
                <c:pt idx="895">
                  <c:v>8.6999999999999993</c:v>
                </c:pt>
                <c:pt idx="896">
                  <c:v>8.8000000000000007</c:v>
                </c:pt>
                <c:pt idx="897">
                  <c:v>9</c:v>
                </c:pt>
                <c:pt idx="898">
                  <c:v>8.8000000000000007</c:v>
                </c:pt>
                <c:pt idx="899">
                  <c:v>8.9</c:v>
                </c:pt>
                <c:pt idx="900">
                  <c:v>8.9</c:v>
                </c:pt>
                <c:pt idx="901">
                  <c:v>8.8000000000000007</c:v>
                </c:pt>
                <c:pt idx="902">
                  <c:v>8.6999999999999993</c:v>
                </c:pt>
                <c:pt idx="903">
                  <c:v>9.1999999999999993</c:v>
                </c:pt>
                <c:pt idx="904">
                  <c:v>9</c:v>
                </c:pt>
                <c:pt idx="905">
                  <c:v>9.3000000000000007</c:v>
                </c:pt>
                <c:pt idx="906">
                  <c:v>9</c:v>
                </c:pt>
                <c:pt idx="907">
                  <c:v>8.9</c:v>
                </c:pt>
                <c:pt idx="908">
                  <c:v>8.9</c:v>
                </c:pt>
                <c:pt idx="909">
                  <c:v>9</c:v>
                </c:pt>
                <c:pt idx="910">
                  <c:v>6.1</c:v>
                </c:pt>
                <c:pt idx="911">
                  <c:v>4.8</c:v>
                </c:pt>
                <c:pt idx="912">
                  <c:v>3.2</c:v>
                </c:pt>
                <c:pt idx="913">
                  <c:v>3.7</c:v>
                </c:pt>
                <c:pt idx="914">
                  <c:v>1.7</c:v>
                </c:pt>
                <c:pt idx="915">
                  <c:v>3.2</c:v>
                </c:pt>
                <c:pt idx="916">
                  <c:v>0.7</c:v>
                </c:pt>
                <c:pt idx="917">
                  <c:v>-0.3</c:v>
                </c:pt>
                <c:pt idx="918">
                  <c:v>5.8</c:v>
                </c:pt>
                <c:pt idx="919">
                  <c:v>5.6</c:v>
                </c:pt>
                <c:pt idx="920">
                  <c:v>-2.4</c:v>
                </c:pt>
                <c:pt idx="921">
                  <c:v>-5.0999999999999996</c:v>
                </c:pt>
                <c:pt idx="922">
                  <c:v>-7.1</c:v>
                </c:pt>
                <c:pt idx="923">
                  <c:v>9.1999999999999993</c:v>
                </c:pt>
                <c:pt idx="924">
                  <c:v>9.3000000000000007</c:v>
                </c:pt>
                <c:pt idx="925">
                  <c:v>8.9</c:v>
                </c:pt>
                <c:pt idx="926">
                  <c:v>5.8</c:v>
                </c:pt>
                <c:pt idx="927">
                  <c:v>5.3</c:v>
                </c:pt>
                <c:pt idx="928">
                  <c:v>3.5</c:v>
                </c:pt>
                <c:pt idx="929">
                  <c:v>4.9000000000000004</c:v>
                </c:pt>
                <c:pt idx="930">
                  <c:v>0</c:v>
                </c:pt>
                <c:pt idx="931">
                  <c:v>-1.1000000000000001</c:v>
                </c:pt>
                <c:pt idx="932">
                  <c:v>-1.4</c:v>
                </c:pt>
                <c:pt idx="933">
                  <c:v>-5.6</c:v>
                </c:pt>
                <c:pt idx="934">
                  <c:v>-7.8</c:v>
                </c:pt>
                <c:pt idx="935">
                  <c:v>-6.9</c:v>
                </c:pt>
                <c:pt idx="936">
                  <c:v>-7</c:v>
                </c:pt>
                <c:pt idx="937">
                  <c:v>-5.9</c:v>
                </c:pt>
                <c:pt idx="938">
                  <c:v>-9.1</c:v>
                </c:pt>
                <c:pt idx="939">
                  <c:v>0.9</c:v>
                </c:pt>
                <c:pt idx="940">
                  <c:v>7.4</c:v>
                </c:pt>
                <c:pt idx="941">
                  <c:v>4.9000000000000004</c:v>
                </c:pt>
                <c:pt idx="942">
                  <c:v>-0.8</c:v>
                </c:pt>
                <c:pt idx="943">
                  <c:v>4.5999999999999996</c:v>
                </c:pt>
                <c:pt idx="944">
                  <c:v>-1.6</c:v>
                </c:pt>
                <c:pt idx="945">
                  <c:v>-2.9</c:v>
                </c:pt>
                <c:pt idx="946">
                  <c:v>-1.8</c:v>
                </c:pt>
                <c:pt idx="947">
                  <c:v>-0.5</c:v>
                </c:pt>
                <c:pt idx="948">
                  <c:v>8.8000000000000007</c:v>
                </c:pt>
                <c:pt idx="949">
                  <c:v>7.8</c:v>
                </c:pt>
                <c:pt idx="950">
                  <c:v>7.3</c:v>
                </c:pt>
                <c:pt idx="951">
                  <c:v>4.5</c:v>
                </c:pt>
                <c:pt idx="952">
                  <c:v>1.2</c:v>
                </c:pt>
                <c:pt idx="953">
                  <c:v>-0.4</c:v>
                </c:pt>
                <c:pt idx="954">
                  <c:v>-3.4</c:v>
                </c:pt>
                <c:pt idx="955">
                  <c:v>-3.3</c:v>
                </c:pt>
                <c:pt idx="956">
                  <c:v>-2.7</c:v>
                </c:pt>
                <c:pt idx="957">
                  <c:v>0.9</c:v>
                </c:pt>
                <c:pt idx="958">
                  <c:v>-0.3</c:v>
                </c:pt>
                <c:pt idx="959">
                  <c:v>-1.2</c:v>
                </c:pt>
                <c:pt idx="960">
                  <c:v>-0.8</c:v>
                </c:pt>
                <c:pt idx="961">
                  <c:v>5.8</c:v>
                </c:pt>
                <c:pt idx="962">
                  <c:v>4.9000000000000004</c:v>
                </c:pt>
                <c:pt idx="963">
                  <c:v>6</c:v>
                </c:pt>
                <c:pt idx="964">
                  <c:v>5.8</c:v>
                </c:pt>
                <c:pt idx="965">
                  <c:v>5.6</c:v>
                </c:pt>
                <c:pt idx="966">
                  <c:v>2.7</c:v>
                </c:pt>
                <c:pt idx="967">
                  <c:v>0.7</c:v>
                </c:pt>
                <c:pt idx="968">
                  <c:v>0.6</c:v>
                </c:pt>
                <c:pt idx="969">
                  <c:v>-0.2</c:v>
                </c:pt>
                <c:pt idx="970">
                  <c:v>4.7</c:v>
                </c:pt>
                <c:pt idx="971">
                  <c:v>2.4</c:v>
                </c:pt>
                <c:pt idx="972">
                  <c:v>0.8</c:v>
                </c:pt>
                <c:pt idx="973">
                  <c:v>5.9</c:v>
                </c:pt>
                <c:pt idx="974">
                  <c:v>5.2</c:v>
                </c:pt>
                <c:pt idx="975">
                  <c:v>5.3</c:v>
                </c:pt>
                <c:pt idx="976">
                  <c:v>1.4</c:v>
                </c:pt>
                <c:pt idx="977">
                  <c:v>5</c:v>
                </c:pt>
                <c:pt idx="978">
                  <c:v>0.2</c:v>
                </c:pt>
                <c:pt idx="979">
                  <c:v>5</c:v>
                </c:pt>
                <c:pt idx="980">
                  <c:v>5</c:v>
                </c:pt>
                <c:pt idx="981">
                  <c:v>0.3</c:v>
                </c:pt>
                <c:pt idx="982">
                  <c:v>-1.3</c:v>
                </c:pt>
                <c:pt idx="983">
                  <c:v>-1.4</c:v>
                </c:pt>
                <c:pt idx="984">
                  <c:v>-1.3</c:v>
                </c:pt>
                <c:pt idx="985">
                  <c:v>-3.1</c:v>
                </c:pt>
                <c:pt idx="986">
                  <c:v>-2.5</c:v>
                </c:pt>
                <c:pt idx="987">
                  <c:v>-3.1</c:v>
                </c:pt>
                <c:pt idx="988">
                  <c:v>0.3</c:v>
                </c:pt>
                <c:pt idx="989">
                  <c:v>5.0999999999999996</c:v>
                </c:pt>
                <c:pt idx="990">
                  <c:v>5</c:v>
                </c:pt>
                <c:pt idx="991">
                  <c:v>4.5999999999999996</c:v>
                </c:pt>
                <c:pt idx="992">
                  <c:v>4.2</c:v>
                </c:pt>
                <c:pt idx="993">
                  <c:v>4.2</c:v>
                </c:pt>
                <c:pt idx="994">
                  <c:v>4.3</c:v>
                </c:pt>
                <c:pt idx="995">
                  <c:v>4.9000000000000004</c:v>
                </c:pt>
                <c:pt idx="996">
                  <c:v>4.4000000000000004</c:v>
                </c:pt>
                <c:pt idx="997">
                  <c:v>4.2</c:v>
                </c:pt>
                <c:pt idx="998">
                  <c:v>4.0999999999999996</c:v>
                </c:pt>
                <c:pt idx="999">
                  <c:v>4.0999999999999996</c:v>
                </c:pt>
                <c:pt idx="1000">
                  <c:v>4.0999999999999996</c:v>
                </c:pt>
                <c:pt idx="1001">
                  <c:v>3.9</c:v>
                </c:pt>
                <c:pt idx="1002">
                  <c:v>3.8</c:v>
                </c:pt>
                <c:pt idx="1003">
                  <c:v>3.8</c:v>
                </c:pt>
                <c:pt idx="1004">
                  <c:v>3.8</c:v>
                </c:pt>
                <c:pt idx="1005">
                  <c:v>4.4000000000000004</c:v>
                </c:pt>
                <c:pt idx="1006">
                  <c:v>4.3</c:v>
                </c:pt>
                <c:pt idx="1007">
                  <c:v>4.0999999999999996</c:v>
                </c:pt>
                <c:pt idx="1008">
                  <c:v>3.9</c:v>
                </c:pt>
                <c:pt idx="1009">
                  <c:v>3.9</c:v>
                </c:pt>
                <c:pt idx="1010">
                  <c:v>4.3</c:v>
                </c:pt>
                <c:pt idx="1011">
                  <c:v>4</c:v>
                </c:pt>
                <c:pt idx="1012">
                  <c:v>3.4</c:v>
                </c:pt>
                <c:pt idx="1013">
                  <c:v>3</c:v>
                </c:pt>
                <c:pt idx="1014">
                  <c:v>3.4</c:v>
                </c:pt>
                <c:pt idx="1015">
                  <c:v>3.3</c:v>
                </c:pt>
                <c:pt idx="1016">
                  <c:v>3.2</c:v>
                </c:pt>
                <c:pt idx="1017">
                  <c:v>3.3</c:v>
                </c:pt>
                <c:pt idx="1018">
                  <c:v>3.2</c:v>
                </c:pt>
                <c:pt idx="1019">
                  <c:v>3.2</c:v>
                </c:pt>
                <c:pt idx="1020">
                  <c:v>3.3</c:v>
                </c:pt>
                <c:pt idx="1021">
                  <c:v>3.2</c:v>
                </c:pt>
                <c:pt idx="1022">
                  <c:v>3.3</c:v>
                </c:pt>
                <c:pt idx="1023">
                  <c:v>3.8</c:v>
                </c:pt>
                <c:pt idx="1024">
                  <c:v>3.7</c:v>
                </c:pt>
                <c:pt idx="1025">
                  <c:v>3.3</c:v>
                </c:pt>
                <c:pt idx="1026">
                  <c:v>3.1</c:v>
                </c:pt>
                <c:pt idx="1027">
                  <c:v>3.2</c:v>
                </c:pt>
                <c:pt idx="1028">
                  <c:v>3.1</c:v>
                </c:pt>
                <c:pt idx="1029">
                  <c:v>2.5</c:v>
                </c:pt>
                <c:pt idx="1030">
                  <c:v>2.1</c:v>
                </c:pt>
                <c:pt idx="1031">
                  <c:v>-1.5</c:v>
                </c:pt>
                <c:pt idx="1032">
                  <c:v>-1.8</c:v>
                </c:pt>
                <c:pt idx="1033">
                  <c:v>3.1</c:v>
                </c:pt>
                <c:pt idx="1034">
                  <c:v>2.9</c:v>
                </c:pt>
                <c:pt idx="1035">
                  <c:v>3</c:v>
                </c:pt>
                <c:pt idx="1036">
                  <c:v>3</c:v>
                </c:pt>
                <c:pt idx="1037">
                  <c:v>3</c:v>
                </c:pt>
                <c:pt idx="1038">
                  <c:v>3.3</c:v>
                </c:pt>
                <c:pt idx="1039">
                  <c:v>3.5</c:v>
                </c:pt>
                <c:pt idx="1040">
                  <c:v>3.8</c:v>
                </c:pt>
                <c:pt idx="1041">
                  <c:v>3.2</c:v>
                </c:pt>
                <c:pt idx="1042">
                  <c:v>2.9</c:v>
                </c:pt>
                <c:pt idx="1043">
                  <c:v>2.4</c:v>
                </c:pt>
                <c:pt idx="1044">
                  <c:v>2.6</c:v>
                </c:pt>
                <c:pt idx="1045">
                  <c:v>2.6</c:v>
                </c:pt>
                <c:pt idx="1046">
                  <c:v>2.6</c:v>
                </c:pt>
                <c:pt idx="1047">
                  <c:v>2.6</c:v>
                </c:pt>
                <c:pt idx="1048">
                  <c:v>2.7</c:v>
                </c:pt>
                <c:pt idx="1049">
                  <c:v>1.9</c:v>
                </c:pt>
                <c:pt idx="1050">
                  <c:v>0.9</c:v>
                </c:pt>
                <c:pt idx="1051">
                  <c:v>0.7</c:v>
                </c:pt>
                <c:pt idx="1052">
                  <c:v>0.4</c:v>
                </c:pt>
                <c:pt idx="1053">
                  <c:v>0.1</c:v>
                </c:pt>
                <c:pt idx="1054">
                  <c:v>0.9</c:v>
                </c:pt>
                <c:pt idx="1055">
                  <c:v>1.5</c:v>
                </c:pt>
                <c:pt idx="1056">
                  <c:v>0.3</c:v>
                </c:pt>
                <c:pt idx="1057">
                  <c:v>0</c:v>
                </c:pt>
                <c:pt idx="1058">
                  <c:v>-0.1</c:v>
                </c:pt>
                <c:pt idx="1059">
                  <c:v>1</c:v>
                </c:pt>
                <c:pt idx="1060">
                  <c:v>2.4</c:v>
                </c:pt>
                <c:pt idx="1061">
                  <c:v>2.2999999999999998</c:v>
                </c:pt>
                <c:pt idx="1062">
                  <c:v>2.1</c:v>
                </c:pt>
                <c:pt idx="1063">
                  <c:v>2.2999999999999998</c:v>
                </c:pt>
                <c:pt idx="1064">
                  <c:v>2.2999999999999998</c:v>
                </c:pt>
                <c:pt idx="1065">
                  <c:v>1.3</c:v>
                </c:pt>
                <c:pt idx="1066">
                  <c:v>1.6</c:v>
                </c:pt>
                <c:pt idx="1067">
                  <c:v>-1.5</c:v>
                </c:pt>
                <c:pt idx="1068">
                  <c:v>-2.2000000000000002</c:v>
                </c:pt>
                <c:pt idx="1069">
                  <c:v>-0.4</c:v>
                </c:pt>
                <c:pt idx="1070">
                  <c:v>-2.2000000000000002</c:v>
                </c:pt>
                <c:pt idx="1071">
                  <c:v>-2.9</c:v>
                </c:pt>
                <c:pt idx="1072">
                  <c:v>-3.1</c:v>
                </c:pt>
                <c:pt idx="1073">
                  <c:v>-8.3000000000000007</c:v>
                </c:pt>
                <c:pt idx="1074">
                  <c:v>-6.6</c:v>
                </c:pt>
                <c:pt idx="1075">
                  <c:v>-3.3</c:v>
                </c:pt>
                <c:pt idx="1076">
                  <c:v>-4</c:v>
                </c:pt>
                <c:pt idx="1077">
                  <c:v>-3.7</c:v>
                </c:pt>
                <c:pt idx="1078">
                  <c:v>-3.4</c:v>
                </c:pt>
                <c:pt idx="1079">
                  <c:v>-3.7</c:v>
                </c:pt>
                <c:pt idx="1080">
                  <c:v>-3.3</c:v>
                </c:pt>
                <c:pt idx="1081">
                  <c:v>-2.8</c:v>
                </c:pt>
                <c:pt idx="1082">
                  <c:v>-2.8</c:v>
                </c:pt>
                <c:pt idx="1083">
                  <c:v>-3</c:v>
                </c:pt>
                <c:pt idx="1084">
                  <c:v>-4.0999999999999996</c:v>
                </c:pt>
                <c:pt idx="1085">
                  <c:v>-3.2</c:v>
                </c:pt>
                <c:pt idx="1086">
                  <c:v>-3.8</c:v>
                </c:pt>
                <c:pt idx="1087">
                  <c:v>-2.8</c:v>
                </c:pt>
                <c:pt idx="1088">
                  <c:v>-2.8</c:v>
                </c:pt>
                <c:pt idx="1089">
                  <c:v>-2.8</c:v>
                </c:pt>
                <c:pt idx="1090">
                  <c:v>-3.2</c:v>
                </c:pt>
                <c:pt idx="1091">
                  <c:v>-3.3</c:v>
                </c:pt>
                <c:pt idx="1092">
                  <c:v>-2.9</c:v>
                </c:pt>
                <c:pt idx="1093">
                  <c:v>-2.5</c:v>
                </c:pt>
                <c:pt idx="1094">
                  <c:v>-1.8</c:v>
                </c:pt>
                <c:pt idx="1095">
                  <c:v>-1.8</c:v>
                </c:pt>
                <c:pt idx="1096">
                  <c:v>-2.8</c:v>
                </c:pt>
                <c:pt idx="1097">
                  <c:v>-2.2000000000000002</c:v>
                </c:pt>
                <c:pt idx="1098">
                  <c:v>-1.2</c:v>
                </c:pt>
                <c:pt idx="1099">
                  <c:v>-1.3</c:v>
                </c:pt>
                <c:pt idx="1100">
                  <c:v>-2.6</c:v>
                </c:pt>
                <c:pt idx="1101">
                  <c:v>2.6</c:v>
                </c:pt>
                <c:pt idx="1102">
                  <c:v>0</c:v>
                </c:pt>
                <c:pt idx="1103">
                  <c:v>-0.4</c:v>
                </c:pt>
                <c:pt idx="1104">
                  <c:v>-1.8</c:v>
                </c:pt>
                <c:pt idx="1105">
                  <c:v>-2.9</c:v>
                </c:pt>
                <c:pt idx="1106">
                  <c:v>-3.5</c:v>
                </c:pt>
                <c:pt idx="1107">
                  <c:v>-3.7</c:v>
                </c:pt>
                <c:pt idx="1108">
                  <c:v>-4.2</c:v>
                </c:pt>
                <c:pt idx="1109">
                  <c:v>-3.6</c:v>
                </c:pt>
                <c:pt idx="1110">
                  <c:v>-3.5</c:v>
                </c:pt>
                <c:pt idx="1111">
                  <c:v>-4</c:v>
                </c:pt>
                <c:pt idx="1112">
                  <c:v>-4.0999999999999996</c:v>
                </c:pt>
                <c:pt idx="1113">
                  <c:v>-3.8</c:v>
                </c:pt>
                <c:pt idx="1114">
                  <c:v>-4</c:v>
                </c:pt>
                <c:pt idx="1115">
                  <c:v>-2.2000000000000002</c:v>
                </c:pt>
                <c:pt idx="1116">
                  <c:v>4.7</c:v>
                </c:pt>
                <c:pt idx="1117">
                  <c:v>3.9</c:v>
                </c:pt>
                <c:pt idx="1118">
                  <c:v>4.0999999999999996</c:v>
                </c:pt>
                <c:pt idx="1119">
                  <c:v>3.4</c:v>
                </c:pt>
                <c:pt idx="1120">
                  <c:v>3.8</c:v>
                </c:pt>
                <c:pt idx="1121">
                  <c:v>1.6</c:v>
                </c:pt>
                <c:pt idx="1122">
                  <c:v>1.8</c:v>
                </c:pt>
                <c:pt idx="1123">
                  <c:v>2.1</c:v>
                </c:pt>
                <c:pt idx="1124">
                  <c:v>-0.4</c:v>
                </c:pt>
                <c:pt idx="1125">
                  <c:v>1.1000000000000001</c:v>
                </c:pt>
                <c:pt idx="1126">
                  <c:v>1.2</c:v>
                </c:pt>
                <c:pt idx="1127">
                  <c:v>1.2</c:v>
                </c:pt>
                <c:pt idx="1128">
                  <c:v>2.2000000000000002</c:v>
                </c:pt>
                <c:pt idx="1129">
                  <c:v>2.9</c:v>
                </c:pt>
                <c:pt idx="1130">
                  <c:v>2.1</c:v>
                </c:pt>
                <c:pt idx="1131">
                  <c:v>1.7</c:v>
                </c:pt>
                <c:pt idx="1132">
                  <c:v>1.6</c:v>
                </c:pt>
                <c:pt idx="1133">
                  <c:v>1.3</c:v>
                </c:pt>
                <c:pt idx="1134">
                  <c:v>-0.3</c:v>
                </c:pt>
                <c:pt idx="1135">
                  <c:v>0.6</c:v>
                </c:pt>
                <c:pt idx="1136">
                  <c:v>2.7</c:v>
                </c:pt>
                <c:pt idx="1137">
                  <c:v>1.1000000000000001</c:v>
                </c:pt>
                <c:pt idx="1138">
                  <c:v>2</c:v>
                </c:pt>
                <c:pt idx="1139">
                  <c:v>1.5</c:v>
                </c:pt>
                <c:pt idx="1140">
                  <c:v>3</c:v>
                </c:pt>
                <c:pt idx="1141">
                  <c:v>1.7</c:v>
                </c:pt>
                <c:pt idx="1142">
                  <c:v>1.8</c:v>
                </c:pt>
                <c:pt idx="1143">
                  <c:v>3.8</c:v>
                </c:pt>
                <c:pt idx="1144">
                  <c:v>1.7</c:v>
                </c:pt>
                <c:pt idx="1145">
                  <c:v>1</c:v>
                </c:pt>
                <c:pt idx="1149">
                  <c:v>-3.6</c:v>
                </c:pt>
                <c:pt idx="1150">
                  <c:v>-4.5</c:v>
                </c:pt>
                <c:pt idx="1151">
                  <c:v>-7.5</c:v>
                </c:pt>
                <c:pt idx="1152">
                  <c:v>-3.7</c:v>
                </c:pt>
                <c:pt idx="1153">
                  <c:v>-7.7</c:v>
                </c:pt>
                <c:pt idx="1154">
                  <c:v>-8.9</c:v>
                </c:pt>
                <c:pt idx="1155">
                  <c:v>-2.7</c:v>
                </c:pt>
                <c:pt idx="1156">
                  <c:v>-4.8</c:v>
                </c:pt>
                <c:pt idx="1157">
                  <c:v>-9.6999999999999993</c:v>
                </c:pt>
                <c:pt idx="1158">
                  <c:v>-10.3</c:v>
                </c:pt>
                <c:pt idx="1159">
                  <c:v>-10.4</c:v>
                </c:pt>
                <c:pt idx="1160">
                  <c:v>-11.2</c:v>
                </c:pt>
                <c:pt idx="1161">
                  <c:v>-11.2</c:v>
                </c:pt>
                <c:pt idx="1162">
                  <c:v>-11</c:v>
                </c:pt>
                <c:pt idx="1163">
                  <c:v>-10.7</c:v>
                </c:pt>
                <c:pt idx="1164">
                  <c:v>-11.6</c:v>
                </c:pt>
                <c:pt idx="1165">
                  <c:v>-10.7</c:v>
                </c:pt>
                <c:pt idx="1166">
                  <c:v>-4.8</c:v>
                </c:pt>
                <c:pt idx="1167">
                  <c:v>-10.6</c:v>
                </c:pt>
                <c:pt idx="1168">
                  <c:v>-10.5</c:v>
                </c:pt>
                <c:pt idx="1169">
                  <c:v>-4</c:v>
                </c:pt>
                <c:pt idx="1170">
                  <c:v>-2.5</c:v>
                </c:pt>
                <c:pt idx="1171">
                  <c:v>-2.2000000000000002</c:v>
                </c:pt>
                <c:pt idx="1172">
                  <c:v>-4.7</c:v>
                </c:pt>
                <c:pt idx="1173">
                  <c:v>-5.2</c:v>
                </c:pt>
                <c:pt idx="1174">
                  <c:v>-4</c:v>
                </c:pt>
                <c:pt idx="1175">
                  <c:v>-4.9000000000000004</c:v>
                </c:pt>
                <c:pt idx="1176">
                  <c:v>-5.2</c:v>
                </c:pt>
                <c:pt idx="1193">
                  <c:v>-0.1</c:v>
                </c:pt>
                <c:pt idx="1194">
                  <c:v>-6.7</c:v>
                </c:pt>
                <c:pt idx="1195">
                  <c:v>-9.8000000000000007</c:v>
                </c:pt>
                <c:pt idx="1196">
                  <c:v>-10.7</c:v>
                </c:pt>
                <c:pt idx="1197">
                  <c:v>-6</c:v>
                </c:pt>
                <c:pt idx="1198">
                  <c:v>-10.6</c:v>
                </c:pt>
                <c:pt idx="1199">
                  <c:v>-11.6</c:v>
                </c:pt>
                <c:pt idx="1200">
                  <c:v>-1.9</c:v>
                </c:pt>
                <c:pt idx="1201">
                  <c:v>-10</c:v>
                </c:pt>
                <c:pt idx="1202">
                  <c:v>-13.3</c:v>
                </c:pt>
                <c:pt idx="1203">
                  <c:v>-12.8</c:v>
                </c:pt>
                <c:pt idx="1204">
                  <c:v>-12.4</c:v>
                </c:pt>
                <c:pt idx="1205">
                  <c:v>-11.5</c:v>
                </c:pt>
                <c:pt idx="1206">
                  <c:v>-7.9</c:v>
                </c:pt>
                <c:pt idx="1207">
                  <c:v>-9.6</c:v>
                </c:pt>
                <c:pt idx="1208">
                  <c:v>-12.8</c:v>
                </c:pt>
                <c:pt idx="1209">
                  <c:v>-14.5</c:v>
                </c:pt>
                <c:pt idx="1210">
                  <c:v>-14.1</c:v>
                </c:pt>
                <c:pt idx="1211">
                  <c:v>-11.3</c:v>
                </c:pt>
                <c:pt idx="1212">
                  <c:v>-4.5</c:v>
                </c:pt>
                <c:pt idx="1213">
                  <c:v>-15.2</c:v>
                </c:pt>
                <c:pt idx="1214">
                  <c:v>-16.3</c:v>
                </c:pt>
                <c:pt idx="1215">
                  <c:v>-16.5</c:v>
                </c:pt>
                <c:pt idx="1216">
                  <c:v>-15.5</c:v>
                </c:pt>
                <c:pt idx="1217">
                  <c:v>-7.6</c:v>
                </c:pt>
                <c:pt idx="1218">
                  <c:v>-12.9</c:v>
                </c:pt>
                <c:pt idx="1219">
                  <c:v>-15</c:v>
                </c:pt>
                <c:pt idx="1220">
                  <c:v>-15.2</c:v>
                </c:pt>
                <c:pt idx="1221">
                  <c:v>-16.899999999999999</c:v>
                </c:pt>
                <c:pt idx="1222">
                  <c:v>-19.5</c:v>
                </c:pt>
                <c:pt idx="1223">
                  <c:v>-16.8</c:v>
                </c:pt>
                <c:pt idx="1224">
                  <c:v>-1.9</c:v>
                </c:pt>
                <c:pt idx="1225">
                  <c:v>-1.5</c:v>
                </c:pt>
                <c:pt idx="1226">
                  <c:v>-2.4</c:v>
                </c:pt>
                <c:pt idx="1227">
                  <c:v>-4.5</c:v>
                </c:pt>
                <c:pt idx="1228">
                  <c:v>-1.3</c:v>
                </c:pt>
                <c:pt idx="1229">
                  <c:v>-11.1</c:v>
                </c:pt>
                <c:pt idx="1230">
                  <c:v>-12.3</c:v>
                </c:pt>
                <c:pt idx="1231">
                  <c:v>-12.9</c:v>
                </c:pt>
                <c:pt idx="1232">
                  <c:v>-11.7</c:v>
                </c:pt>
                <c:pt idx="1233">
                  <c:v>-13.7</c:v>
                </c:pt>
                <c:pt idx="1234">
                  <c:v>-13.5</c:v>
                </c:pt>
                <c:pt idx="1235">
                  <c:v>-14.7</c:v>
                </c:pt>
                <c:pt idx="1236">
                  <c:v>-14.4</c:v>
                </c:pt>
                <c:pt idx="1237">
                  <c:v>-16.600000000000001</c:v>
                </c:pt>
                <c:pt idx="1238">
                  <c:v>-16.5</c:v>
                </c:pt>
                <c:pt idx="1239">
                  <c:v>-17.5</c:v>
                </c:pt>
                <c:pt idx="1240">
                  <c:v>-1.5</c:v>
                </c:pt>
                <c:pt idx="1241">
                  <c:v>-1.9</c:v>
                </c:pt>
                <c:pt idx="1242">
                  <c:v>-3</c:v>
                </c:pt>
                <c:pt idx="1243">
                  <c:v>-11.6</c:v>
                </c:pt>
                <c:pt idx="1244">
                  <c:v>-13.8</c:v>
                </c:pt>
                <c:pt idx="1245">
                  <c:v>-12.3</c:v>
                </c:pt>
                <c:pt idx="1246">
                  <c:v>-10</c:v>
                </c:pt>
                <c:pt idx="1247">
                  <c:v>-13.7</c:v>
                </c:pt>
                <c:pt idx="1248">
                  <c:v>-1.7</c:v>
                </c:pt>
                <c:pt idx="1249">
                  <c:v>-2.5</c:v>
                </c:pt>
                <c:pt idx="1250">
                  <c:v>-3.5</c:v>
                </c:pt>
                <c:pt idx="1251">
                  <c:v>-4.5</c:v>
                </c:pt>
                <c:pt idx="1252">
                  <c:v>-6.5</c:v>
                </c:pt>
                <c:pt idx="1253">
                  <c:v>-9.6999999999999993</c:v>
                </c:pt>
                <c:pt idx="1254">
                  <c:v>-12.7</c:v>
                </c:pt>
                <c:pt idx="1255">
                  <c:v>-4.5999999999999996</c:v>
                </c:pt>
                <c:pt idx="1256">
                  <c:v>-11.2</c:v>
                </c:pt>
                <c:pt idx="1257">
                  <c:v>-18.5</c:v>
                </c:pt>
                <c:pt idx="1258">
                  <c:v>-17.600000000000001</c:v>
                </c:pt>
                <c:pt idx="1259">
                  <c:v>-18.8</c:v>
                </c:pt>
                <c:pt idx="1260">
                  <c:v>-5.0999999999999996</c:v>
                </c:pt>
                <c:pt idx="1261">
                  <c:v>-5.0999999999999996</c:v>
                </c:pt>
                <c:pt idx="1262">
                  <c:v>-4.7</c:v>
                </c:pt>
                <c:pt idx="1263">
                  <c:v>-7.2</c:v>
                </c:pt>
                <c:pt idx="1264">
                  <c:v>-12.2</c:v>
                </c:pt>
                <c:pt idx="1265">
                  <c:v>-13.5</c:v>
                </c:pt>
                <c:pt idx="1266">
                  <c:v>-5.0999999999999996</c:v>
                </c:pt>
                <c:pt idx="1267">
                  <c:v>-15.8</c:v>
                </c:pt>
                <c:pt idx="1268">
                  <c:v>-15.8</c:v>
                </c:pt>
                <c:pt idx="1269">
                  <c:v>-18.3</c:v>
                </c:pt>
                <c:pt idx="1270">
                  <c:v>-1.4</c:v>
                </c:pt>
                <c:pt idx="1271">
                  <c:v>-4.4000000000000004</c:v>
                </c:pt>
                <c:pt idx="1272">
                  <c:v>-3.1</c:v>
                </c:pt>
                <c:pt idx="1273">
                  <c:v>-4.0999999999999996</c:v>
                </c:pt>
                <c:pt idx="1274">
                  <c:v>-4.2</c:v>
                </c:pt>
                <c:pt idx="1275">
                  <c:v>-1.8</c:v>
                </c:pt>
                <c:pt idx="1276">
                  <c:v>-2.6</c:v>
                </c:pt>
                <c:pt idx="1277">
                  <c:v>-2.6</c:v>
                </c:pt>
                <c:pt idx="1278">
                  <c:v>-2.8</c:v>
                </c:pt>
                <c:pt idx="1279">
                  <c:v>-3</c:v>
                </c:pt>
                <c:pt idx="1280">
                  <c:v>-2.1</c:v>
                </c:pt>
                <c:pt idx="1281">
                  <c:v>-1.8</c:v>
                </c:pt>
                <c:pt idx="1282">
                  <c:v>-4.4000000000000004</c:v>
                </c:pt>
                <c:pt idx="1283">
                  <c:v>-3.6</c:v>
                </c:pt>
                <c:pt idx="1284">
                  <c:v>-4.2</c:v>
                </c:pt>
                <c:pt idx="1285">
                  <c:v>-7.6</c:v>
                </c:pt>
                <c:pt idx="1286">
                  <c:v>-9.5</c:v>
                </c:pt>
                <c:pt idx="1287">
                  <c:v>-12.3</c:v>
                </c:pt>
                <c:pt idx="1288">
                  <c:v>-10</c:v>
                </c:pt>
                <c:pt idx="1289">
                  <c:v>-13.8</c:v>
                </c:pt>
                <c:pt idx="1290">
                  <c:v>-2.2000000000000002</c:v>
                </c:pt>
                <c:pt idx="1291">
                  <c:v>-1.7</c:v>
                </c:pt>
                <c:pt idx="1292">
                  <c:v>-0.6</c:v>
                </c:pt>
                <c:pt idx="1293">
                  <c:v>0.8</c:v>
                </c:pt>
                <c:pt idx="1294">
                  <c:v>-2.2000000000000002</c:v>
                </c:pt>
                <c:pt idx="1295">
                  <c:v>-1.5</c:v>
                </c:pt>
                <c:pt idx="1296">
                  <c:v>0.5</c:v>
                </c:pt>
                <c:pt idx="1297">
                  <c:v>-0.2</c:v>
                </c:pt>
                <c:pt idx="1298">
                  <c:v>-1.4</c:v>
                </c:pt>
                <c:pt idx="1299">
                  <c:v>-1.5</c:v>
                </c:pt>
                <c:pt idx="1300">
                  <c:v>-0.4</c:v>
                </c:pt>
                <c:pt idx="1301">
                  <c:v>-2</c:v>
                </c:pt>
                <c:pt idx="1302">
                  <c:v>-0.3</c:v>
                </c:pt>
                <c:pt idx="1303">
                  <c:v>1.1000000000000001</c:v>
                </c:pt>
                <c:pt idx="1304">
                  <c:v>1.4</c:v>
                </c:pt>
                <c:pt idx="1305">
                  <c:v>2</c:v>
                </c:pt>
                <c:pt idx="1306">
                  <c:v>2</c:v>
                </c:pt>
                <c:pt idx="1307">
                  <c:v>1.8</c:v>
                </c:pt>
                <c:pt idx="1308">
                  <c:v>-0.6</c:v>
                </c:pt>
                <c:pt idx="1309">
                  <c:v>-1.1000000000000001</c:v>
                </c:pt>
                <c:pt idx="1310">
                  <c:v>1.5</c:v>
                </c:pt>
                <c:pt idx="1311">
                  <c:v>0.5</c:v>
                </c:pt>
                <c:pt idx="1312">
                  <c:v>0.7</c:v>
                </c:pt>
                <c:pt idx="1313">
                  <c:v>-1.5</c:v>
                </c:pt>
                <c:pt idx="1314">
                  <c:v>0.5</c:v>
                </c:pt>
                <c:pt idx="1315">
                  <c:v>-0.5</c:v>
                </c:pt>
                <c:pt idx="1316">
                  <c:v>-2.1</c:v>
                </c:pt>
                <c:pt idx="1317">
                  <c:v>0.5</c:v>
                </c:pt>
                <c:pt idx="1318">
                  <c:v>-0.8</c:v>
                </c:pt>
                <c:pt idx="1319">
                  <c:v>-0.7</c:v>
                </c:pt>
                <c:pt idx="1320">
                  <c:v>-0.1</c:v>
                </c:pt>
                <c:pt idx="1321">
                  <c:v>0.5</c:v>
                </c:pt>
                <c:pt idx="1322">
                  <c:v>-1.8</c:v>
                </c:pt>
                <c:pt idx="1323">
                  <c:v>-2.6</c:v>
                </c:pt>
                <c:pt idx="1324">
                  <c:v>-0.5</c:v>
                </c:pt>
                <c:pt idx="1325">
                  <c:v>1.1000000000000001</c:v>
                </c:pt>
                <c:pt idx="1326">
                  <c:v>-1.8</c:v>
                </c:pt>
                <c:pt idx="1327">
                  <c:v>0.3</c:v>
                </c:pt>
                <c:pt idx="1328">
                  <c:v>-2.6</c:v>
                </c:pt>
                <c:pt idx="1329">
                  <c:v>-0.6</c:v>
                </c:pt>
                <c:pt idx="1330">
                  <c:v>-0.4</c:v>
                </c:pt>
                <c:pt idx="1331">
                  <c:v>-1.7</c:v>
                </c:pt>
                <c:pt idx="1332">
                  <c:v>0.6</c:v>
                </c:pt>
                <c:pt idx="1333">
                  <c:v>-2</c:v>
                </c:pt>
                <c:pt idx="1334">
                  <c:v>-2.7</c:v>
                </c:pt>
                <c:pt idx="1335">
                  <c:v>-2.6</c:v>
                </c:pt>
                <c:pt idx="1336">
                  <c:v>-3.1</c:v>
                </c:pt>
                <c:pt idx="1337">
                  <c:v>-1.8</c:v>
                </c:pt>
                <c:pt idx="1338">
                  <c:v>-4.5</c:v>
                </c:pt>
                <c:pt idx="1339">
                  <c:v>-7.2</c:v>
                </c:pt>
                <c:pt idx="1340">
                  <c:v>-7.5</c:v>
                </c:pt>
                <c:pt idx="1341">
                  <c:v>-8.1</c:v>
                </c:pt>
                <c:pt idx="1342">
                  <c:v>-7.5</c:v>
                </c:pt>
                <c:pt idx="1343">
                  <c:v>-1.8</c:v>
                </c:pt>
                <c:pt idx="1344">
                  <c:v>-1.2</c:v>
                </c:pt>
                <c:pt idx="1345">
                  <c:v>-1.3</c:v>
                </c:pt>
                <c:pt idx="1346">
                  <c:v>-2.7</c:v>
                </c:pt>
                <c:pt idx="1347">
                  <c:v>-3.1</c:v>
                </c:pt>
                <c:pt idx="1348">
                  <c:v>-2.9</c:v>
                </c:pt>
                <c:pt idx="1349">
                  <c:v>-3.7</c:v>
                </c:pt>
                <c:pt idx="1350">
                  <c:v>-2.2999999999999998</c:v>
                </c:pt>
                <c:pt idx="1351">
                  <c:v>-0.9</c:v>
                </c:pt>
                <c:pt idx="1352">
                  <c:v>-3.5</c:v>
                </c:pt>
                <c:pt idx="1353">
                  <c:v>-2.4</c:v>
                </c:pt>
                <c:pt idx="1354">
                  <c:v>-5.7</c:v>
                </c:pt>
                <c:pt idx="1355">
                  <c:v>-5.2</c:v>
                </c:pt>
                <c:pt idx="1356">
                  <c:v>-0.5</c:v>
                </c:pt>
                <c:pt idx="1357">
                  <c:v>-1.5</c:v>
                </c:pt>
                <c:pt idx="1358">
                  <c:v>-3.5</c:v>
                </c:pt>
                <c:pt idx="1359">
                  <c:v>-2.2999999999999998</c:v>
                </c:pt>
                <c:pt idx="1360">
                  <c:v>-0.4</c:v>
                </c:pt>
                <c:pt idx="1361">
                  <c:v>-2.9</c:v>
                </c:pt>
                <c:pt idx="1362">
                  <c:v>-4.0999999999999996</c:v>
                </c:pt>
                <c:pt idx="1363">
                  <c:v>-1.9</c:v>
                </c:pt>
                <c:pt idx="1364">
                  <c:v>-1.5</c:v>
                </c:pt>
                <c:pt idx="1365">
                  <c:v>-1.7</c:v>
                </c:pt>
                <c:pt idx="1366">
                  <c:v>-3.4</c:v>
                </c:pt>
                <c:pt idx="1367">
                  <c:v>-0.7</c:v>
                </c:pt>
                <c:pt idx="1368">
                  <c:v>-3.3</c:v>
                </c:pt>
                <c:pt idx="1369">
                  <c:v>-3.3</c:v>
                </c:pt>
                <c:pt idx="1370">
                  <c:v>-3.2</c:v>
                </c:pt>
                <c:pt idx="1371">
                  <c:v>-3.3</c:v>
                </c:pt>
                <c:pt idx="1372">
                  <c:v>-5.7</c:v>
                </c:pt>
                <c:pt idx="1373">
                  <c:v>-2</c:v>
                </c:pt>
                <c:pt idx="1374">
                  <c:v>-1.9</c:v>
                </c:pt>
                <c:pt idx="1375">
                  <c:v>-1.1000000000000001</c:v>
                </c:pt>
                <c:pt idx="1376">
                  <c:v>-2.1</c:v>
                </c:pt>
                <c:pt idx="1377">
                  <c:v>-3.4</c:v>
                </c:pt>
                <c:pt idx="1378">
                  <c:v>-2.1</c:v>
                </c:pt>
                <c:pt idx="1379">
                  <c:v>-2.2000000000000002</c:v>
                </c:pt>
                <c:pt idx="1380">
                  <c:v>-7</c:v>
                </c:pt>
                <c:pt idx="1381">
                  <c:v>-10.9</c:v>
                </c:pt>
                <c:pt idx="1382">
                  <c:v>-16.399999999999999</c:v>
                </c:pt>
                <c:pt idx="1383">
                  <c:v>-15.5</c:v>
                </c:pt>
                <c:pt idx="1384">
                  <c:v>-13.7</c:v>
                </c:pt>
                <c:pt idx="1385">
                  <c:v>-2.2000000000000002</c:v>
                </c:pt>
                <c:pt idx="1386">
                  <c:v>-2.8</c:v>
                </c:pt>
                <c:pt idx="1387">
                  <c:v>-16.2</c:v>
                </c:pt>
                <c:pt idx="1388">
                  <c:v>-19.8</c:v>
                </c:pt>
                <c:pt idx="1389">
                  <c:v>-20.100000000000001</c:v>
                </c:pt>
                <c:pt idx="1390">
                  <c:v>-20.7</c:v>
                </c:pt>
                <c:pt idx="1391">
                  <c:v>-17.2</c:v>
                </c:pt>
                <c:pt idx="1392">
                  <c:v>-16.3</c:v>
                </c:pt>
                <c:pt idx="1393">
                  <c:v>-12.9</c:v>
                </c:pt>
                <c:pt idx="1394">
                  <c:v>-11.3</c:v>
                </c:pt>
                <c:pt idx="1395">
                  <c:v>-15.7</c:v>
                </c:pt>
                <c:pt idx="1396">
                  <c:v>-16.5</c:v>
                </c:pt>
                <c:pt idx="1397">
                  <c:v>-12.5</c:v>
                </c:pt>
                <c:pt idx="1398">
                  <c:v>-12.3</c:v>
                </c:pt>
                <c:pt idx="1399">
                  <c:v>-10.9</c:v>
                </c:pt>
                <c:pt idx="1400">
                  <c:v>-3.5</c:v>
                </c:pt>
                <c:pt idx="1401">
                  <c:v>-2.4</c:v>
                </c:pt>
                <c:pt idx="1402">
                  <c:v>-4.7</c:v>
                </c:pt>
                <c:pt idx="1403">
                  <c:v>-5.9</c:v>
                </c:pt>
                <c:pt idx="1404">
                  <c:v>-7.2</c:v>
                </c:pt>
                <c:pt idx="1405">
                  <c:v>-8.8000000000000007</c:v>
                </c:pt>
                <c:pt idx="1406">
                  <c:v>-9.8000000000000007</c:v>
                </c:pt>
                <c:pt idx="1407">
                  <c:v>-11.6</c:v>
                </c:pt>
                <c:pt idx="1408">
                  <c:v>-9.6999999999999993</c:v>
                </c:pt>
                <c:pt idx="1409">
                  <c:v>-14.3</c:v>
                </c:pt>
                <c:pt idx="1410">
                  <c:v>-14.8</c:v>
                </c:pt>
                <c:pt idx="1411">
                  <c:v>-3.4</c:v>
                </c:pt>
                <c:pt idx="1412">
                  <c:v>-13.9</c:v>
                </c:pt>
                <c:pt idx="1413">
                  <c:v>-13.6</c:v>
                </c:pt>
                <c:pt idx="1414">
                  <c:v>-11.5</c:v>
                </c:pt>
                <c:pt idx="1415">
                  <c:v>-11.8</c:v>
                </c:pt>
                <c:pt idx="1416">
                  <c:v>-12.4</c:v>
                </c:pt>
                <c:pt idx="1417">
                  <c:v>-11.9</c:v>
                </c:pt>
                <c:pt idx="1418">
                  <c:v>-15.4</c:v>
                </c:pt>
                <c:pt idx="1419">
                  <c:v>-14.8</c:v>
                </c:pt>
                <c:pt idx="1420">
                  <c:v>-10.5</c:v>
                </c:pt>
                <c:pt idx="1421">
                  <c:v>-2.2999999999999998</c:v>
                </c:pt>
                <c:pt idx="1422">
                  <c:v>-5.3</c:v>
                </c:pt>
                <c:pt idx="1423">
                  <c:v>-10.199999999999999</c:v>
                </c:pt>
                <c:pt idx="1424">
                  <c:v>-12.1</c:v>
                </c:pt>
                <c:pt idx="1425">
                  <c:v>-16.7</c:v>
                </c:pt>
                <c:pt idx="1426">
                  <c:v>-16.8</c:v>
                </c:pt>
                <c:pt idx="1427">
                  <c:v>-16.399999999999999</c:v>
                </c:pt>
                <c:pt idx="1428">
                  <c:v>-17.3</c:v>
                </c:pt>
                <c:pt idx="1429">
                  <c:v>-18.5</c:v>
                </c:pt>
                <c:pt idx="1430">
                  <c:v>-18.5</c:v>
                </c:pt>
                <c:pt idx="1431">
                  <c:v>-17.7</c:v>
                </c:pt>
                <c:pt idx="1432">
                  <c:v>-17.7</c:v>
                </c:pt>
                <c:pt idx="1433">
                  <c:v>-17.2</c:v>
                </c:pt>
                <c:pt idx="1434">
                  <c:v>-15.3</c:v>
                </c:pt>
                <c:pt idx="1435">
                  <c:v>-13.6</c:v>
                </c:pt>
                <c:pt idx="1436">
                  <c:v>-17.100000000000001</c:v>
                </c:pt>
                <c:pt idx="1437">
                  <c:v>-18.100000000000001</c:v>
                </c:pt>
                <c:pt idx="1438">
                  <c:v>-17.8</c:v>
                </c:pt>
                <c:pt idx="1439">
                  <c:v>-16</c:v>
                </c:pt>
                <c:pt idx="1440">
                  <c:v>-16.7</c:v>
                </c:pt>
                <c:pt idx="1441">
                  <c:v>-15.7</c:v>
                </c:pt>
                <c:pt idx="1442">
                  <c:v>-11.2</c:v>
                </c:pt>
                <c:pt idx="1443">
                  <c:v>-11.1</c:v>
                </c:pt>
                <c:pt idx="1444">
                  <c:v>-1.4</c:v>
                </c:pt>
                <c:pt idx="1445">
                  <c:v>-1.7</c:v>
                </c:pt>
                <c:pt idx="1446">
                  <c:v>-7.6</c:v>
                </c:pt>
                <c:pt idx="1447">
                  <c:v>-7.9</c:v>
                </c:pt>
                <c:pt idx="1448">
                  <c:v>-6.6</c:v>
                </c:pt>
                <c:pt idx="1449">
                  <c:v>-1.9</c:v>
                </c:pt>
                <c:pt idx="1450">
                  <c:v>-2.2000000000000002</c:v>
                </c:pt>
                <c:pt idx="1451">
                  <c:v>-1.1000000000000001</c:v>
                </c:pt>
                <c:pt idx="1452">
                  <c:v>-2.4</c:v>
                </c:pt>
                <c:pt idx="1453">
                  <c:v>-2.9</c:v>
                </c:pt>
                <c:pt idx="1454">
                  <c:v>-2.2999999999999998</c:v>
                </c:pt>
                <c:pt idx="1455">
                  <c:v>-3</c:v>
                </c:pt>
                <c:pt idx="1456">
                  <c:v>-3</c:v>
                </c:pt>
                <c:pt idx="1457">
                  <c:v>-2.4</c:v>
                </c:pt>
                <c:pt idx="1458">
                  <c:v>-14.4</c:v>
                </c:pt>
                <c:pt idx="1459">
                  <c:v>-15.6</c:v>
                </c:pt>
                <c:pt idx="1460">
                  <c:v>-15.3</c:v>
                </c:pt>
                <c:pt idx="1461">
                  <c:v>-14.7</c:v>
                </c:pt>
                <c:pt idx="1462">
                  <c:v>-15.6</c:v>
                </c:pt>
                <c:pt idx="1463">
                  <c:v>-19</c:v>
                </c:pt>
                <c:pt idx="1464">
                  <c:v>-17.600000000000001</c:v>
                </c:pt>
                <c:pt idx="1465">
                  <c:v>-16.600000000000001</c:v>
                </c:pt>
                <c:pt idx="1466">
                  <c:v>-7.2</c:v>
                </c:pt>
                <c:pt idx="1467">
                  <c:v>-4.4000000000000004</c:v>
                </c:pt>
                <c:pt idx="1468">
                  <c:v>-13.5</c:v>
                </c:pt>
                <c:pt idx="1469">
                  <c:v>-17.3</c:v>
                </c:pt>
                <c:pt idx="1470">
                  <c:v>-14.2</c:v>
                </c:pt>
                <c:pt idx="1471">
                  <c:v>-14.1</c:v>
                </c:pt>
                <c:pt idx="1472">
                  <c:v>-16</c:v>
                </c:pt>
                <c:pt idx="1473">
                  <c:v>-14.9</c:v>
                </c:pt>
                <c:pt idx="1474">
                  <c:v>-1.3</c:v>
                </c:pt>
                <c:pt idx="1475">
                  <c:v>-2.2999999999999998</c:v>
                </c:pt>
                <c:pt idx="1476">
                  <c:v>-13.5</c:v>
                </c:pt>
                <c:pt idx="1477">
                  <c:v>-14.3</c:v>
                </c:pt>
                <c:pt idx="1478">
                  <c:v>-12.5</c:v>
                </c:pt>
                <c:pt idx="1479">
                  <c:v>-0.8</c:v>
                </c:pt>
                <c:pt idx="1480">
                  <c:v>-7.9</c:v>
                </c:pt>
                <c:pt idx="1481">
                  <c:v>-1.6</c:v>
                </c:pt>
                <c:pt idx="1482">
                  <c:v>-4.3</c:v>
                </c:pt>
                <c:pt idx="1483">
                  <c:v>-5.7</c:v>
                </c:pt>
                <c:pt idx="1484">
                  <c:v>-4.3</c:v>
                </c:pt>
                <c:pt idx="1485">
                  <c:v>-1.4</c:v>
                </c:pt>
                <c:pt idx="1486">
                  <c:v>-4.5</c:v>
                </c:pt>
                <c:pt idx="1487">
                  <c:v>-7.9</c:v>
                </c:pt>
                <c:pt idx="1488">
                  <c:v>-1.3</c:v>
                </c:pt>
                <c:pt idx="1489">
                  <c:v>-5</c:v>
                </c:pt>
                <c:pt idx="1490">
                  <c:v>-11.9</c:v>
                </c:pt>
                <c:pt idx="1491">
                  <c:v>-0.8</c:v>
                </c:pt>
                <c:pt idx="1492">
                  <c:v>-2.9</c:v>
                </c:pt>
                <c:pt idx="1493">
                  <c:v>-3.7</c:v>
                </c:pt>
                <c:pt idx="1494">
                  <c:v>-3.5</c:v>
                </c:pt>
                <c:pt idx="1495">
                  <c:v>-3.8</c:v>
                </c:pt>
                <c:pt idx="1496">
                  <c:v>-5.9</c:v>
                </c:pt>
                <c:pt idx="1497">
                  <c:v>-4.0999999999999996</c:v>
                </c:pt>
                <c:pt idx="1498">
                  <c:v>-10.199999999999999</c:v>
                </c:pt>
                <c:pt idx="1499">
                  <c:v>-2.7</c:v>
                </c:pt>
                <c:pt idx="1500">
                  <c:v>-8.3000000000000007</c:v>
                </c:pt>
                <c:pt idx="1501">
                  <c:v>-11.4</c:v>
                </c:pt>
                <c:pt idx="1502">
                  <c:v>-6.6</c:v>
                </c:pt>
                <c:pt idx="1503">
                  <c:v>-12</c:v>
                </c:pt>
                <c:pt idx="1504">
                  <c:v>-12.8</c:v>
                </c:pt>
                <c:pt idx="1505">
                  <c:v>-13.8</c:v>
                </c:pt>
                <c:pt idx="1506">
                  <c:v>-10.8</c:v>
                </c:pt>
                <c:pt idx="1507">
                  <c:v>-2.1</c:v>
                </c:pt>
                <c:pt idx="1508">
                  <c:v>-11.7</c:v>
                </c:pt>
                <c:pt idx="1509">
                  <c:v>-11.6</c:v>
                </c:pt>
                <c:pt idx="1510">
                  <c:v>-13.6</c:v>
                </c:pt>
                <c:pt idx="1511">
                  <c:v>-14.3</c:v>
                </c:pt>
                <c:pt idx="1512">
                  <c:v>-14</c:v>
                </c:pt>
                <c:pt idx="1513">
                  <c:v>-5</c:v>
                </c:pt>
                <c:pt idx="1514">
                  <c:v>-15.7</c:v>
                </c:pt>
                <c:pt idx="1515">
                  <c:v>-17.5</c:v>
                </c:pt>
                <c:pt idx="1516">
                  <c:v>-14.4</c:v>
                </c:pt>
                <c:pt idx="1517">
                  <c:v>-11.6</c:v>
                </c:pt>
                <c:pt idx="1518">
                  <c:v>-3.4</c:v>
                </c:pt>
                <c:pt idx="1519">
                  <c:v>-8.1999999999999993</c:v>
                </c:pt>
                <c:pt idx="1520">
                  <c:v>-11.7</c:v>
                </c:pt>
                <c:pt idx="1521">
                  <c:v>-17</c:v>
                </c:pt>
                <c:pt idx="1522">
                  <c:v>-18.399999999999999</c:v>
                </c:pt>
                <c:pt idx="1523">
                  <c:v>-19.600000000000001</c:v>
                </c:pt>
                <c:pt idx="1524">
                  <c:v>-18.899999999999999</c:v>
                </c:pt>
                <c:pt idx="1525">
                  <c:v>-23.7</c:v>
                </c:pt>
                <c:pt idx="1526">
                  <c:v>-28.4</c:v>
                </c:pt>
                <c:pt idx="1527">
                  <c:v>-33.700000000000003</c:v>
                </c:pt>
                <c:pt idx="1528">
                  <c:v>-4.0999999999999996</c:v>
                </c:pt>
                <c:pt idx="1529">
                  <c:v>-0.8</c:v>
                </c:pt>
                <c:pt idx="1530">
                  <c:v>-11.7</c:v>
                </c:pt>
                <c:pt idx="1531">
                  <c:v>-11</c:v>
                </c:pt>
                <c:pt idx="1532">
                  <c:v>2.4</c:v>
                </c:pt>
                <c:pt idx="1533">
                  <c:v>-4.5</c:v>
                </c:pt>
                <c:pt idx="1534">
                  <c:v>-12.2</c:v>
                </c:pt>
                <c:pt idx="1535">
                  <c:v>-13.6</c:v>
                </c:pt>
                <c:pt idx="1536">
                  <c:v>-14.9</c:v>
                </c:pt>
                <c:pt idx="1537">
                  <c:v>-16.399999999999999</c:v>
                </c:pt>
                <c:pt idx="1538">
                  <c:v>-18.899999999999999</c:v>
                </c:pt>
                <c:pt idx="1539">
                  <c:v>-22.1</c:v>
                </c:pt>
                <c:pt idx="1540">
                  <c:v>-32.9</c:v>
                </c:pt>
                <c:pt idx="1541">
                  <c:v>-27.4</c:v>
                </c:pt>
                <c:pt idx="1542">
                  <c:v>-31.5</c:v>
                </c:pt>
                <c:pt idx="1543">
                  <c:v>-32.1</c:v>
                </c:pt>
                <c:pt idx="1544">
                  <c:v>-33.1</c:v>
                </c:pt>
                <c:pt idx="1545">
                  <c:v>-15.2</c:v>
                </c:pt>
                <c:pt idx="1546">
                  <c:v>-16</c:v>
                </c:pt>
                <c:pt idx="1547">
                  <c:v>-0.8</c:v>
                </c:pt>
                <c:pt idx="1548">
                  <c:v>-0.6</c:v>
                </c:pt>
                <c:pt idx="1549">
                  <c:v>-17.2</c:v>
                </c:pt>
                <c:pt idx="1550">
                  <c:v>-16.399999999999999</c:v>
                </c:pt>
                <c:pt idx="1551">
                  <c:v>-3.9</c:v>
                </c:pt>
                <c:pt idx="1552">
                  <c:v>-17.100000000000001</c:v>
                </c:pt>
                <c:pt idx="1553">
                  <c:v>-16.5</c:v>
                </c:pt>
                <c:pt idx="1554">
                  <c:v>-15.4</c:v>
                </c:pt>
                <c:pt idx="1555">
                  <c:v>-14.9</c:v>
                </c:pt>
                <c:pt idx="1556">
                  <c:v>-17.8</c:v>
                </c:pt>
                <c:pt idx="1557">
                  <c:v>-18.7</c:v>
                </c:pt>
                <c:pt idx="1558">
                  <c:v>-23.4</c:v>
                </c:pt>
                <c:pt idx="1559">
                  <c:v>-27.4</c:v>
                </c:pt>
                <c:pt idx="1560">
                  <c:v>-4.4000000000000004</c:v>
                </c:pt>
                <c:pt idx="1561">
                  <c:v>-6.9</c:v>
                </c:pt>
                <c:pt idx="1562">
                  <c:v>-3</c:v>
                </c:pt>
                <c:pt idx="1563">
                  <c:v>-1.6</c:v>
                </c:pt>
                <c:pt idx="1564">
                  <c:v>-9.6999999999999993</c:v>
                </c:pt>
                <c:pt idx="1565">
                  <c:v>-16.5</c:v>
                </c:pt>
                <c:pt idx="1566">
                  <c:v>-15.5</c:v>
                </c:pt>
                <c:pt idx="1567">
                  <c:v>-16.600000000000001</c:v>
                </c:pt>
                <c:pt idx="1568">
                  <c:v>-18.5</c:v>
                </c:pt>
                <c:pt idx="1569">
                  <c:v>-26.6</c:v>
                </c:pt>
                <c:pt idx="1570">
                  <c:v>-7.8</c:v>
                </c:pt>
                <c:pt idx="1571">
                  <c:v>-16.899999999999999</c:v>
                </c:pt>
                <c:pt idx="1572">
                  <c:v>-4.3</c:v>
                </c:pt>
                <c:pt idx="1573">
                  <c:v>-15.4</c:v>
                </c:pt>
                <c:pt idx="1574">
                  <c:v>-16.399999999999999</c:v>
                </c:pt>
                <c:pt idx="1575">
                  <c:v>-14.5</c:v>
                </c:pt>
                <c:pt idx="1576">
                  <c:v>-14.8</c:v>
                </c:pt>
                <c:pt idx="1577">
                  <c:v>0.9</c:v>
                </c:pt>
                <c:pt idx="1578">
                  <c:v>-4.5</c:v>
                </c:pt>
                <c:pt idx="1579">
                  <c:v>-2.9</c:v>
                </c:pt>
                <c:pt idx="1580">
                  <c:v>2.8</c:v>
                </c:pt>
                <c:pt idx="1581">
                  <c:v>-2.1</c:v>
                </c:pt>
                <c:pt idx="1582">
                  <c:v>-6.8</c:v>
                </c:pt>
                <c:pt idx="1583">
                  <c:v>-10.7</c:v>
                </c:pt>
                <c:pt idx="1584">
                  <c:v>-15.7</c:v>
                </c:pt>
                <c:pt idx="1585">
                  <c:v>-14.4</c:v>
                </c:pt>
                <c:pt idx="1586">
                  <c:v>-15.4</c:v>
                </c:pt>
                <c:pt idx="1587">
                  <c:v>-14.9</c:v>
                </c:pt>
                <c:pt idx="1588">
                  <c:v>-15.7</c:v>
                </c:pt>
                <c:pt idx="1589">
                  <c:v>-16.3</c:v>
                </c:pt>
                <c:pt idx="1590">
                  <c:v>-21.7</c:v>
                </c:pt>
                <c:pt idx="1591">
                  <c:v>-27.1</c:v>
                </c:pt>
                <c:pt idx="1592">
                  <c:v>-29.9</c:v>
                </c:pt>
                <c:pt idx="1593">
                  <c:v>-30</c:v>
                </c:pt>
                <c:pt idx="1594">
                  <c:v>-37.9</c:v>
                </c:pt>
                <c:pt idx="1595">
                  <c:v>-39.299999999999997</c:v>
                </c:pt>
                <c:pt idx="1596">
                  <c:v>-45.7</c:v>
                </c:pt>
                <c:pt idx="1597">
                  <c:v>-47.3</c:v>
                </c:pt>
                <c:pt idx="1598">
                  <c:v>-50.5</c:v>
                </c:pt>
                <c:pt idx="1599">
                  <c:v>-52</c:v>
                </c:pt>
                <c:pt idx="1600">
                  <c:v>-54.5</c:v>
                </c:pt>
                <c:pt idx="1601">
                  <c:v>-56.8</c:v>
                </c:pt>
                <c:pt idx="1602">
                  <c:v>-58.3</c:v>
                </c:pt>
                <c:pt idx="1603">
                  <c:v>-57.8</c:v>
                </c:pt>
                <c:pt idx="1604">
                  <c:v>3</c:v>
                </c:pt>
                <c:pt idx="1605">
                  <c:v>-10.3</c:v>
                </c:pt>
                <c:pt idx="1606">
                  <c:v>-14.9</c:v>
                </c:pt>
                <c:pt idx="1607">
                  <c:v>-14.1</c:v>
                </c:pt>
                <c:pt idx="1608">
                  <c:v>-15.6</c:v>
                </c:pt>
                <c:pt idx="1609">
                  <c:v>-16.3</c:v>
                </c:pt>
                <c:pt idx="1610">
                  <c:v>-25.2</c:v>
                </c:pt>
                <c:pt idx="1611">
                  <c:v>-33.200000000000003</c:v>
                </c:pt>
                <c:pt idx="1612">
                  <c:v>-36.700000000000003</c:v>
                </c:pt>
                <c:pt idx="1613">
                  <c:v>-43.2</c:v>
                </c:pt>
                <c:pt idx="1614">
                  <c:v>-42.2</c:v>
                </c:pt>
                <c:pt idx="1615">
                  <c:v>-53.9</c:v>
                </c:pt>
                <c:pt idx="1616">
                  <c:v>-58.2</c:v>
                </c:pt>
                <c:pt idx="1617">
                  <c:v>-65.5</c:v>
                </c:pt>
                <c:pt idx="1618">
                  <c:v>-64</c:v>
                </c:pt>
                <c:pt idx="1619">
                  <c:v>-70.099999999999994</c:v>
                </c:pt>
                <c:pt idx="1620">
                  <c:v>-67.8</c:v>
                </c:pt>
                <c:pt idx="1621">
                  <c:v>-65.3</c:v>
                </c:pt>
                <c:pt idx="1622">
                  <c:v>-70.400000000000006</c:v>
                </c:pt>
                <c:pt idx="1623">
                  <c:v>-74.400000000000006</c:v>
                </c:pt>
                <c:pt idx="1624">
                  <c:v>-38.6</c:v>
                </c:pt>
                <c:pt idx="1625">
                  <c:v>-49.3</c:v>
                </c:pt>
                <c:pt idx="1626">
                  <c:v>-2</c:v>
                </c:pt>
                <c:pt idx="1627">
                  <c:v>-13.7</c:v>
                </c:pt>
                <c:pt idx="1628">
                  <c:v>-19.600000000000001</c:v>
                </c:pt>
                <c:pt idx="1629">
                  <c:v>-8.4</c:v>
                </c:pt>
                <c:pt idx="1630">
                  <c:v>-13.5</c:v>
                </c:pt>
                <c:pt idx="1631">
                  <c:v>-17.5</c:v>
                </c:pt>
                <c:pt idx="1632">
                  <c:v>-21.1</c:v>
                </c:pt>
                <c:pt idx="1633">
                  <c:v>-30.8</c:v>
                </c:pt>
                <c:pt idx="1634">
                  <c:v>-32.5</c:v>
                </c:pt>
                <c:pt idx="1635">
                  <c:v>-40.700000000000003</c:v>
                </c:pt>
                <c:pt idx="1636">
                  <c:v>-1.8</c:v>
                </c:pt>
                <c:pt idx="1637">
                  <c:v>-2.2999999999999998</c:v>
                </c:pt>
                <c:pt idx="1638">
                  <c:v>-3.1</c:v>
                </c:pt>
                <c:pt idx="1639">
                  <c:v>-5.0999999999999996</c:v>
                </c:pt>
                <c:pt idx="1640">
                  <c:v>-5.9</c:v>
                </c:pt>
                <c:pt idx="1641">
                  <c:v>-8.9</c:v>
                </c:pt>
                <c:pt idx="1642">
                  <c:v>-13.5</c:v>
                </c:pt>
                <c:pt idx="1643">
                  <c:v>-13.5</c:v>
                </c:pt>
                <c:pt idx="1644">
                  <c:v>-2</c:v>
                </c:pt>
                <c:pt idx="1645">
                  <c:v>-5.6</c:v>
                </c:pt>
                <c:pt idx="1646">
                  <c:v>-6.9</c:v>
                </c:pt>
                <c:pt idx="1647">
                  <c:v>-7.9</c:v>
                </c:pt>
                <c:pt idx="1648">
                  <c:v>-11.7</c:v>
                </c:pt>
                <c:pt idx="1649">
                  <c:v>-16.3</c:v>
                </c:pt>
                <c:pt idx="1650">
                  <c:v>-16.3</c:v>
                </c:pt>
                <c:pt idx="1651">
                  <c:v>-18.600000000000001</c:v>
                </c:pt>
                <c:pt idx="1652">
                  <c:v>-16.5</c:v>
                </c:pt>
                <c:pt idx="1653">
                  <c:v>-10.4</c:v>
                </c:pt>
                <c:pt idx="1654">
                  <c:v>-1.5</c:v>
                </c:pt>
                <c:pt idx="1655">
                  <c:v>-3.1</c:v>
                </c:pt>
                <c:pt idx="1656">
                  <c:v>-5.4</c:v>
                </c:pt>
                <c:pt idx="1657">
                  <c:v>-9.6999999999999993</c:v>
                </c:pt>
                <c:pt idx="1658">
                  <c:v>-2.8</c:v>
                </c:pt>
                <c:pt idx="1659">
                  <c:v>-2.6</c:v>
                </c:pt>
                <c:pt idx="1660">
                  <c:v>-2.6</c:v>
                </c:pt>
                <c:pt idx="1661">
                  <c:v>-1.8</c:v>
                </c:pt>
                <c:pt idx="1662">
                  <c:v>-2.6</c:v>
                </c:pt>
                <c:pt idx="1663">
                  <c:v>-1.5</c:v>
                </c:pt>
                <c:pt idx="1664">
                  <c:v>-2.8</c:v>
                </c:pt>
                <c:pt idx="1665">
                  <c:v>-2.8</c:v>
                </c:pt>
                <c:pt idx="1666">
                  <c:v>-4.5999999999999996</c:v>
                </c:pt>
                <c:pt idx="1667">
                  <c:v>-6.1</c:v>
                </c:pt>
                <c:pt idx="1668">
                  <c:v>-8.1</c:v>
                </c:pt>
                <c:pt idx="1669">
                  <c:v>-12</c:v>
                </c:pt>
                <c:pt idx="1670">
                  <c:v>-2.2999999999999998</c:v>
                </c:pt>
                <c:pt idx="1671">
                  <c:v>-3.6</c:v>
                </c:pt>
                <c:pt idx="1672">
                  <c:v>-3.8</c:v>
                </c:pt>
                <c:pt idx="1673">
                  <c:v>-4.3</c:v>
                </c:pt>
                <c:pt idx="1674">
                  <c:v>-4.0999999999999996</c:v>
                </c:pt>
                <c:pt idx="1675">
                  <c:v>-4.0999999999999996</c:v>
                </c:pt>
                <c:pt idx="1676">
                  <c:v>-4.3</c:v>
                </c:pt>
                <c:pt idx="1677">
                  <c:v>-4.5999999999999996</c:v>
                </c:pt>
                <c:pt idx="1678">
                  <c:v>-4.0999999999999996</c:v>
                </c:pt>
                <c:pt idx="1679">
                  <c:v>-1.8</c:v>
                </c:pt>
                <c:pt idx="1680">
                  <c:v>-3.6</c:v>
                </c:pt>
                <c:pt idx="1681">
                  <c:v>-3.8</c:v>
                </c:pt>
                <c:pt idx="1682">
                  <c:v>-2.2999999999999998</c:v>
                </c:pt>
                <c:pt idx="1683">
                  <c:v>-1.3</c:v>
                </c:pt>
                <c:pt idx="1684">
                  <c:v>-3.3</c:v>
                </c:pt>
                <c:pt idx="1685">
                  <c:v>-3.1</c:v>
                </c:pt>
                <c:pt idx="1686">
                  <c:v>-2.6</c:v>
                </c:pt>
                <c:pt idx="1687">
                  <c:v>-3.1</c:v>
                </c:pt>
                <c:pt idx="1688">
                  <c:v>-3.3</c:v>
                </c:pt>
                <c:pt idx="1689">
                  <c:v>-3.3</c:v>
                </c:pt>
                <c:pt idx="1690">
                  <c:v>-1.8</c:v>
                </c:pt>
                <c:pt idx="1691">
                  <c:v>-1.8</c:v>
                </c:pt>
                <c:pt idx="1692">
                  <c:v>-2.2999999999999998</c:v>
                </c:pt>
                <c:pt idx="1693">
                  <c:v>-3.3</c:v>
                </c:pt>
                <c:pt idx="1694">
                  <c:v>-3.6</c:v>
                </c:pt>
                <c:pt idx="1695">
                  <c:v>-3.1</c:v>
                </c:pt>
                <c:pt idx="1696">
                  <c:v>-1.8</c:v>
                </c:pt>
                <c:pt idx="1697">
                  <c:v>-2.8</c:v>
                </c:pt>
                <c:pt idx="1698">
                  <c:v>-2.6</c:v>
                </c:pt>
                <c:pt idx="1699">
                  <c:v>-3.1</c:v>
                </c:pt>
                <c:pt idx="1700">
                  <c:v>-3.3</c:v>
                </c:pt>
                <c:pt idx="1701">
                  <c:v>-3.6</c:v>
                </c:pt>
                <c:pt idx="1702">
                  <c:v>-3.6</c:v>
                </c:pt>
                <c:pt idx="1703">
                  <c:v>-3.3</c:v>
                </c:pt>
                <c:pt idx="1704">
                  <c:v>-1.8</c:v>
                </c:pt>
                <c:pt idx="1705">
                  <c:v>-3.3</c:v>
                </c:pt>
                <c:pt idx="1706">
                  <c:v>-3.8</c:v>
                </c:pt>
                <c:pt idx="1707">
                  <c:v>-3.1</c:v>
                </c:pt>
                <c:pt idx="1708">
                  <c:v>-3.8</c:v>
                </c:pt>
                <c:pt idx="1709">
                  <c:v>-4.0999999999999996</c:v>
                </c:pt>
                <c:pt idx="1710">
                  <c:v>-4.0999999999999996</c:v>
                </c:pt>
                <c:pt idx="1711">
                  <c:v>-4.3</c:v>
                </c:pt>
                <c:pt idx="1712">
                  <c:v>-2.8</c:v>
                </c:pt>
                <c:pt idx="1713">
                  <c:v>-1.8</c:v>
                </c:pt>
                <c:pt idx="1714">
                  <c:v>-3.1</c:v>
                </c:pt>
                <c:pt idx="1715">
                  <c:v>-3.8</c:v>
                </c:pt>
                <c:pt idx="1716">
                  <c:v>-3.1</c:v>
                </c:pt>
                <c:pt idx="1717">
                  <c:v>-2.2999999999999998</c:v>
                </c:pt>
                <c:pt idx="1718">
                  <c:v>-3.1</c:v>
                </c:pt>
                <c:pt idx="1719">
                  <c:v>-3.3</c:v>
                </c:pt>
                <c:pt idx="1720">
                  <c:v>-3.6</c:v>
                </c:pt>
                <c:pt idx="1721">
                  <c:v>-3.6</c:v>
                </c:pt>
                <c:pt idx="1722">
                  <c:v>-3.8</c:v>
                </c:pt>
                <c:pt idx="1723">
                  <c:v>-3.3</c:v>
                </c:pt>
                <c:pt idx="1724">
                  <c:v>-2.8</c:v>
                </c:pt>
                <c:pt idx="1725">
                  <c:v>-2</c:v>
                </c:pt>
                <c:pt idx="1726">
                  <c:v>-2.6</c:v>
                </c:pt>
                <c:pt idx="1727">
                  <c:v>-2.8</c:v>
                </c:pt>
                <c:pt idx="1728">
                  <c:v>-2</c:v>
                </c:pt>
                <c:pt idx="1729">
                  <c:v>-1.8</c:v>
                </c:pt>
                <c:pt idx="1730">
                  <c:v>-2</c:v>
                </c:pt>
                <c:pt idx="1731">
                  <c:v>-2.6</c:v>
                </c:pt>
                <c:pt idx="1732">
                  <c:v>-2.6</c:v>
                </c:pt>
                <c:pt idx="1733">
                  <c:v>-3.6</c:v>
                </c:pt>
                <c:pt idx="1734">
                  <c:v>-4.3</c:v>
                </c:pt>
                <c:pt idx="1735">
                  <c:v>-4.8</c:v>
                </c:pt>
                <c:pt idx="1736">
                  <c:v>-3.8</c:v>
                </c:pt>
                <c:pt idx="1737">
                  <c:v>-2</c:v>
                </c:pt>
                <c:pt idx="1738">
                  <c:v>-3.6</c:v>
                </c:pt>
                <c:pt idx="1739">
                  <c:v>-3.1</c:v>
                </c:pt>
                <c:pt idx="1740">
                  <c:v>-3.1</c:v>
                </c:pt>
                <c:pt idx="1741">
                  <c:v>-3.8</c:v>
                </c:pt>
                <c:pt idx="1742">
                  <c:v>-2.6</c:v>
                </c:pt>
                <c:pt idx="1743">
                  <c:v>-3.8</c:v>
                </c:pt>
                <c:pt idx="1744">
                  <c:v>-2.8</c:v>
                </c:pt>
                <c:pt idx="1745">
                  <c:v>-3.3</c:v>
                </c:pt>
                <c:pt idx="1746">
                  <c:v>-3.8</c:v>
                </c:pt>
                <c:pt idx="1747">
                  <c:v>-4.5999999999999996</c:v>
                </c:pt>
                <c:pt idx="1748">
                  <c:v>-4.8</c:v>
                </c:pt>
                <c:pt idx="1749">
                  <c:v>-4.5999999999999996</c:v>
                </c:pt>
                <c:pt idx="1750">
                  <c:v>-5.0999999999999996</c:v>
                </c:pt>
                <c:pt idx="1751">
                  <c:v>-10.7</c:v>
                </c:pt>
                <c:pt idx="1752">
                  <c:v>-15.8</c:v>
                </c:pt>
                <c:pt idx="1753">
                  <c:v>-10.7</c:v>
                </c:pt>
                <c:pt idx="1754">
                  <c:v>-5.0999999999999996</c:v>
                </c:pt>
                <c:pt idx="1755">
                  <c:v>-3.8</c:v>
                </c:pt>
                <c:pt idx="1756">
                  <c:v>-3.8</c:v>
                </c:pt>
                <c:pt idx="1757">
                  <c:v>-6.9</c:v>
                </c:pt>
                <c:pt idx="1758">
                  <c:v>-5.9</c:v>
                </c:pt>
                <c:pt idx="1759">
                  <c:v>-8.9</c:v>
                </c:pt>
                <c:pt idx="1760">
                  <c:v>-6.4</c:v>
                </c:pt>
                <c:pt idx="1761">
                  <c:v>-4.5999999999999996</c:v>
                </c:pt>
                <c:pt idx="1762">
                  <c:v>-4.0999999999999996</c:v>
                </c:pt>
                <c:pt idx="1763">
                  <c:v>-4.0999999999999996</c:v>
                </c:pt>
                <c:pt idx="1764">
                  <c:v>-7.9</c:v>
                </c:pt>
                <c:pt idx="1765">
                  <c:v>-9.1999999999999993</c:v>
                </c:pt>
                <c:pt idx="1766">
                  <c:v>-14</c:v>
                </c:pt>
                <c:pt idx="1767">
                  <c:v>-14</c:v>
                </c:pt>
                <c:pt idx="1768">
                  <c:v>-7.4</c:v>
                </c:pt>
                <c:pt idx="1769">
                  <c:v>-6.6</c:v>
                </c:pt>
                <c:pt idx="1770">
                  <c:v>-8.4</c:v>
                </c:pt>
                <c:pt idx="1771">
                  <c:v>-4.0999999999999996</c:v>
                </c:pt>
                <c:pt idx="1772">
                  <c:v>-4.8</c:v>
                </c:pt>
                <c:pt idx="1773">
                  <c:v>-4.5999999999999996</c:v>
                </c:pt>
                <c:pt idx="1774">
                  <c:v>-4.5999999999999996</c:v>
                </c:pt>
                <c:pt idx="1775">
                  <c:v>-5.9</c:v>
                </c:pt>
                <c:pt idx="1776">
                  <c:v>-5.6</c:v>
                </c:pt>
                <c:pt idx="1777">
                  <c:v>-5.0999999999999996</c:v>
                </c:pt>
                <c:pt idx="1778">
                  <c:v>-3.8</c:v>
                </c:pt>
                <c:pt idx="1779">
                  <c:v>-5.4</c:v>
                </c:pt>
                <c:pt idx="1780">
                  <c:v>-4.0999999999999996</c:v>
                </c:pt>
                <c:pt idx="1781">
                  <c:v>-4.0999999999999996</c:v>
                </c:pt>
                <c:pt idx="1782">
                  <c:v>-4.3</c:v>
                </c:pt>
                <c:pt idx="1783">
                  <c:v>-4.5999999999999996</c:v>
                </c:pt>
                <c:pt idx="1784">
                  <c:v>-5.4</c:v>
                </c:pt>
                <c:pt idx="1785">
                  <c:v>-3.8</c:v>
                </c:pt>
                <c:pt idx="1786">
                  <c:v>-3.8</c:v>
                </c:pt>
                <c:pt idx="1787">
                  <c:v>-5.4</c:v>
                </c:pt>
                <c:pt idx="1788">
                  <c:v>-5.4</c:v>
                </c:pt>
                <c:pt idx="1789">
                  <c:v>-4.5999999999999996</c:v>
                </c:pt>
                <c:pt idx="1790">
                  <c:v>-4.8</c:v>
                </c:pt>
                <c:pt idx="1791">
                  <c:v>-5.6</c:v>
                </c:pt>
                <c:pt idx="1792">
                  <c:v>-4.5999999999999996</c:v>
                </c:pt>
                <c:pt idx="1793">
                  <c:v>-3.8</c:v>
                </c:pt>
                <c:pt idx="1794">
                  <c:v>-3.3</c:v>
                </c:pt>
                <c:pt idx="1795">
                  <c:v>-7.4</c:v>
                </c:pt>
                <c:pt idx="1796">
                  <c:v>-3.8</c:v>
                </c:pt>
                <c:pt idx="1797">
                  <c:v>-3.8</c:v>
                </c:pt>
                <c:pt idx="1798">
                  <c:v>-3.6</c:v>
                </c:pt>
                <c:pt idx="1799">
                  <c:v>-3.8</c:v>
                </c:pt>
                <c:pt idx="1800">
                  <c:v>-4.3</c:v>
                </c:pt>
                <c:pt idx="1801">
                  <c:v>-2.2999999999999998</c:v>
                </c:pt>
                <c:pt idx="1802">
                  <c:v>-4.3</c:v>
                </c:pt>
                <c:pt idx="1803">
                  <c:v>-6.1</c:v>
                </c:pt>
                <c:pt idx="1804">
                  <c:v>-5.6</c:v>
                </c:pt>
                <c:pt idx="1805">
                  <c:v>-5.4</c:v>
                </c:pt>
                <c:pt idx="1806">
                  <c:v>-5.6</c:v>
                </c:pt>
                <c:pt idx="1807">
                  <c:v>-7.4</c:v>
                </c:pt>
                <c:pt idx="1808">
                  <c:v>-5.6</c:v>
                </c:pt>
                <c:pt idx="1809">
                  <c:v>-6.4</c:v>
                </c:pt>
                <c:pt idx="1810">
                  <c:v>-5.4</c:v>
                </c:pt>
                <c:pt idx="1811">
                  <c:v>-5.4</c:v>
                </c:pt>
                <c:pt idx="1812">
                  <c:v>-5.4</c:v>
                </c:pt>
                <c:pt idx="1813">
                  <c:v>-6.4</c:v>
                </c:pt>
                <c:pt idx="1814">
                  <c:v>-7.4</c:v>
                </c:pt>
                <c:pt idx="1815">
                  <c:v>-7.9</c:v>
                </c:pt>
                <c:pt idx="1816">
                  <c:v>-3.1</c:v>
                </c:pt>
                <c:pt idx="1817">
                  <c:v>-4.8</c:v>
                </c:pt>
                <c:pt idx="1818">
                  <c:v>-4.8</c:v>
                </c:pt>
                <c:pt idx="1819">
                  <c:v>-4.0999999999999996</c:v>
                </c:pt>
                <c:pt idx="1820">
                  <c:v>-3.3</c:v>
                </c:pt>
                <c:pt idx="1821">
                  <c:v>-3.1</c:v>
                </c:pt>
                <c:pt idx="1822">
                  <c:v>-3.1</c:v>
                </c:pt>
                <c:pt idx="1823">
                  <c:v>-4.8</c:v>
                </c:pt>
                <c:pt idx="1824">
                  <c:v>-6.9</c:v>
                </c:pt>
                <c:pt idx="1825">
                  <c:v>-8.4</c:v>
                </c:pt>
                <c:pt idx="1826">
                  <c:v>-7.1</c:v>
                </c:pt>
                <c:pt idx="1827">
                  <c:v>-7.6</c:v>
                </c:pt>
                <c:pt idx="1828">
                  <c:v>-8.4</c:v>
                </c:pt>
                <c:pt idx="1829">
                  <c:v>-9.9</c:v>
                </c:pt>
                <c:pt idx="1830">
                  <c:v>-8.1</c:v>
                </c:pt>
                <c:pt idx="1831">
                  <c:v>-5.0999999999999996</c:v>
                </c:pt>
                <c:pt idx="1832">
                  <c:v>-4.8</c:v>
                </c:pt>
                <c:pt idx="1833">
                  <c:v>-7.1</c:v>
                </c:pt>
                <c:pt idx="1834">
                  <c:v>-3.8</c:v>
                </c:pt>
                <c:pt idx="1835">
                  <c:v>-4.0999999999999996</c:v>
                </c:pt>
                <c:pt idx="1836">
                  <c:v>-7.6</c:v>
                </c:pt>
                <c:pt idx="1837">
                  <c:v>-2.6</c:v>
                </c:pt>
                <c:pt idx="1838">
                  <c:v>-3.6</c:v>
                </c:pt>
                <c:pt idx="1839">
                  <c:v>-4.0999999999999996</c:v>
                </c:pt>
                <c:pt idx="1840">
                  <c:v>-4.8</c:v>
                </c:pt>
                <c:pt idx="1841">
                  <c:v>-4.8</c:v>
                </c:pt>
                <c:pt idx="1842">
                  <c:v>-7.4</c:v>
                </c:pt>
                <c:pt idx="1843">
                  <c:v>-9.1999999999999993</c:v>
                </c:pt>
                <c:pt idx="1844">
                  <c:v>-2.8</c:v>
                </c:pt>
                <c:pt idx="1845">
                  <c:v>-3.8</c:v>
                </c:pt>
                <c:pt idx="1846">
                  <c:v>-4.5999999999999996</c:v>
                </c:pt>
                <c:pt idx="1847">
                  <c:v>-5.4</c:v>
                </c:pt>
                <c:pt idx="1848">
                  <c:v>-2.8</c:v>
                </c:pt>
                <c:pt idx="1849">
                  <c:v>-4.0999999999999996</c:v>
                </c:pt>
                <c:pt idx="1850">
                  <c:v>-7.4</c:v>
                </c:pt>
                <c:pt idx="1851">
                  <c:v>-11.3</c:v>
                </c:pt>
                <c:pt idx="1852">
                  <c:v>-15.3</c:v>
                </c:pt>
                <c:pt idx="1853">
                  <c:v>-17</c:v>
                </c:pt>
                <c:pt idx="1854">
                  <c:v>-19.8</c:v>
                </c:pt>
                <c:pt idx="1855">
                  <c:v>-20.8</c:v>
                </c:pt>
                <c:pt idx="1856">
                  <c:v>-20.6</c:v>
                </c:pt>
                <c:pt idx="1857">
                  <c:v>-22.8</c:v>
                </c:pt>
                <c:pt idx="1858">
                  <c:v>-21.4</c:v>
                </c:pt>
                <c:pt idx="1859">
                  <c:v>-19.8</c:v>
                </c:pt>
                <c:pt idx="1860">
                  <c:v>-5.3</c:v>
                </c:pt>
                <c:pt idx="1861">
                  <c:v>-14.2</c:v>
                </c:pt>
                <c:pt idx="1862">
                  <c:v>-18</c:v>
                </c:pt>
                <c:pt idx="1863">
                  <c:v>-18.899999999999999</c:v>
                </c:pt>
                <c:pt idx="1864">
                  <c:v>-10.3</c:v>
                </c:pt>
                <c:pt idx="1865">
                  <c:v>-18</c:v>
                </c:pt>
                <c:pt idx="1866">
                  <c:v>-7.1</c:v>
                </c:pt>
                <c:pt idx="1867">
                  <c:v>-8</c:v>
                </c:pt>
                <c:pt idx="1868">
                  <c:v>-1.8</c:v>
                </c:pt>
                <c:pt idx="1869">
                  <c:v>-5.2</c:v>
                </c:pt>
                <c:pt idx="1870">
                  <c:v>-4.5</c:v>
                </c:pt>
                <c:pt idx="1871">
                  <c:v>-8.8000000000000007</c:v>
                </c:pt>
                <c:pt idx="1872">
                  <c:v>-7.1</c:v>
                </c:pt>
                <c:pt idx="1873">
                  <c:v>-10</c:v>
                </c:pt>
                <c:pt idx="1874">
                  <c:v>-15.9</c:v>
                </c:pt>
                <c:pt idx="1875">
                  <c:v>-17.600000000000001</c:v>
                </c:pt>
                <c:pt idx="1876">
                  <c:v>-20.6</c:v>
                </c:pt>
                <c:pt idx="1877">
                  <c:v>-20.8</c:v>
                </c:pt>
                <c:pt idx="1878">
                  <c:v>-19.899999999999999</c:v>
                </c:pt>
                <c:pt idx="1879">
                  <c:v>-19.2</c:v>
                </c:pt>
                <c:pt idx="1880">
                  <c:v>-4.3</c:v>
                </c:pt>
                <c:pt idx="1881">
                  <c:v>-9.6999999999999993</c:v>
                </c:pt>
                <c:pt idx="1882">
                  <c:v>-3.4</c:v>
                </c:pt>
                <c:pt idx="1883">
                  <c:v>-4.0999999999999996</c:v>
                </c:pt>
                <c:pt idx="1884">
                  <c:v>-11</c:v>
                </c:pt>
                <c:pt idx="1885">
                  <c:v>-15.7</c:v>
                </c:pt>
                <c:pt idx="1886">
                  <c:v>-19.3</c:v>
                </c:pt>
                <c:pt idx="1887">
                  <c:v>-20</c:v>
                </c:pt>
                <c:pt idx="1888">
                  <c:v>-18.7</c:v>
                </c:pt>
                <c:pt idx="1889">
                  <c:v>-13.7</c:v>
                </c:pt>
                <c:pt idx="1890">
                  <c:v>-18.600000000000001</c:v>
                </c:pt>
                <c:pt idx="1891">
                  <c:v>-20</c:v>
                </c:pt>
                <c:pt idx="1892">
                  <c:v>-20.100000000000001</c:v>
                </c:pt>
                <c:pt idx="1893">
                  <c:v>-20.100000000000001</c:v>
                </c:pt>
                <c:pt idx="1894">
                  <c:v>-20.3</c:v>
                </c:pt>
                <c:pt idx="1895">
                  <c:v>-20.9</c:v>
                </c:pt>
                <c:pt idx="1896">
                  <c:v>-22.1</c:v>
                </c:pt>
                <c:pt idx="1897">
                  <c:v>-18.600000000000001</c:v>
                </c:pt>
                <c:pt idx="1898">
                  <c:v>-20.7</c:v>
                </c:pt>
                <c:pt idx="1899">
                  <c:v>-20.7</c:v>
                </c:pt>
                <c:pt idx="1900">
                  <c:v>-25.7</c:v>
                </c:pt>
                <c:pt idx="1901">
                  <c:v>-26.2</c:v>
                </c:pt>
                <c:pt idx="1902">
                  <c:v>-27.3</c:v>
                </c:pt>
                <c:pt idx="1903">
                  <c:v>-30.7</c:v>
                </c:pt>
                <c:pt idx="1904">
                  <c:v>-21.6</c:v>
                </c:pt>
                <c:pt idx="1905">
                  <c:v>-19.600000000000001</c:v>
                </c:pt>
                <c:pt idx="1906">
                  <c:v>-21</c:v>
                </c:pt>
                <c:pt idx="1907">
                  <c:v>-19.899999999999999</c:v>
                </c:pt>
                <c:pt idx="1908">
                  <c:v>-18.7</c:v>
                </c:pt>
                <c:pt idx="1909">
                  <c:v>-19.7</c:v>
                </c:pt>
                <c:pt idx="1910">
                  <c:v>-24.6</c:v>
                </c:pt>
                <c:pt idx="1911">
                  <c:v>-26.6</c:v>
                </c:pt>
                <c:pt idx="1912">
                  <c:v>-38.1</c:v>
                </c:pt>
                <c:pt idx="1913">
                  <c:v>-45.2</c:v>
                </c:pt>
                <c:pt idx="1914">
                  <c:v>-49.2</c:v>
                </c:pt>
                <c:pt idx="1915">
                  <c:v>-5.7</c:v>
                </c:pt>
                <c:pt idx="1916">
                  <c:v>-19.399999999999999</c:v>
                </c:pt>
                <c:pt idx="1917">
                  <c:v>-21</c:v>
                </c:pt>
                <c:pt idx="1918">
                  <c:v>-30.3</c:v>
                </c:pt>
                <c:pt idx="1919">
                  <c:v>-38.200000000000003</c:v>
                </c:pt>
                <c:pt idx="1920">
                  <c:v>-33.799999999999997</c:v>
                </c:pt>
                <c:pt idx="1921">
                  <c:v>-43.4</c:v>
                </c:pt>
                <c:pt idx="1922">
                  <c:v>-22.9</c:v>
                </c:pt>
                <c:pt idx="1923">
                  <c:v>-27</c:v>
                </c:pt>
                <c:pt idx="1924">
                  <c:v>-38.1</c:v>
                </c:pt>
                <c:pt idx="1925">
                  <c:v>-45.6</c:v>
                </c:pt>
                <c:pt idx="1926">
                  <c:v>-51.3</c:v>
                </c:pt>
                <c:pt idx="1927">
                  <c:v>-54.4</c:v>
                </c:pt>
                <c:pt idx="1928">
                  <c:v>-60.1</c:v>
                </c:pt>
                <c:pt idx="1929">
                  <c:v>-64.400000000000006</c:v>
                </c:pt>
                <c:pt idx="1930">
                  <c:v>-66.900000000000006</c:v>
                </c:pt>
                <c:pt idx="1931">
                  <c:v>-68.599999999999994</c:v>
                </c:pt>
                <c:pt idx="1932">
                  <c:v>-70.099999999999994</c:v>
                </c:pt>
                <c:pt idx="1933">
                  <c:v>-71.099999999999994</c:v>
                </c:pt>
                <c:pt idx="1934">
                  <c:v>-69.7</c:v>
                </c:pt>
                <c:pt idx="1935">
                  <c:v>-69.7</c:v>
                </c:pt>
                <c:pt idx="1936">
                  <c:v>-68.5</c:v>
                </c:pt>
                <c:pt idx="1937">
                  <c:v>-65.8</c:v>
                </c:pt>
                <c:pt idx="1938">
                  <c:v>-64.3</c:v>
                </c:pt>
                <c:pt idx="1939">
                  <c:v>-67.7</c:v>
                </c:pt>
                <c:pt idx="1940">
                  <c:v>-72</c:v>
                </c:pt>
                <c:pt idx="1941">
                  <c:v>-71.8</c:v>
                </c:pt>
                <c:pt idx="1942">
                  <c:v>-69.5</c:v>
                </c:pt>
                <c:pt idx="1943">
                  <c:v>-63.4</c:v>
                </c:pt>
                <c:pt idx="1944">
                  <c:v>-63.4</c:v>
                </c:pt>
                <c:pt idx="1945">
                  <c:v>-66.3</c:v>
                </c:pt>
                <c:pt idx="1946">
                  <c:v>-70.599999999999994</c:v>
                </c:pt>
                <c:pt idx="1947">
                  <c:v>-69.2</c:v>
                </c:pt>
                <c:pt idx="1948">
                  <c:v>-70</c:v>
                </c:pt>
                <c:pt idx="1949">
                  <c:v>-71.900000000000006</c:v>
                </c:pt>
                <c:pt idx="1950">
                  <c:v>-73.5</c:v>
                </c:pt>
                <c:pt idx="1951">
                  <c:v>-72.3</c:v>
                </c:pt>
                <c:pt idx="1952">
                  <c:v>-72.400000000000006</c:v>
                </c:pt>
                <c:pt idx="1953">
                  <c:v>-23.6</c:v>
                </c:pt>
                <c:pt idx="1954">
                  <c:v>-27.1</c:v>
                </c:pt>
                <c:pt idx="1955">
                  <c:v>-34.1</c:v>
                </c:pt>
                <c:pt idx="1956">
                  <c:v>-44.6</c:v>
                </c:pt>
                <c:pt idx="1957">
                  <c:v>-52.9</c:v>
                </c:pt>
                <c:pt idx="1958">
                  <c:v>-57.4</c:v>
                </c:pt>
                <c:pt idx="1959">
                  <c:v>-52.7</c:v>
                </c:pt>
                <c:pt idx="1960">
                  <c:v>-0.3</c:v>
                </c:pt>
                <c:pt idx="1961">
                  <c:v>-15</c:v>
                </c:pt>
                <c:pt idx="1962">
                  <c:v>-17.600000000000001</c:v>
                </c:pt>
                <c:pt idx="1963">
                  <c:v>-24.9</c:v>
                </c:pt>
                <c:pt idx="1964">
                  <c:v>-36</c:v>
                </c:pt>
                <c:pt idx="1965">
                  <c:v>-44.6</c:v>
                </c:pt>
                <c:pt idx="1966">
                  <c:v>-47.3</c:v>
                </c:pt>
                <c:pt idx="1967">
                  <c:v>-58</c:v>
                </c:pt>
                <c:pt idx="1968">
                  <c:v>-65.3</c:v>
                </c:pt>
                <c:pt idx="1969">
                  <c:v>-71.5</c:v>
                </c:pt>
                <c:pt idx="1970">
                  <c:v>0.5</c:v>
                </c:pt>
                <c:pt idx="1971">
                  <c:v>0.8</c:v>
                </c:pt>
                <c:pt idx="1972">
                  <c:v>0.9</c:v>
                </c:pt>
                <c:pt idx="1973">
                  <c:v>0.6</c:v>
                </c:pt>
                <c:pt idx="1974">
                  <c:v>0.2</c:v>
                </c:pt>
                <c:pt idx="1975">
                  <c:v>0</c:v>
                </c:pt>
                <c:pt idx="1976">
                  <c:v>0.3</c:v>
                </c:pt>
                <c:pt idx="1977">
                  <c:v>0.5</c:v>
                </c:pt>
                <c:pt idx="1978">
                  <c:v>-8.9</c:v>
                </c:pt>
                <c:pt idx="1979">
                  <c:v>-16.7</c:v>
                </c:pt>
                <c:pt idx="1980">
                  <c:v>-18.2</c:v>
                </c:pt>
                <c:pt idx="1981">
                  <c:v>-19.600000000000001</c:v>
                </c:pt>
                <c:pt idx="1982">
                  <c:v>-25.5</c:v>
                </c:pt>
                <c:pt idx="1983">
                  <c:v>-35.9</c:v>
                </c:pt>
                <c:pt idx="1984">
                  <c:v>-44.2</c:v>
                </c:pt>
                <c:pt idx="1985">
                  <c:v>-37.9</c:v>
                </c:pt>
                <c:pt idx="1986">
                  <c:v>-37.9</c:v>
                </c:pt>
                <c:pt idx="1987">
                  <c:v>-45.8</c:v>
                </c:pt>
                <c:pt idx="1988">
                  <c:v>-47.7</c:v>
                </c:pt>
                <c:pt idx="1989">
                  <c:v>-49.8</c:v>
                </c:pt>
                <c:pt idx="1990">
                  <c:v>-56.8</c:v>
                </c:pt>
                <c:pt idx="1991">
                  <c:v>-59.4</c:v>
                </c:pt>
                <c:pt idx="1992">
                  <c:v>-61.9</c:v>
                </c:pt>
                <c:pt idx="1993">
                  <c:v>-64.7</c:v>
                </c:pt>
                <c:pt idx="1994">
                  <c:v>-67.599999999999994</c:v>
                </c:pt>
                <c:pt idx="1995">
                  <c:v>-71.599999999999994</c:v>
                </c:pt>
                <c:pt idx="1996">
                  <c:v>-74.099999999999994</c:v>
                </c:pt>
                <c:pt idx="1997">
                  <c:v>-76.8</c:v>
                </c:pt>
                <c:pt idx="1998">
                  <c:v>-75.599999999999994</c:v>
                </c:pt>
                <c:pt idx="1999">
                  <c:v>-19.8</c:v>
                </c:pt>
                <c:pt idx="2000">
                  <c:v>-22</c:v>
                </c:pt>
                <c:pt idx="2001">
                  <c:v>0.2</c:v>
                </c:pt>
                <c:pt idx="2002">
                  <c:v>-12.8</c:v>
                </c:pt>
                <c:pt idx="2003">
                  <c:v>-18.600000000000001</c:v>
                </c:pt>
                <c:pt idx="2004">
                  <c:v>-19.3</c:v>
                </c:pt>
                <c:pt idx="2005">
                  <c:v>-12.2</c:v>
                </c:pt>
                <c:pt idx="2006">
                  <c:v>-18.2</c:v>
                </c:pt>
                <c:pt idx="2007">
                  <c:v>-21.5</c:v>
                </c:pt>
                <c:pt idx="2008">
                  <c:v>-10.9</c:v>
                </c:pt>
                <c:pt idx="2009">
                  <c:v>-14.2</c:v>
                </c:pt>
                <c:pt idx="2010">
                  <c:v>-19</c:v>
                </c:pt>
                <c:pt idx="2011">
                  <c:v>-22.4</c:v>
                </c:pt>
                <c:pt idx="2012">
                  <c:v>-31.7</c:v>
                </c:pt>
                <c:pt idx="2013">
                  <c:v>-40.799999999999997</c:v>
                </c:pt>
                <c:pt idx="2014">
                  <c:v>-47.3</c:v>
                </c:pt>
                <c:pt idx="2015">
                  <c:v>-50.4</c:v>
                </c:pt>
                <c:pt idx="2016">
                  <c:v>-56.7</c:v>
                </c:pt>
                <c:pt idx="2017">
                  <c:v>-62.7</c:v>
                </c:pt>
                <c:pt idx="2018">
                  <c:v>-62.9</c:v>
                </c:pt>
                <c:pt idx="2019">
                  <c:v>-4.3</c:v>
                </c:pt>
                <c:pt idx="2020">
                  <c:v>-0.1</c:v>
                </c:pt>
                <c:pt idx="2021">
                  <c:v>-0.2</c:v>
                </c:pt>
                <c:pt idx="2022">
                  <c:v>-1</c:v>
                </c:pt>
                <c:pt idx="2023">
                  <c:v>-1.9</c:v>
                </c:pt>
                <c:pt idx="2024">
                  <c:v>-2</c:v>
                </c:pt>
                <c:pt idx="2025">
                  <c:v>-9.8000000000000007</c:v>
                </c:pt>
                <c:pt idx="2026">
                  <c:v>-15.4</c:v>
                </c:pt>
                <c:pt idx="2027">
                  <c:v>-18.2</c:v>
                </c:pt>
                <c:pt idx="2028">
                  <c:v>-19.399999999999999</c:v>
                </c:pt>
                <c:pt idx="2029">
                  <c:v>-22.6</c:v>
                </c:pt>
                <c:pt idx="2030">
                  <c:v>-29.7</c:v>
                </c:pt>
                <c:pt idx="2031">
                  <c:v>-34.6</c:v>
                </c:pt>
                <c:pt idx="2032">
                  <c:v>-37.6</c:v>
                </c:pt>
                <c:pt idx="2033">
                  <c:v>-39.700000000000003</c:v>
                </c:pt>
                <c:pt idx="2034">
                  <c:v>-30.4</c:v>
                </c:pt>
                <c:pt idx="2035">
                  <c:v>-36.5</c:v>
                </c:pt>
                <c:pt idx="2036">
                  <c:v>-39.299999999999997</c:v>
                </c:pt>
                <c:pt idx="2037">
                  <c:v>-39.6</c:v>
                </c:pt>
                <c:pt idx="2038">
                  <c:v>-35.5</c:v>
                </c:pt>
                <c:pt idx="2039">
                  <c:v>-21.4</c:v>
                </c:pt>
                <c:pt idx="2040">
                  <c:v>-21.2</c:v>
                </c:pt>
                <c:pt idx="2041">
                  <c:v>-0.5</c:v>
                </c:pt>
                <c:pt idx="2042">
                  <c:v>-2.2000000000000002</c:v>
                </c:pt>
                <c:pt idx="2043">
                  <c:v>-3.9</c:v>
                </c:pt>
                <c:pt idx="2044">
                  <c:v>-3.9</c:v>
                </c:pt>
                <c:pt idx="2045">
                  <c:v>-10.1</c:v>
                </c:pt>
                <c:pt idx="2046">
                  <c:v>-12.8</c:v>
                </c:pt>
                <c:pt idx="2047">
                  <c:v>-14</c:v>
                </c:pt>
                <c:pt idx="2048">
                  <c:v>-3.7</c:v>
                </c:pt>
                <c:pt idx="2049">
                  <c:v>-6.6</c:v>
                </c:pt>
                <c:pt idx="2050">
                  <c:v>-5.9</c:v>
                </c:pt>
                <c:pt idx="2051">
                  <c:v>-2.1</c:v>
                </c:pt>
                <c:pt idx="2052">
                  <c:v>-8.1999999999999993</c:v>
                </c:pt>
                <c:pt idx="2053">
                  <c:v>-5.2</c:v>
                </c:pt>
                <c:pt idx="2054">
                  <c:v>-4.8</c:v>
                </c:pt>
                <c:pt idx="2055">
                  <c:v>-3.2</c:v>
                </c:pt>
                <c:pt idx="2056">
                  <c:v>-8.6</c:v>
                </c:pt>
                <c:pt idx="2057">
                  <c:v>-9.1999999999999993</c:v>
                </c:pt>
                <c:pt idx="2058">
                  <c:v>-9.6999999999999993</c:v>
                </c:pt>
                <c:pt idx="2059">
                  <c:v>-10.3</c:v>
                </c:pt>
                <c:pt idx="2060">
                  <c:v>-2.6</c:v>
                </c:pt>
                <c:pt idx="2061">
                  <c:v>-3.8</c:v>
                </c:pt>
                <c:pt idx="2062">
                  <c:v>-6.6</c:v>
                </c:pt>
                <c:pt idx="2063">
                  <c:v>-9.9</c:v>
                </c:pt>
                <c:pt idx="2064">
                  <c:v>-11.1</c:v>
                </c:pt>
                <c:pt idx="2065">
                  <c:v>-11.9</c:v>
                </c:pt>
                <c:pt idx="2066">
                  <c:v>-11.2</c:v>
                </c:pt>
                <c:pt idx="2067">
                  <c:v>-10.1</c:v>
                </c:pt>
                <c:pt idx="2068">
                  <c:v>-10</c:v>
                </c:pt>
                <c:pt idx="2069">
                  <c:v>-8.9</c:v>
                </c:pt>
                <c:pt idx="2070">
                  <c:v>-7.1</c:v>
                </c:pt>
                <c:pt idx="2071">
                  <c:v>-4.0999999999999996</c:v>
                </c:pt>
                <c:pt idx="2072">
                  <c:v>-4.7</c:v>
                </c:pt>
                <c:pt idx="2073">
                  <c:v>-8.9</c:v>
                </c:pt>
                <c:pt idx="2074">
                  <c:v>-11.1</c:v>
                </c:pt>
                <c:pt idx="2075">
                  <c:v>-5.4</c:v>
                </c:pt>
                <c:pt idx="2076">
                  <c:v>-2.9</c:v>
                </c:pt>
                <c:pt idx="2077">
                  <c:v>-4.9000000000000004</c:v>
                </c:pt>
                <c:pt idx="2078">
                  <c:v>-6.5</c:v>
                </c:pt>
                <c:pt idx="2079">
                  <c:v>-9.1999999999999993</c:v>
                </c:pt>
                <c:pt idx="2080">
                  <c:v>-8.8000000000000007</c:v>
                </c:pt>
                <c:pt idx="2081">
                  <c:v>-3.4</c:v>
                </c:pt>
                <c:pt idx="2082">
                  <c:v>-2.8</c:v>
                </c:pt>
                <c:pt idx="2083">
                  <c:v>-4.9000000000000004</c:v>
                </c:pt>
                <c:pt idx="2084">
                  <c:v>-7.9</c:v>
                </c:pt>
                <c:pt idx="2085">
                  <c:v>-8.6999999999999993</c:v>
                </c:pt>
                <c:pt idx="2086">
                  <c:v>-4</c:v>
                </c:pt>
                <c:pt idx="2087">
                  <c:v>-6.6</c:v>
                </c:pt>
                <c:pt idx="2088">
                  <c:v>-2.7</c:v>
                </c:pt>
                <c:pt idx="2089">
                  <c:v>-4.9000000000000004</c:v>
                </c:pt>
                <c:pt idx="2110">
                  <c:v>-11.8</c:v>
                </c:pt>
                <c:pt idx="2111">
                  <c:v>-11.2</c:v>
                </c:pt>
                <c:pt idx="2112">
                  <c:v>-13.2</c:v>
                </c:pt>
                <c:pt idx="2113">
                  <c:v>-10.4</c:v>
                </c:pt>
                <c:pt idx="2114">
                  <c:v>-11.3</c:v>
                </c:pt>
                <c:pt idx="2115">
                  <c:v>-9.8000000000000007</c:v>
                </c:pt>
                <c:pt idx="2116">
                  <c:v>-8.1</c:v>
                </c:pt>
                <c:pt idx="2117">
                  <c:v>-11.7</c:v>
                </c:pt>
                <c:pt idx="2118">
                  <c:v>-15.7</c:v>
                </c:pt>
                <c:pt idx="2119">
                  <c:v>-21.9</c:v>
                </c:pt>
                <c:pt idx="2120">
                  <c:v>-24.3</c:v>
                </c:pt>
                <c:pt idx="2121">
                  <c:v>-23.7</c:v>
                </c:pt>
                <c:pt idx="2122">
                  <c:v>-17.899999999999999</c:v>
                </c:pt>
                <c:pt idx="2123">
                  <c:v>-8.1999999999999993</c:v>
                </c:pt>
                <c:pt idx="2124">
                  <c:v>-7.7</c:v>
                </c:pt>
                <c:pt idx="2125">
                  <c:v>-7.7</c:v>
                </c:pt>
                <c:pt idx="2126">
                  <c:v>-8.3000000000000007</c:v>
                </c:pt>
                <c:pt idx="2127">
                  <c:v>-8.3000000000000007</c:v>
                </c:pt>
                <c:pt idx="2128">
                  <c:v>-9.1999999999999993</c:v>
                </c:pt>
                <c:pt idx="2129">
                  <c:v>-8.1999999999999993</c:v>
                </c:pt>
                <c:pt idx="2130">
                  <c:v>-7.1</c:v>
                </c:pt>
                <c:pt idx="2131">
                  <c:v>-7.2</c:v>
                </c:pt>
                <c:pt idx="2132">
                  <c:v>-7.3</c:v>
                </c:pt>
                <c:pt idx="2133">
                  <c:v>-6.3</c:v>
                </c:pt>
                <c:pt idx="2134">
                  <c:v>-5</c:v>
                </c:pt>
                <c:pt idx="2135">
                  <c:v>-5.6</c:v>
                </c:pt>
                <c:pt idx="2136">
                  <c:v>-4.8</c:v>
                </c:pt>
                <c:pt idx="2137">
                  <c:v>-5.4</c:v>
                </c:pt>
                <c:pt idx="2138">
                  <c:v>-5.9</c:v>
                </c:pt>
                <c:pt idx="2139">
                  <c:v>-5.7</c:v>
                </c:pt>
                <c:pt idx="2140">
                  <c:v>-6.5</c:v>
                </c:pt>
                <c:pt idx="2141">
                  <c:v>-6.8</c:v>
                </c:pt>
                <c:pt idx="2142">
                  <c:v>-6.5</c:v>
                </c:pt>
                <c:pt idx="2143">
                  <c:v>-6.6</c:v>
                </c:pt>
                <c:pt idx="2144">
                  <c:v>-6.1</c:v>
                </c:pt>
                <c:pt idx="2145">
                  <c:v>-6.1</c:v>
                </c:pt>
                <c:pt idx="2146">
                  <c:v>-6.6</c:v>
                </c:pt>
                <c:pt idx="2147">
                  <c:v>-8.6999999999999993</c:v>
                </c:pt>
                <c:pt idx="2148">
                  <c:v>-7.7</c:v>
                </c:pt>
                <c:pt idx="2149">
                  <c:v>-6.8</c:v>
                </c:pt>
                <c:pt idx="2150">
                  <c:v>-5.9</c:v>
                </c:pt>
                <c:pt idx="2151">
                  <c:v>-1.8</c:v>
                </c:pt>
                <c:pt idx="2152">
                  <c:v>-3.8</c:v>
                </c:pt>
                <c:pt idx="2153">
                  <c:v>-3.7</c:v>
                </c:pt>
                <c:pt idx="2154">
                  <c:v>-3.8</c:v>
                </c:pt>
                <c:pt idx="2155">
                  <c:v>-3.7</c:v>
                </c:pt>
                <c:pt idx="2156">
                  <c:v>-3.1</c:v>
                </c:pt>
                <c:pt idx="2157">
                  <c:v>-3.1</c:v>
                </c:pt>
                <c:pt idx="2158">
                  <c:v>-3.2</c:v>
                </c:pt>
                <c:pt idx="2159">
                  <c:v>-2.7</c:v>
                </c:pt>
                <c:pt idx="2160">
                  <c:v>-4</c:v>
                </c:pt>
                <c:pt idx="2161">
                  <c:v>-3</c:v>
                </c:pt>
                <c:pt idx="2162">
                  <c:v>-2.7</c:v>
                </c:pt>
                <c:pt idx="2163">
                  <c:v>-2.9</c:v>
                </c:pt>
                <c:pt idx="2164">
                  <c:v>-2.6</c:v>
                </c:pt>
                <c:pt idx="2165">
                  <c:v>-2</c:v>
                </c:pt>
                <c:pt idx="2166">
                  <c:v>-1.3</c:v>
                </c:pt>
                <c:pt idx="2167">
                  <c:v>-0.6</c:v>
                </c:pt>
                <c:pt idx="2168">
                  <c:v>0.1</c:v>
                </c:pt>
                <c:pt idx="2169">
                  <c:v>-3.4</c:v>
                </c:pt>
                <c:pt idx="2170">
                  <c:v>-5.0999999999999996</c:v>
                </c:pt>
                <c:pt idx="2171">
                  <c:v>-4.0999999999999996</c:v>
                </c:pt>
                <c:pt idx="2172">
                  <c:v>-3</c:v>
                </c:pt>
                <c:pt idx="2173">
                  <c:v>-1.8</c:v>
                </c:pt>
                <c:pt idx="2174">
                  <c:v>-2.8</c:v>
                </c:pt>
                <c:pt idx="2175">
                  <c:v>-4.2</c:v>
                </c:pt>
                <c:pt idx="2176">
                  <c:v>-3.2</c:v>
                </c:pt>
                <c:pt idx="2177">
                  <c:v>-2.5</c:v>
                </c:pt>
                <c:pt idx="2178">
                  <c:v>0.2</c:v>
                </c:pt>
                <c:pt idx="2179">
                  <c:v>0.1</c:v>
                </c:pt>
                <c:pt idx="2180">
                  <c:v>-1.7</c:v>
                </c:pt>
                <c:pt idx="2181">
                  <c:v>-1.8</c:v>
                </c:pt>
                <c:pt idx="2182">
                  <c:v>-3.5</c:v>
                </c:pt>
                <c:pt idx="2183">
                  <c:v>-6</c:v>
                </c:pt>
                <c:pt idx="2184">
                  <c:v>-8.5</c:v>
                </c:pt>
                <c:pt idx="2185">
                  <c:v>-5.4</c:v>
                </c:pt>
                <c:pt idx="2186">
                  <c:v>-2.2999999999999998</c:v>
                </c:pt>
                <c:pt idx="2187">
                  <c:v>-2.6</c:v>
                </c:pt>
                <c:pt idx="2188">
                  <c:v>-2.7</c:v>
                </c:pt>
                <c:pt idx="2189">
                  <c:v>-2.2999999999999998</c:v>
                </c:pt>
                <c:pt idx="2190">
                  <c:v>-2</c:v>
                </c:pt>
                <c:pt idx="2191">
                  <c:v>-1.8</c:v>
                </c:pt>
                <c:pt idx="2192">
                  <c:v>-1.2</c:v>
                </c:pt>
                <c:pt idx="2193">
                  <c:v>-2.6</c:v>
                </c:pt>
                <c:pt idx="2194">
                  <c:v>-6.6</c:v>
                </c:pt>
                <c:pt idx="2195">
                  <c:v>-2.9</c:v>
                </c:pt>
                <c:pt idx="2196">
                  <c:v>-0.7</c:v>
                </c:pt>
                <c:pt idx="2197">
                  <c:v>-0.9</c:v>
                </c:pt>
                <c:pt idx="2198">
                  <c:v>0.2</c:v>
                </c:pt>
                <c:pt idx="2199">
                  <c:v>0.1</c:v>
                </c:pt>
                <c:pt idx="2200">
                  <c:v>0.3</c:v>
                </c:pt>
                <c:pt idx="2201">
                  <c:v>-0.3</c:v>
                </c:pt>
                <c:pt idx="2202">
                  <c:v>0</c:v>
                </c:pt>
                <c:pt idx="2203">
                  <c:v>0.7</c:v>
                </c:pt>
                <c:pt idx="2204">
                  <c:v>0.4</c:v>
                </c:pt>
                <c:pt idx="2205">
                  <c:v>0.8</c:v>
                </c:pt>
                <c:pt idx="2206">
                  <c:v>4.7</c:v>
                </c:pt>
                <c:pt idx="2207">
                  <c:v>0.8</c:v>
                </c:pt>
                <c:pt idx="2208">
                  <c:v>1.8</c:v>
                </c:pt>
                <c:pt idx="2209">
                  <c:v>0.9</c:v>
                </c:pt>
                <c:pt idx="2210">
                  <c:v>0.5</c:v>
                </c:pt>
                <c:pt idx="2211">
                  <c:v>0.4</c:v>
                </c:pt>
                <c:pt idx="2212">
                  <c:v>0.3</c:v>
                </c:pt>
                <c:pt idx="2213">
                  <c:v>0.7</c:v>
                </c:pt>
                <c:pt idx="2214">
                  <c:v>1</c:v>
                </c:pt>
                <c:pt idx="2215">
                  <c:v>0</c:v>
                </c:pt>
                <c:pt idx="2216">
                  <c:v>0.3</c:v>
                </c:pt>
                <c:pt idx="2217">
                  <c:v>0.7</c:v>
                </c:pt>
                <c:pt idx="2218">
                  <c:v>1.5</c:v>
                </c:pt>
                <c:pt idx="2219">
                  <c:v>0.8</c:v>
                </c:pt>
                <c:pt idx="2220">
                  <c:v>0</c:v>
                </c:pt>
                <c:pt idx="2221">
                  <c:v>0.6</c:v>
                </c:pt>
                <c:pt idx="2222">
                  <c:v>6.4</c:v>
                </c:pt>
                <c:pt idx="2223">
                  <c:v>6.7</c:v>
                </c:pt>
                <c:pt idx="2224">
                  <c:v>3.3</c:v>
                </c:pt>
                <c:pt idx="2225">
                  <c:v>2.5</c:v>
                </c:pt>
                <c:pt idx="2226">
                  <c:v>2.7</c:v>
                </c:pt>
                <c:pt idx="2227">
                  <c:v>2.5</c:v>
                </c:pt>
                <c:pt idx="2228">
                  <c:v>3.8</c:v>
                </c:pt>
                <c:pt idx="2229">
                  <c:v>4.0999999999999996</c:v>
                </c:pt>
                <c:pt idx="2230">
                  <c:v>3.2</c:v>
                </c:pt>
                <c:pt idx="2231">
                  <c:v>6.3</c:v>
                </c:pt>
                <c:pt idx="2232">
                  <c:v>4</c:v>
                </c:pt>
                <c:pt idx="2233">
                  <c:v>4.5999999999999996</c:v>
                </c:pt>
                <c:pt idx="2234">
                  <c:v>5.6</c:v>
                </c:pt>
                <c:pt idx="2235">
                  <c:v>4.8</c:v>
                </c:pt>
                <c:pt idx="2236">
                  <c:v>5.3</c:v>
                </c:pt>
                <c:pt idx="2237">
                  <c:v>6.9</c:v>
                </c:pt>
                <c:pt idx="2238">
                  <c:v>5.4</c:v>
                </c:pt>
                <c:pt idx="2239">
                  <c:v>6.6</c:v>
                </c:pt>
                <c:pt idx="2240">
                  <c:v>3.9</c:v>
                </c:pt>
                <c:pt idx="2241">
                  <c:v>3.7</c:v>
                </c:pt>
                <c:pt idx="2242">
                  <c:v>4.5</c:v>
                </c:pt>
                <c:pt idx="2243">
                  <c:v>5.2</c:v>
                </c:pt>
                <c:pt idx="2244">
                  <c:v>5.2</c:v>
                </c:pt>
                <c:pt idx="2245">
                  <c:v>5.3</c:v>
                </c:pt>
                <c:pt idx="2246">
                  <c:v>5.9</c:v>
                </c:pt>
                <c:pt idx="2247">
                  <c:v>4.7</c:v>
                </c:pt>
                <c:pt idx="2248">
                  <c:v>4.9000000000000004</c:v>
                </c:pt>
                <c:pt idx="2249">
                  <c:v>6.8</c:v>
                </c:pt>
                <c:pt idx="2250">
                  <c:v>5.7</c:v>
                </c:pt>
                <c:pt idx="2251">
                  <c:v>6.6</c:v>
                </c:pt>
                <c:pt idx="2252">
                  <c:v>6.1</c:v>
                </c:pt>
                <c:pt idx="2253">
                  <c:v>7</c:v>
                </c:pt>
                <c:pt idx="2254">
                  <c:v>8.9</c:v>
                </c:pt>
                <c:pt idx="2255">
                  <c:v>1.4</c:v>
                </c:pt>
                <c:pt idx="2256">
                  <c:v>0.4</c:v>
                </c:pt>
                <c:pt idx="2257">
                  <c:v>4.0999999999999996</c:v>
                </c:pt>
                <c:pt idx="2258">
                  <c:v>7.6</c:v>
                </c:pt>
                <c:pt idx="2259">
                  <c:v>2</c:v>
                </c:pt>
                <c:pt idx="2260">
                  <c:v>1.2</c:v>
                </c:pt>
                <c:pt idx="2261">
                  <c:v>6.7</c:v>
                </c:pt>
                <c:pt idx="2262">
                  <c:v>5</c:v>
                </c:pt>
                <c:pt idx="2263">
                  <c:v>-2.2999999999999998</c:v>
                </c:pt>
                <c:pt idx="2264">
                  <c:v>-6.3</c:v>
                </c:pt>
                <c:pt idx="2265">
                  <c:v>-8.8000000000000007</c:v>
                </c:pt>
                <c:pt idx="2266">
                  <c:v>-10.3</c:v>
                </c:pt>
                <c:pt idx="2267">
                  <c:v>-12</c:v>
                </c:pt>
                <c:pt idx="2268">
                  <c:v>-4.0999999999999996</c:v>
                </c:pt>
                <c:pt idx="2269">
                  <c:v>-8.8000000000000007</c:v>
                </c:pt>
                <c:pt idx="2270">
                  <c:v>-9.6999999999999993</c:v>
                </c:pt>
                <c:pt idx="2271">
                  <c:v>-10.7</c:v>
                </c:pt>
                <c:pt idx="2272">
                  <c:v>-11.4</c:v>
                </c:pt>
                <c:pt idx="2273">
                  <c:v>-9.5</c:v>
                </c:pt>
                <c:pt idx="2274">
                  <c:v>-13.8</c:v>
                </c:pt>
                <c:pt idx="2275">
                  <c:v>-19.8</c:v>
                </c:pt>
                <c:pt idx="2276">
                  <c:v>-21.8</c:v>
                </c:pt>
                <c:pt idx="2277">
                  <c:v>-24</c:v>
                </c:pt>
                <c:pt idx="2278">
                  <c:v>-10.199999999999999</c:v>
                </c:pt>
                <c:pt idx="2279">
                  <c:v>-16.5</c:v>
                </c:pt>
                <c:pt idx="2280">
                  <c:v>-20.3</c:v>
                </c:pt>
                <c:pt idx="2281">
                  <c:v>-21.6</c:v>
                </c:pt>
                <c:pt idx="2282">
                  <c:v>-6.8</c:v>
                </c:pt>
                <c:pt idx="2283">
                  <c:v>-14.4</c:v>
                </c:pt>
                <c:pt idx="2284">
                  <c:v>-20.8</c:v>
                </c:pt>
                <c:pt idx="2285">
                  <c:v>-25.5</c:v>
                </c:pt>
                <c:pt idx="2286">
                  <c:v>-25.2</c:v>
                </c:pt>
                <c:pt idx="2287">
                  <c:v>-2.2999999999999998</c:v>
                </c:pt>
                <c:pt idx="2288">
                  <c:v>-13.7</c:v>
                </c:pt>
                <c:pt idx="2289">
                  <c:v>-20.100000000000001</c:v>
                </c:pt>
                <c:pt idx="2290">
                  <c:v>-17.8</c:v>
                </c:pt>
                <c:pt idx="2291">
                  <c:v>-18.3</c:v>
                </c:pt>
                <c:pt idx="2292">
                  <c:v>-19.7</c:v>
                </c:pt>
                <c:pt idx="2293">
                  <c:v>-22.9</c:v>
                </c:pt>
                <c:pt idx="2294">
                  <c:v>1.6</c:v>
                </c:pt>
                <c:pt idx="2295">
                  <c:v>0.1</c:v>
                </c:pt>
                <c:pt idx="2296">
                  <c:v>-0.1</c:v>
                </c:pt>
                <c:pt idx="2297">
                  <c:v>-2.1</c:v>
                </c:pt>
                <c:pt idx="2298">
                  <c:v>-4.3</c:v>
                </c:pt>
                <c:pt idx="2299">
                  <c:v>-15.6</c:v>
                </c:pt>
                <c:pt idx="2300">
                  <c:v>-11.2</c:v>
                </c:pt>
                <c:pt idx="2301">
                  <c:v>-1.3</c:v>
                </c:pt>
                <c:pt idx="2302">
                  <c:v>-10.199999999999999</c:v>
                </c:pt>
                <c:pt idx="2303">
                  <c:v>-16.7</c:v>
                </c:pt>
                <c:pt idx="2304">
                  <c:v>2.7</c:v>
                </c:pt>
                <c:pt idx="2305">
                  <c:v>-0.6</c:v>
                </c:pt>
                <c:pt idx="2306">
                  <c:v>-2.9</c:v>
                </c:pt>
                <c:pt idx="2307">
                  <c:v>2</c:v>
                </c:pt>
                <c:pt idx="2308">
                  <c:v>-4.3</c:v>
                </c:pt>
                <c:pt idx="2309">
                  <c:v>-7</c:v>
                </c:pt>
                <c:pt idx="2313">
                  <c:v>-41.7</c:v>
                </c:pt>
                <c:pt idx="2314">
                  <c:v>-47.9</c:v>
                </c:pt>
                <c:pt idx="2315">
                  <c:v>-55.3</c:v>
                </c:pt>
                <c:pt idx="2316">
                  <c:v>-34.799999999999997</c:v>
                </c:pt>
                <c:pt idx="2317">
                  <c:v>-39.9</c:v>
                </c:pt>
                <c:pt idx="2318">
                  <c:v>-46.2</c:v>
                </c:pt>
                <c:pt idx="2319">
                  <c:v>-57.3</c:v>
                </c:pt>
                <c:pt idx="2320">
                  <c:v>-61.3</c:v>
                </c:pt>
                <c:pt idx="2321">
                  <c:v>-65.599999999999994</c:v>
                </c:pt>
                <c:pt idx="2322">
                  <c:v>-67</c:v>
                </c:pt>
                <c:pt idx="2323">
                  <c:v>-75.5</c:v>
                </c:pt>
                <c:pt idx="2324">
                  <c:v>-81.3</c:v>
                </c:pt>
                <c:pt idx="2325">
                  <c:v>-87</c:v>
                </c:pt>
                <c:pt idx="2326">
                  <c:v>-91</c:v>
                </c:pt>
                <c:pt idx="2327">
                  <c:v>-67.8</c:v>
                </c:pt>
                <c:pt idx="2328">
                  <c:v>-60.1</c:v>
                </c:pt>
                <c:pt idx="2329">
                  <c:v>-55.8</c:v>
                </c:pt>
                <c:pt idx="2330">
                  <c:v>-62.8</c:v>
                </c:pt>
                <c:pt idx="2331">
                  <c:v>-66.099999999999994</c:v>
                </c:pt>
                <c:pt idx="2332">
                  <c:v>-66.400000000000006</c:v>
                </c:pt>
                <c:pt idx="2333">
                  <c:v>-82.1</c:v>
                </c:pt>
                <c:pt idx="2334">
                  <c:v>-86.4</c:v>
                </c:pt>
                <c:pt idx="2335">
                  <c:v>-91.7</c:v>
                </c:pt>
                <c:pt idx="2336">
                  <c:v>-82.2</c:v>
                </c:pt>
                <c:pt idx="2337">
                  <c:v>-90.8</c:v>
                </c:pt>
                <c:pt idx="2338">
                  <c:v>-95.9</c:v>
                </c:pt>
                <c:pt idx="2339">
                  <c:v>-96.7</c:v>
                </c:pt>
                <c:pt idx="2340">
                  <c:v>-99.3</c:v>
                </c:pt>
                <c:pt idx="2341">
                  <c:v>-99.6</c:v>
                </c:pt>
                <c:pt idx="2342">
                  <c:v>-92.1</c:v>
                </c:pt>
                <c:pt idx="2343">
                  <c:v>-82.2</c:v>
                </c:pt>
                <c:pt idx="2344">
                  <c:v>-83.3</c:v>
                </c:pt>
                <c:pt idx="2345">
                  <c:v>-94.4</c:v>
                </c:pt>
                <c:pt idx="2346">
                  <c:v>-98.7</c:v>
                </c:pt>
                <c:pt idx="2347">
                  <c:v>-94.5</c:v>
                </c:pt>
                <c:pt idx="2348">
                  <c:v>-96.1</c:v>
                </c:pt>
                <c:pt idx="2349">
                  <c:v>-95.2</c:v>
                </c:pt>
                <c:pt idx="2350">
                  <c:v>-99.8</c:v>
                </c:pt>
                <c:pt idx="2351">
                  <c:v>-101.7</c:v>
                </c:pt>
                <c:pt idx="2352">
                  <c:v>-102.2</c:v>
                </c:pt>
                <c:pt idx="2353">
                  <c:v>-102.5</c:v>
                </c:pt>
                <c:pt idx="2354">
                  <c:v>-102.4</c:v>
                </c:pt>
                <c:pt idx="2355">
                  <c:v>-102.4</c:v>
                </c:pt>
                <c:pt idx="2356">
                  <c:v>-102.3</c:v>
                </c:pt>
                <c:pt idx="2357">
                  <c:v>-102.6</c:v>
                </c:pt>
                <c:pt idx="2358">
                  <c:v>-102.7</c:v>
                </c:pt>
                <c:pt idx="2359">
                  <c:v>-102.7</c:v>
                </c:pt>
                <c:pt idx="2360">
                  <c:v>-103.1</c:v>
                </c:pt>
                <c:pt idx="2361">
                  <c:v>-102.3</c:v>
                </c:pt>
                <c:pt idx="2362">
                  <c:v>-102.6</c:v>
                </c:pt>
                <c:pt idx="2363">
                  <c:v>-103</c:v>
                </c:pt>
                <c:pt idx="2364">
                  <c:v>-103.2</c:v>
                </c:pt>
                <c:pt idx="2365">
                  <c:v>-103.3</c:v>
                </c:pt>
                <c:pt idx="2366">
                  <c:v>-103.4</c:v>
                </c:pt>
                <c:pt idx="2367">
                  <c:v>-103.4</c:v>
                </c:pt>
                <c:pt idx="2368">
                  <c:v>-103.4</c:v>
                </c:pt>
                <c:pt idx="2369">
                  <c:v>-103.3</c:v>
                </c:pt>
                <c:pt idx="2370">
                  <c:v>-103.3</c:v>
                </c:pt>
                <c:pt idx="2371">
                  <c:v>-103.4</c:v>
                </c:pt>
                <c:pt idx="2372">
                  <c:v>-103.4</c:v>
                </c:pt>
                <c:pt idx="2373">
                  <c:v>-103.1</c:v>
                </c:pt>
                <c:pt idx="2374">
                  <c:v>-103.1</c:v>
                </c:pt>
                <c:pt idx="2375">
                  <c:v>-103.1</c:v>
                </c:pt>
                <c:pt idx="2376">
                  <c:v>-102.9</c:v>
                </c:pt>
                <c:pt idx="2377">
                  <c:v>-102.5</c:v>
                </c:pt>
                <c:pt idx="2378">
                  <c:v>-102.7</c:v>
                </c:pt>
                <c:pt idx="2379">
                  <c:v>-102.7</c:v>
                </c:pt>
                <c:pt idx="2380">
                  <c:v>-102.9</c:v>
                </c:pt>
                <c:pt idx="2381">
                  <c:v>-103.1</c:v>
                </c:pt>
                <c:pt idx="2382">
                  <c:v>-102.9</c:v>
                </c:pt>
                <c:pt idx="2383">
                  <c:v>-100.4</c:v>
                </c:pt>
                <c:pt idx="2384">
                  <c:v>-102.9</c:v>
                </c:pt>
                <c:pt idx="2385">
                  <c:v>-102.5</c:v>
                </c:pt>
                <c:pt idx="2386">
                  <c:v>-102.6</c:v>
                </c:pt>
                <c:pt idx="2387">
                  <c:v>-102.9</c:v>
                </c:pt>
                <c:pt idx="2388">
                  <c:v>-103</c:v>
                </c:pt>
                <c:pt idx="2389">
                  <c:v>-103.1</c:v>
                </c:pt>
                <c:pt idx="2390">
                  <c:v>-102.3</c:v>
                </c:pt>
                <c:pt idx="2391">
                  <c:v>-102.8</c:v>
                </c:pt>
                <c:pt idx="2392">
                  <c:v>-101.5</c:v>
                </c:pt>
                <c:pt idx="2393">
                  <c:v>-101.9</c:v>
                </c:pt>
                <c:pt idx="2394">
                  <c:v>-101.7</c:v>
                </c:pt>
                <c:pt idx="2395">
                  <c:v>-43.6</c:v>
                </c:pt>
                <c:pt idx="2396">
                  <c:v>-45.6</c:v>
                </c:pt>
                <c:pt idx="2397">
                  <c:v>-35</c:v>
                </c:pt>
                <c:pt idx="2398">
                  <c:v>-37</c:v>
                </c:pt>
                <c:pt idx="2399">
                  <c:v>-40.799999999999997</c:v>
                </c:pt>
                <c:pt idx="2400">
                  <c:v>-43.3</c:v>
                </c:pt>
                <c:pt idx="2401">
                  <c:v>-49.1</c:v>
                </c:pt>
                <c:pt idx="2402">
                  <c:v>-58.7</c:v>
                </c:pt>
                <c:pt idx="2403">
                  <c:v>-63.9</c:v>
                </c:pt>
                <c:pt idx="2404">
                  <c:v>-68.2</c:v>
                </c:pt>
                <c:pt idx="2405">
                  <c:v>-69.599999999999994</c:v>
                </c:pt>
                <c:pt idx="2406">
                  <c:v>-75.8</c:v>
                </c:pt>
                <c:pt idx="2407">
                  <c:v>-78.900000000000006</c:v>
                </c:pt>
                <c:pt idx="2408">
                  <c:v>-78.8</c:v>
                </c:pt>
                <c:pt idx="2409">
                  <c:v>-67.7</c:v>
                </c:pt>
                <c:pt idx="2410">
                  <c:v>-58.3</c:v>
                </c:pt>
                <c:pt idx="2411">
                  <c:v>-59.4</c:v>
                </c:pt>
                <c:pt idx="2412">
                  <c:v>-61.6</c:v>
                </c:pt>
                <c:pt idx="2413">
                  <c:v>-60.9</c:v>
                </c:pt>
                <c:pt idx="2414">
                  <c:v>-48.5</c:v>
                </c:pt>
                <c:pt idx="2415">
                  <c:v>-47.3</c:v>
                </c:pt>
                <c:pt idx="2416">
                  <c:v>-32.5</c:v>
                </c:pt>
                <c:pt idx="2417">
                  <c:v>-41</c:v>
                </c:pt>
                <c:pt idx="2418">
                  <c:v>-28.2</c:v>
                </c:pt>
                <c:pt idx="2419">
                  <c:v>-26.8</c:v>
                </c:pt>
                <c:pt idx="2420">
                  <c:v>-28.4</c:v>
                </c:pt>
                <c:pt idx="2421">
                  <c:v>-25.9</c:v>
                </c:pt>
                <c:pt idx="2422">
                  <c:v>-18.3</c:v>
                </c:pt>
                <c:pt idx="2423">
                  <c:v>-25.2</c:v>
                </c:pt>
                <c:pt idx="2424">
                  <c:v>-26.6</c:v>
                </c:pt>
                <c:pt idx="2425">
                  <c:v>-28.3</c:v>
                </c:pt>
                <c:pt idx="2426">
                  <c:v>-30.1</c:v>
                </c:pt>
                <c:pt idx="2427">
                  <c:v>-35.9</c:v>
                </c:pt>
                <c:pt idx="2428">
                  <c:v>-36</c:v>
                </c:pt>
                <c:pt idx="2429">
                  <c:v>-35.4</c:v>
                </c:pt>
                <c:pt idx="2430">
                  <c:v>-27.1</c:v>
                </c:pt>
                <c:pt idx="2431">
                  <c:v>-27.5</c:v>
                </c:pt>
                <c:pt idx="2432">
                  <c:v>-21.4</c:v>
                </c:pt>
                <c:pt idx="2433">
                  <c:v>-27</c:v>
                </c:pt>
                <c:pt idx="2434">
                  <c:v>-26.8</c:v>
                </c:pt>
                <c:pt idx="2435">
                  <c:v>-20.6</c:v>
                </c:pt>
                <c:pt idx="2436">
                  <c:v>-27.9</c:v>
                </c:pt>
                <c:pt idx="2437">
                  <c:v>-28.9</c:v>
                </c:pt>
                <c:pt idx="2438">
                  <c:v>-30.3</c:v>
                </c:pt>
                <c:pt idx="2439">
                  <c:v>-28.7</c:v>
                </c:pt>
                <c:pt idx="2440">
                  <c:v>-30.3</c:v>
                </c:pt>
                <c:pt idx="2441">
                  <c:v>-31.2</c:v>
                </c:pt>
                <c:pt idx="2442">
                  <c:v>-32.799999999999997</c:v>
                </c:pt>
                <c:pt idx="2443">
                  <c:v>-33.799999999999997</c:v>
                </c:pt>
                <c:pt idx="2444">
                  <c:v>-35.4</c:v>
                </c:pt>
                <c:pt idx="2445">
                  <c:v>-36</c:v>
                </c:pt>
                <c:pt idx="2446">
                  <c:v>-36.700000000000003</c:v>
                </c:pt>
                <c:pt idx="2447">
                  <c:v>-29.7</c:v>
                </c:pt>
                <c:pt idx="2448">
                  <c:v>-30.6</c:v>
                </c:pt>
                <c:pt idx="2449">
                  <c:v>-33.299999999999997</c:v>
                </c:pt>
                <c:pt idx="2450">
                  <c:v>-34.700000000000003</c:v>
                </c:pt>
                <c:pt idx="2451">
                  <c:v>-34.799999999999997</c:v>
                </c:pt>
                <c:pt idx="2452">
                  <c:v>-30.5</c:v>
                </c:pt>
                <c:pt idx="2453">
                  <c:v>-30.8</c:v>
                </c:pt>
                <c:pt idx="2454">
                  <c:v>-32.9</c:v>
                </c:pt>
                <c:pt idx="2455">
                  <c:v>-38.200000000000003</c:v>
                </c:pt>
                <c:pt idx="2456">
                  <c:v>-43.1</c:v>
                </c:pt>
                <c:pt idx="2457">
                  <c:v>-40.9</c:v>
                </c:pt>
                <c:pt idx="2458">
                  <c:v>-35.4</c:v>
                </c:pt>
                <c:pt idx="2459">
                  <c:v>-33.6</c:v>
                </c:pt>
                <c:pt idx="2460">
                  <c:v>-33.299999999999997</c:v>
                </c:pt>
                <c:pt idx="2461">
                  <c:v>-35.4</c:v>
                </c:pt>
                <c:pt idx="2462">
                  <c:v>-39.1</c:v>
                </c:pt>
                <c:pt idx="2463">
                  <c:v>-34</c:v>
                </c:pt>
                <c:pt idx="2464">
                  <c:v>-33.700000000000003</c:v>
                </c:pt>
                <c:pt idx="2465">
                  <c:v>-22.3</c:v>
                </c:pt>
                <c:pt idx="2466">
                  <c:v>-26.3</c:v>
                </c:pt>
                <c:pt idx="2467">
                  <c:v>-31.2</c:v>
                </c:pt>
                <c:pt idx="2468">
                  <c:v>-27.3</c:v>
                </c:pt>
                <c:pt idx="2469">
                  <c:v>-23.7</c:v>
                </c:pt>
                <c:pt idx="2470">
                  <c:v>-26.5</c:v>
                </c:pt>
                <c:pt idx="2471">
                  <c:v>-23.5</c:v>
                </c:pt>
                <c:pt idx="2472">
                  <c:v>-34</c:v>
                </c:pt>
                <c:pt idx="2473">
                  <c:v>-43.5</c:v>
                </c:pt>
                <c:pt idx="2474">
                  <c:v>-54</c:v>
                </c:pt>
                <c:pt idx="2475">
                  <c:v>-59.6</c:v>
                </c:pt>
                <c:pt idx="2476">
                  <c:v>-62.2</c:v>
                </c:pt>
                <c:pt idx="2477">
                  <c:v>-66.3</c:v>
                </c:pt>
                <c:pt idx="2478">
                  <c:v>-64.400000000000006</c:v>
                </c:pt>
                <c:pt idx="2479">
                  <c:v>-65.900000000000006</c:v>
                </c:pt>
                <c:pt idx="2480">
                  <c:v>-70</c:v>
                </c:pt>
                <c:pt idx="2481">
                  <c:v>-72.5</c:v>
                </c:pt>
                <c:pt idx="2482">
                  <c:v>-77</c:v>
                </c:pt>
                <c:pt idx="2483">
                  <c:v>-80.2</c:v>
                </c:pt>
                <c:pt idx="2484">
                  <c:v>-83.4</c:v>
                </c:pt>
                <c:pt idx="2485">
                  <c:v>-84.3</c:v>
                </c:pt>
                <c:pt idx="2486">
                  <c:v>-79</c:v>
                </c:pt>
                <c:pt idx="2487">
                  <c:v>-79.400000000000006</c:v>
                </c:pt>
                <c:pt idx="2488">
                  <c:v>-73.400000000000006</c:v>
                </c:pt>
                <c:pt idx="2489">
                  <c:v>-50.2</c:v>
                </c:pt>
                <c:pt idx="2490">
                  <c:v>-39.5</c:v>
                </c:pt>
                <c:pt idx="2491">
                  <c:v>-31.5</c:v>
                </c:pt>
                <c:pt idx="2492">
                  <c:v>-27.6</c:v>
                </c:pt>
                <c:pt idx="2493">
                  <c:v>-28.2</c:v>
                </c:pt>
                <c:pt idx="2494">
                  <c:v>-25.5</c:v>
                </c:pt>
                <c:pt idx="2495">
                  <c:v>-21.2</c:v>
                </c:pt>
                <c:pt idx="2496">
                  <c:v>-21</c:v>
                </c:pt>
                <c:pt idx="2497">
                  <c:v>-23.9</c:v>
                </c:pt>
                <c:pt idx="2498">
                  <c:v>-16.7</c:v>
                </c:pt>
                <c:pt idx="2499">
                  <c:v>-17.100000000000001</c:v>
                </c:pt>
                <c:pt idx="2500">
                  <c:v>-18.399999999999999</c:v>
                </c:pt>
                <c:pt idx="2501">
                  <c:v>-20.6</c:v>
                </c:pt>
                <c:pt idx="2502">
                  <c:v>-22.4</c:v>
                </c:pt>
                <c:pt idx="2503">
                  <c:v>-27.1</c:v>
                </c:pt>
                <c:pt idx="2504">
                  <c:v>-23.5</c:v>
                </c:pt>
                <c:pt idx="2505">
                  <c:v>-23.6</c:v>
                </c:pt>
                <c:pt idx="2506">
                  <c:v>-30.1</c:v>
                </c:pt>
                <c:pt idx="2507">
                  <c:v>-27.7</c:v>
                </c:pt>
                <c:pt idx="2508">
                  <c:v>-29</c:v>
                </c:pt>
                <c:pt idx="2509">
                  <c:v>-25.4</c:v>
                </c:pt>
                <c:pt idx="2510">
                  <c:v>-31.1</c:v>
                </c:pt>
                <c:pt idx="2511">
                  <c:v>-33.700000000000003</c:v>
                </c:pt>
                <c:pt idx="2512">
                  <c:v>-35.700000000000003</c:v>
                </c:pt>
                <c:pt idx="2513">
                  <c:v>-33</c:v>
                </c:pt>
                <c:pt idx="2514">
                  <c:v>-35.200000000000003</c:v>
                </c:pt>
                <c:pt idx="2515">
                  <c:v>-38.5</c:v>
                </c:pt>
                <c:pt idx="2516">
                  <c:v>-40.299999999999997</c:v>
                </c:pt>
                <c:pt idx="2517">
                  <c:v>-41.6</c:v>
                </c:pt>
                <c:pt idx="2518">
                  <c:v>-38.5</c:v>
                </c:pt>
                <c:pt idx="2519">
                  <c:v>-30.8</c:v>
                </c:pt>
                <c:pt idx="2520">
                  <c:v>-29.2</c:v>
                </c:pt>
                <c:pt idx="2521">
                  <c:v>-29.1</c:v>
                </c:pt>
                <c:pt idx="2522">
                  <c:v>-25.4</c:v>
                </c:pt>
                <c:pt idx="2523">
                  <c:v>-21.4</c:v>
                </c:pt>
                <c:pt idx="2524">
                  <c:v>-20.5</c:v>
                </c:pt>
                <c:pt idx="2525">
                  <c:v>-28.8</c:v>
                </c:pt>
                <c:pt idx="2526">
                  <c:v>-26</c:v>
                </c:pt>
                <c:pt idx="2527">
                  <c:v>-27.6</c:v>
                </c:pt>
                <c:pt idx="2528">
                  <c:v>-24</c:v>
                </c:pt>
                <c:pt idx="2529">
                  <c:v>-27.5</c:v>
                </c:pt>
                <c:pt idx="2530">
                  <c:v>-23.4</c:v>
                </c:pt>
                <c:pt idx="2531">
                  <c:v>-25.9</c:v>
                </c:pt>
                <c:pt idx="2532">
                  <c:v>-27.5</c:v>
                </c:pt>
                <c:pt idx="2533">
                  <c:v>-21.8</c:v>
                </c:pt>
                <c:pt idx="2534">
                  <c:v>-28.4</c:v>
                </c:pt>
                <c:pt idx="2535">
                  <c:v>-29.7</c:v>
                </c:pt>
                <c:pt idx="2536">
                  <c:v>-28.4</c:v>
                </c:pt>
                <c:pt idx="2537">
                  <c:v>-23.1</c:v>
                </c:pt>
                <c:pt idx="2538">
                  <c:v>-22.7</c:v>
                </c:pt>
                <c:pt idx="2539">
                  <c:v>-24.9</c:v>
                </c:pt>
                <c:pt idx="2540">
                  <c:v>-25.9</c:v>
                </c:pt>
                <c:pt idx="2541">
                  <c:v>-27.1</c:v>
                </c:pt>
                <c:pt idx="2542">
                  <c:v>-26.3</c:v>
                </c:pt>
                <c:pt idx="2543">
                  <c:v>-27.1</c:v>
                </c:pt>
                <c:pt idx="2544">
                  <c:v>-26.6</c:v>
                </c:pt>
                <c:pt idx="2545">
                  <c:v>-23.6</c:v>
                </c:pt>
                <c:pt idx="2546">
                  <c:v>-25.4</c:v>
                </c:pt>
                <c:pt idx="2547">
                  <c:v>-28.1</c:v>
                </c:pt>
                <c:pt idx="2548">
                  <c:v>-28.9</c:v>
                </c:pt>
                <c:pt idx="2549">
                  <c:v>-24.8</c:v>
                </c:pt>
                <c:pt idx="2550">
                  <c:v>-26.6</c:v>
                </c:pt>
                <c:pt idx="2551">
                  <c:v>-26.1</c:v>
                </c:pt>
                <c:pt idx="2552">
                  <c:v>-28.5</c:v>
                </c:pt>
                <c:pt idx="2553">
                  <c:v>-30.9</c:v>
                </c:pt>
                <c:pt idx="2554">
                  <c:v>-30.3</c:v>
                </c:pt>
                <c:pt idx="2555">
                  <c:v>-28.8</c:v>
                </c:pt>
                <c:pt idx="2556">
                  <c:v>-31.3</c:v>
                </c:pt>
                <c:pt idx="2557">
                  <c:v>-30.9</c:v>
                </c:pt>
                <c:pt idx="2558">
                  <c:v>-24.9</c:v>
                </c:pt>
                <c:pt idx="2559">
                  <c:v>-27.4</c:v>
                </c:pt>
                <c:pt idx="2560">
                  <c:v>-29.3</c:v>
                </c:pt>
                <c:pt idx="2561">
                  <c:v>-30.1</c:v>
                </c:pt>
                <c:pt idx="2562">
                  <c:v>-31.2</c:v>
                </c:pt>
                <c:pt idx="2563">
                  <c:v>-29.8</c:v>
                </c:pt>
                <c:pt idx="2564">
                  <c:v>-19.2</c:v>
                </c:pt>
                <c:pt idx="2565">
                  <c:v>-24.6</c:v>
                </c:pt>
                <c:pt idx="2566">
                  <c:v>-20.7</c:v>
                </c:pt>
                <c:pt idx="2567">
                  <c:v>-26.7</c:v>
                </c:pt>
                <c:pt idx="2568">
                  <c:v>-23.5</c:v>
                </c:pt>
                <c:pt idx="2569">
                  <c:v>-24.7</c:v>
                </c:pt>
                <c:pt idx="2570">
                  <c:v>-27.1</c:v>
                </c:pt>
                <c:pt idx="2571">
                  <c:v>-18.7</c:v>
                </c:pt>
                <c:pt idx="2572">
                  <c:v>-26</c:v>
                </c:pt>
                <c:pt idx="2573">
                  <c:v>-26.5</c:v>
                </c:pt>
                <c:pt idx="2574">
                  <c:v>-22.9</c:v>
                </c:pt>
                <c:pt idx="2575">
                  <c:v>-26.9</c:v>
                </c:pt>
                <c:pt idx="2576">
                  <c:v>-29.2</c:v>
                </c:pt>
                <c:pt idx="2577">
                  <c:v>-29.5</c:v>
                </c:pt>
                <c:pt idx="2578">
                  <c:v>-28.8</c:v>
                </c:pt>
                <c:pt idx="2579">
                  <c:v>-26.2</c:v>
                </c:pt>
                <c:pt idx="2580">
                  <c:v>-25.9</c:v>
                </c:pt>
                <c:pt idx="2581">
                  <c:v>-27.2</c:v>
                </c:pt>
                <c:pt idx="2582">
                  <c:v>-27.6</c:v>
                </c:pt>
                <c:pt idx="2583">
                  <c:v>-16.2</c:v>
                </c:pt>
                <c:pt idx="2584">
                  <c:v>-22.5</c:v>
                </c:pt>
                <c:pt idx="2585">
                  <c:v>-22</c:v>
                </c:pt>
                <c:pt idx="2586">
                  <c:v>-23.1</c:v>
                </c:pt>
                <c:pt idx="2587">
                  <c:v>-25.9</c:v>
                </c:pt>
                <c:pt idx="2588">
                  <c:v>-27.8</c:v>
                </c:pt>
                <c:pt idx="2589">
                  <c:v>-28</c:v>
                </c:pt>
                <c:pt idx="2590">
                  <c:v>-26.2</c:v>
                </c:pt>
                <c:pt idx="2591">
                  <c:v>-23.9</c:v>
                </c:pt>
                <c:pt idx="2592">
                  <c:v>-17.8</c:v>
                </c:pt>
                <c:pt idx="2593">
                  <c:v>-22.3</c:v>
                </c:pt>
                <c:pt idx="2594">
                  <c:v>-24.1</c:v>
                </c:pt>
                <c:pt idx="2595">
                  <c:v>-21.8</c:v>
                </c:pt>
                <c:pt idx="2596">
                  <c:v>-23.1</c:v>
                </c:pt>
                <c:pt idx="2597">
                  <c:v>-24.3</c:v>
                </c:pt>
                <c:pt idx="2598">
                  <c:v>-23.7</c:v>
                </c:pt>
                <c:pt idx="2599">
                  <c:v>-25.2</c:v>
                </c:pt>
                <c:pt idx="2600">
                  <c:v>-23.7</c:v>
                </c:pt>
                <c:pt idx="2601">
                  <c:v>-20.100000000000001</c:v>
                </c:pt>
                <c:pt idx="2602">
                  <c:v>-21.6</c:v>
                </c:pt>
                <c:pt idx="2603">
                  <c:v>-21.9</c:v>
                </c:pt>
                <c:pt idx="2604">
                  <c:v>-22.9</c:v>
                </c:pt>
                <c:pt idx="2605">
                  <c:v>-28.4</c:v>
                </c:pt>
                <c:pt idx="2606">
                  <c:v>-29.4</c:v>
                </c:pt>
                <c:pt idx="2607">
                  <c:v>-28.3</c:v>
                </c:pt>
                <c:pt idx="2608">
                  <c:v>-27.7</c:v>
                </c:pt>
                <c:pt idx="2609">
                  <c:v>-27.2</c:v>
                </c:pt>
                <c:pt idx="2610">
                  <c:v>-20.3</c:v>
                </c:pt>
                <c:pt idx="2611">
                  <c:v>-19.8</c:v>
                </c:pt>
                <c:pt idx="2612">
                  <c:v>-19.100000000000001</c:v>
                </c:pt>
                <c:pt idx="2613">
                  <c:v>-19.8</c:v>
                </c:pt>
                <c:pt idx="2614">
                  <c:v>-21.6</c:v>
                </c:pt>
                <c:pt idx="2615">
                  <c:v>-23.6</c:v>
                </c:pt>
                <c:pt idx="2616">
                  <c:v>-27.2</c:v>
                </c:pt>
                <c:pt idx="2617">
                  <c:v>-16.100000000000001</c:v>
                </c:pt>
                <c:pt idx="2618">
                  <c:v>-22.4</c:v>
                </c:pt>
                <c:pt idx="2619">
                  <c:v>-15.9</c:v>
                </c:pt>
                <c:pt idx="2620">
                  <c:v>-16.2</c:v>
                </c:pt>
                <c:pt idx="2621">
                  <c:v>-21.3</c:v>
                </c:pt>
                <c:pt idx="2622">
                  <c:v>-23.8</c:v>
                </c:pt>
                <c:pt idx="2623">
                  <c:v>-26.6</c:v>
                </c:pt>
                <c:pt idx="2624">
                  <c:v>-21.7</c:v>
                </c:pt>
                <c:pt idx="2625">
                  <c:v>-26.3</c:v>
                </c:pt>
                <c:pt idx="2626">
                  <c:v>-29.8</c:v>
                </c:pt>
                <c:pt idx="2627">
                  <c:v>-32.4</c:v>
                </c:pt>
                <c:pt idx="2628">
                  <c:v>-32.5</c:v>
                </c:pt>
                <c:pt idx="2629">
                  <c:v>-27.3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19-4BB5-BD90-249377BC514A}"/>
            </c:ext>
          </c:extLst>
        </c:ser>
        <c:ser>
          <c:idx val="5"/>
          <c:order val="5"/>
          <c:tx>
            <c:strRef>
              <c:f>CUVA_corr_depths!$G$1</c:f>
              <c:strCache>
                <c:ptCount val="1"/>
                <c:pt idx="0">
                  <c:v>554Columbia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numRef>
              <c:f>CUVA_corr_depths!$A$2:$A$2635</c:f>
              <c:numCache>
                <c:formatCode>m/d/yyyy</c:formatCode>
                <c:ptCount val="2634"/>
                <c:pt idx="0">
                  <c:v>40491</c:v>
                </c:pt>
                <c:pt idx="1">
                  <c:v>40492</c:v>
                </c:pt>
                <c:pt idx="2">
                  <c:v>40493</c:v>
                </c:pt>
                <c:pt idx="3">
                  <c:v>40494</c:v>
                </c:pt>
                <c:pt idx="4">
                  <c:v>40495</c:v>
                </c:pt>
                <c:pt idx="5">
                  <c:v>40496</c:v>
                </c:pt>
                <c:pt idx="6">
                  <c:v>40497</c:v>
                </c:pt>
                <c:pt idx="7">
                  <c:v>40498</c:v>
                </c:pt>
                <c:pt idx="8">
                  <c:v>40499</c:v>
                </c:pt>
                <c:pt idx="9">
                  <c:v>40500</c:v>
                </c:pt>
                <c:pt idx="10">
                  <c:v>40501</c:v>
                </c:pt>
                <c:pt idx="11">
                  <c:v>40502</c:v>
                </c:pt>
                <c:pt idx="12">
                  <c:v>40503</c:v>
                </c:pt>
                <c:pt idx="13">
                  <c:v>40504</c:v>
                </c:pt>
                <c:pt idx="14">
                  <c:v>40505</c:v>
                </c:pt>
                <c:pt idx="15">
                  <c:v>40506</c:v>
                </c:pt>
                <c:pt idx="16">
                  <c:v>40507</c:v>
                </c:pt>
                <c:pt idx="17">
                  <c:v>40508</c:v>
                </c:pt>
                <c:pt idx="18">
                  <c:v>40509</c:v>
                </c:pt>
                <c:pt idx="19">
                  <c:v>40510</c:v>
                </c:pt>
                <c:pt idx="20">
                  <c:v>40511</c:v>
                </c:pt>
                <c:pt idx="21">
                  <c:v>40512</c:v>
                </c:pt>
                <c:pt idx="22">
                  <c:v>40513</c:v>
                </c:pt>
                <c:pt idx="23">
                  <c:v>40514</c:v>
                </c:pt>
                <c:pt idx="24">
                  <c:v>40515</c:v>
                </c:pt>
                <c:pt idx="25">
                  <c:v>40516</c:v>
                </c:pt>
                <c:pt idx="26">
                  <c:v>40517</c:v>
                </c:pt>
                <c:pt idx="27">
                  <c:v>40518</c:v>
                </c:pt>
                <c:pt idx="28">
                  <c:v>40519</c:v>
                </c:pt>
                <c:pt idx="29">
                  <c:v>40520</c:v>
                </c:pt>
                <c:pt idx="30">
                  <c:v>40521</c:v>
                </c:pt>
                <c:pt idx="31">
                  <c:v>40522</c:v>
                </c:pt>
                <c:pt idx="32">
                  <c:v>40523</c:v>
                </c:pt>
                <c:pt idx="33">
                  <c:v>40524</c:v>
                </c:pt>
                <c:pt idx="34">
                  <c:v>40525</c:v>
                </c:pt>
                <c:pt idx="35">
                  <c:v>40526</c:v>
                </c:pt>
                <c:pt idx="36">
                  <c:v>40527</c:v>
                </c:pt>
                <c:pt idx="37">
                  <c:v>40528</c:v>
                </c:pt>
                <c:pt idx="38">
                  <c:v>40529</c:v>
                </c:pt>
                <c:pt idx="39">
                  <c:v>40530</c:v>
                </c:pt>
                <c:pt idx="40">
                  <c:v>40531</c:v>
                </c:pt>
                <c:pt idx="41">
                  <c:v>40532</c:v>
                </c:pt>
                <c:pt idx="42">
                  <c:v>40533</c:v>
                </c:pt>
                <c:pt idx="43">
                  <c:v>40534</c:v>
                </c:pt>
                <c:pt idx="44">
                  <c:v>40535</c:v>
                </c:pt>
                <c:pt idx="45">
                  <c:v>40536</c:v>
                </c:pt>
                <c:pt idx="46">
                  <c:v>40537</c:v>
                </c:pt>
                <c:pt idx="47">
                  <c:v>40538</c:v>
                </c:pt>
                <c:pt idx="48">
                  <c:v>40539</c:v>
                </c:pt>
                <c:pt idx="49">
                  <c:v>40540</c:v>
                </c:pt>
                <c:pt idx="50">
                  <c:v>40541</c:v>
                </c:pt>
                <c:pt idx="51">
                  <c:v>40542</c:v>
                </c:pt>
                <c:pt idx="52">
                  <c:v>40543</c:v>
                </c:pt>
                <c:pt idx="53">
                  <c:v>40544</c:v>
                </c:pt>
                <c:pt idx="54">
                  <c:v>40545</c:v>
                </c:pt>
                <c:pt idx="55">
                  <c:v>40546</c:v>
                </c:pt>
                <c:pt idx="56">
                  <c:v>40547</c:v>
                </c:pt>
                <c:pt idx="57">
                  <c:v>40548</c:v>
                </c:pt>
                <c:pt idx="58">
                  <c:v>40549</c:v>
                </c:pt>
                <c:pt idx="59">
                  <c:v>40550</c:v>
                </c:pt>
                <c:pt idx="60">
                  <c:v>40551</c:v>
                </c:pt>
                <c:pt idx="61">
                  <c:v>40552</c:v>
                </c:pt>
                <c:pt idx="62">
                  <c:v>40553</c:v>
                </c:pt>
                <c:pt idx="63">
                  <c:v>40554</c:v>
                </c:pt>
                <c:pt idx="64">
                  <c:v>40555</c:v>
                </c:pt>
                <c:pt idx="65">
                  <c:v>40556</c:v>
                </c:pt>
                <c:pt idx="66">
                  <c:v>40557</c:v>
                </c:pt>
                <c:pt idx="67">
                  <c:v>40558</c:v>
                </c:pt>
                <c:pt idx="68">
                  <c:v>40559</c:v>
                </c:pt>
                <c:pt idx="69">
                  <c:v>40560</c:v>
                </c:pt>
                <c:pt idx="70">
                  <c:v>40561</c:v>
                </c:pt>
                <c:pt idx="71">
                  <c:v>40562</c:v>
                </c:pt>
                <c:pt idx="72">
                  <c:v>40563</c:v>
                </c:pt>
                <c:pt idx="73">
                  <c:v>40564</c:v>
                </c:pt>
                <c:pt idx="74">
                  <c:v>40565</c:v>
                </c:pt>
                <c:pt idx="75">
                  <c:v>40566</c:v>
                </c:pt>
                <c:pt idx="76">
                  <c:v>40567</c:v>
                </c:pt>
                <c:pt idx="77">
                  <c:v>40568</c:v>
                </c:pt>
                <c:pt idx="78">
                  <c:v>40569</c:v>
                </c:pt>
                <c:pt idx="79">
                  <c:v>40570</c:v>
                </c:pt>
                <c:pt idx="80">
                  <c:v>40571</c:v>
                </c:pt>
                <c:pt idx="81">
                  <c:v>40572</c:v>
                </c:pt>
                <c:pt idx="82">
                  <c:v>40573</c:v>
                </c:pt>
                <c:pt idx="83">
                  <c:v>40574</c:v>
                </c:pt>
                <c:pt idx="84">
                  <c:v>40575</c:v>
                </c:pt>
                <c:pt idx="85">
                  <c:v>40576</c:v>
                </c:pt>
                <c:pt idx="86">
                  <c:v>40577</c:v>
                </c:pt>
                <c:pt idx="87">
                  <c:v>40578</c:v>
                </c:pt>
                <c:pt idx="88">
                  <c:v>40579</c:v>
                </c:pt>
                <c:pt idx="89">
                  <c:v>40580</c:v>
                </c:pt>
                <c:pt idx="90">
                  <c:v>40581</c:v>
                </c:pt>
                <c:pt idx="91">
                  <c:v>40582</c:v>
                </c:pt>
                <c:pt idx="92">
                  <c:v>40583</c:v>
                </c:pt>
                <c:pt idx="93">
                  <c:v>40584</c:v>
                </c:pt>
                <c:pt idx="94">
                  <c:v>40585</c:v>
                </c:pt>
                <c:pt idx="95">
                  <c:v>40586</c:v>
                </c:pt>
                <c:pt idx="96">
                  <c:v>40587</c:v>
                </c:pt>
                <c:pt idx="97">
                  <c:v>40588</c:v>
                </c:pt>
                <c:pt idx="98">
                  <c:v>40589</c:v>
                </c:pt>
                <c:pt idx="99">
                  <c:v>40590</c:v>
                </c:pt>
                <c:pt idx="100">
                  <c:v>40591</c:v>
                </c:pt>
                <c:pt idx="101">
                  <c:v>40592</c:v>
                </c:pt>
                <c:pt idx="102">
                  <c:v>40593</c:v>
                </c:pt>
                <c:pt idx="103">
                  <c:v>40594</c:v>
                </c:pt>
                <c:pt idx="104">
                  <c:v>40595</c:v>
                </c:pt>
                <c:pt idx="105">
                  <c:v>40596</c:v>
                </c:pt>
                <c:pt idx="106">
                  <c:v>40597</c:v>
                </c:pt>
                <c:pt idx="107">
                  <c:v>40598</c:v>
                </c:pt>
                <c:pt idx="108">
                  <c:v>40599</c:v>
                </c:pt>
                <c:pt idx="109">
                  <c:v>40600</c:v>
                </c:pt>
                <c:pt idx="110">
                  <c:v>40601</c:v>
                </c:pt>
                <c:pt idx="111">
                  <c:v>40602</c:v>
                </c:pt>
                <c:pt idx="112">
                  <c:v>40603</c:v>
                </c:pt>
                <c:pt idx="113">
                  <c:v>40604</c:v>
                </c:pt>
                <c:pt idx="114">
                  <c:v>40605</c:v>
                </c:pt>
                <c:pt idx="115">
                  <c:v>40606</c:v>
                </c:pt>
                <c:pt idx="116">
                  <c:v>40607</c:v>
                </c:pt>
                <c:pt idx="117">
                  <c:v>40608</c:v>
                </c:pt>
                <c:pt idx="118">
                  <c:v>40609</c:v>
                </c:pt>
                <c:pt idx="119">
                  <c:v>40610</c:v>
                </c:pt>
                <c:pt idx="120">
                  <c:v>40611</c:v>
                </c:pt>
                <c:pt idx="121">
                  <c:v>40612</c:v>
                </c:pt>
                <c:pt idx="122">
                  <c:v>40613</c:v>
                </c:pt>
                <c:pt idx="123">
                  <c:v>40614</c:v>
                </c:pt>
                <c:pt idx="124">
                  <c:v>40615</c:v>
                </c:pt>
                <c:pt idx="125">
                  <c:v>40616</c:v>
                </c:pt>
                <c:pt idx="126">
                  <c:v>40617</c:v>
                </c:pt>
                <c:pt idx="127">
                  <c:v>40618</c:v>
                </c:pt>
                <c:pt idx="128">
                  <c:v>40619</c:v>
                </c:pt>
                <c:pt idx="129">
                  <c:v>40620</c:v>
                </c:pt>
                <c:pt idx="130">
                  <c:v>40621</c:v>
                </c:pt>
                <c:pt idx="131">
                  <c:v>40622</c:v>
                </c:pt>
                <c:pt idx="132">
                  <c:v>40623</c:v>
                </c:pt>
                <c:pt idx="133">
                  <c:v>40624</c:v>
                </c:pt>
                <c:pt idx="134">
                  <c:v>40625</c:v>
                </c:pt>
                <c:pt idx="135">
                  <c:v>40626</c:v>
                </c:pt>
                <c:pt idx="136">
                  <c:v>40627</c:v>
                </c:pt>
                <c:pt idx="137">
                  <c:v>40628</c:v>
                </c:pt>
                <c:pt idx="138">
                  <c:v>40629</c:v>
                </c:pt>
                <c:pt idx="139">
                  <c:v>40630</c:v>
                </c:pt>
                <c:pt idx="140">
                  <c:v>40631</c:v>
                </c:pt>
                <c:pt idx="141">
                  <c:v>40632</c:v>
                </c:pt>
                <c:pt idx="142">
                  <c:v>40633</c:v>
                </c:pt>
                <c:pt idx="143">
                  <c:v>40634</c:v>
                </c:pt>
                <c:pt idx="144">
                  <c:v>40635</c:v>
                </c:pt>
                <c:pt idx="145">
                  <c:v>40636</c:v>
                </c:pt>
                <c:pt idx="146">
                  <c:v>40637</c:v>
                </c:pt>
                <c:pt idx="147">
                  <c:v>40638</c:v>
                </c:pt>
                <c:pt idx="148">
                  <c:v>40639</c:v>
                </c:pt>
                <c:pt idx="149">
                  <c:v>40640</c:v>
                </c:pt>
                <c:pt idx="150">
                  <c:v>40641</c:v>
                </c:pt>
                <c:pt idx="151">
                  <c:v>40642</c:v>
                </c:pt>
                <c:pt idx="152">
                  <c:v>40643</c:v>
                </c:pt>
                <c:pt idx="153">
                  <c:v>40644</c:v>
                </c:pt>
                <c:pt idx="154">
                  <c:v>40645</c:v>
                </c:pt>
                <c:pt idx="155">
                  <c:v>40646</c:v>
                </c:pt>
                <c:pt idx="156">
                  <c:v>40647</c:v>
                </c:pt>
                <c:pt idx="157">
                  <c:v>40648</c:v>
                </c:pt>
                <c:pt idx="158">
                  <c:v>40649</c:v>
                </c:pt>
                <c:pt idx="159">
                  <c:v>40650</c:v>
                </c:pt>
                <c:pt idx="160">
                  <c:v>40651</c:v>
                </c:pt>
                <c:pt idx="161">
                  <c:v>40652</c:v>
                </c:pt>
                <c:pt idx="162">
                  <c:v>40653</c:v>
                </c:pt>
                <c:pt idx="163">
                  <c:v>40654</c:v>
                </c:pt>
                <c:pt idx="164">
                  <c:v>40655</c:v>
                </c:pt>
                <c:pt idx="165">
                  <c:v>40656</c:v>
                </c:pt>
                <c:pt idx="166">
                  <c:v>40657</c:v>
                </c:pt>
                <c:pt idx="167">
                  <c:v>40658</c:v>
                </c:pt>
                <c:pt idx="168">
                  <c:v>40659</c:v>
                </c:pt>
                <c:pt idx="169">
                  <c:v>40660</c:v>
                </c:pt>
                <c:pt idx="170">
                  <c:v>40661</c:v>
                </c:pt>
                <c:pt idx="171">
                  <c:v>40662</c:v>
                </c:pt>
                <c:pt idx="172">
                  <c:v>40663</c:v>
                </c:pt>
                <c:pt idx="173">
                  <c:v>40664</c:v>
                </c:pt>
                <c:pt idx="174">
                  <c:v>40665</c:v>
                </c:pt>
                <c:pt idx="175">
                  <c:v>40666</c:v>
                </c:pt>
                <c:pt idx="176">
                  <c:v>40667</c:v>
                </c:pt>
                <c:pt idx="177">
                  <c:v>40668</c:v>
                </c:pt>
                <c:pt idx="178">
                  <c:v>40669</c:v>
                </c:pt>
                <c:pt idx="179">
                  <c:v>40670</c:v>
                </c:pt>
                <c:pt idx="180">
                  <c:v>40671</c:v>
                </c:pt>
                <c:pt idx="181">
                  <c:v>40672</c:v>
                </c:pt>
                <c:pt idx="182">
                  <c:v>40673</c:v>
                </c:pt>
                <c:pt idx="183">
                  <c:v>40674</c:v>
                </c:pt>
                <c:pt idx="184">
                  <c:v>40675</c:v>
                </c:pt>
                <c:pt idx="185">
                  <c:v>40676</c:v>
                </c:pt>
                <c:pt idx="186">
                  <c:v>40677</c:v>
                </c:pt>
                <c:pt idx="187">
                  <c:v>40678</c:v>
                </c:pt>
                <c:pt idx="188">
                  <c:v>40679</c:v>
                </c:pt>
                <c:pt idx="189">
                  <c:v>40680</c:v>
                </c:pt>
                <c:pt idx="190">
                  <c:v>40681</c:v>
                </c:pt>
                <c:pt idx="191">
                  <c:v>40682</c:v>
                </c:pt>
                <c:pt idx="192">
                  <c:v>40683</c:v>
                </c:pt>
                <c:pt idx="193">
                  <c:v>40684</c:v>
                </c:pt>
                <c:pt idx="194">
                  <c:v>40685</c:v>
                </c:pt>
                <c:pt idx="195">
                  <c:v>40686</c:v>
                </c:pt>
                <c:pt idx="196">
                  <c:v>40687</c:v>
                </c:pt>
                <c:pt idx="197">
                  <c:v>40688</c:v>
                </c:pt>
                <c:pt idx="198">
                  <c:v>40689</c:v>
                </c:pt>
                <c:pt idx="199">
                  <c:v>40690</c:v>
                </c:pt>
                <c:pt idx="200">
                  <c:v>40691</c:v>
                </c:pt>
                <c:pt idx="201">
                  <c:v>40692</c:v>
                </c:pt>
                <c:pt idx="202">
                  <c:v>40693</c:v>
                </c:pt>
                <c:pt idx="203">
                  <c:v>40694</c:v>
                </c:pt>
                <c:pt idx="204">
                  <c:v>40695</c:v>
                </c:pt>
                <c:pt idx="205">
                  <c:v>40696</c:v>
                </c:pt>
                <c:pt idx="206">
                  <c:v>40697</c:v>
                </c:pt>
                <c:pt idx="207">
                  <c:v>40698</c:v>
                </c:pt>
                <c:pt idx="208">
                  <c:v>40699</c:v>
                </c:pt>
                <c:pt idx="209">
                  <c:v>40700</c:v>
                </c:pt>
                <c:pt idx="210">
                  <c:v>40701</c:v>
                </c:pt>
                <c:pt idx="211">
                  <c:v>40702</c:v>
                </c:pt>
                <c:pt idx="212">
                  <c:v>40703</c:v>
                </c:pt>
                <c:pt idx="213">
                  <c:v>40704</c:v>
                </c:pt>
                <c:pt idx="214">
                  <c:v>40705</c:v>
                </c:pt>
                <c:pt idx="215">
                  <c:v>40706</c:v>
                </c:pt>
                <c:pt idx="216">
                  <c:v>40707</c:v>
                </c:pt>
                <c:pt idx="217">
                  <c:v>40708</c:v>
                </c:pt>
                <c:pt idx="218">
                  <c:v>40709</c:v>
                </c:pt>
                <c:pt idx="219">
                  <c:v>40710</c:v>
                </c:pt>
                <c:pt idx="220">
                  <c:v>40711</c:v>
                </c:pt>
                <c:pt idx="221">
                  <c:v>40712</c:v>
                </c:pt>
                <c:pt idx="222">
                  <c:v>40713</c:v>
                </c:pt>
                <c:pt idx="223">
                  <c:v>40714</c:v>
                </c:pt>
                <c:pt idx="224">
                  <c:v>40715</c:v>
                </c:pt>
                <c:pt idx="225">
                  <c:v>40716</c:v>
                </c:pt>
                <c:pt idx="226">
                  <c:v>40717</c:v>
                </c:pt>
                <c:pt idx="227">
                  <c:v>40718</c:v>
                </c:pt>
                <c:pt idx="228">
                  <c:v>40719</c:v>
                </c:pt>
                <c:pt idx="229">
                  <c:v>40720</c:v>
                </c:pt>
                <c:pt idx="230">
                  <c:v>40721</c:v>
                </c:pt>
                <c:pt idx="231">
                  <c:v>40722</c:v>
                </c:pt>
                <c:pt idx="232">
                  <c:v>40723</c:v>
                </c:pt>
                <c:pt idx="233">
                  <c:v>40724</c:v>
                </c:pt>
                <c:pt idx="234">
                  <c:v>40725</c:v>
                </c:pt>
                <c:pt idx="235">
                  <c:v>40726</c:v>
                </c:pt>
                <c:pt idx="236">
                  <c:v>40727</c:v>
                </c:pt>
                <c:pt idx="237">
                  <c:v>40728</c:v>
                </c:pt>
                <c:pt idx="238">
                  <c:v>40729</c:v>
                </c:pt>
                <c:pt idx="239">
                  <c:v>40730</c:v>
                </c:pt>
                <c:pt idx="240">
                  <c:v>40731</c:v>
                </c:pt>
                <c:pt idx="241">
                  <c:v>40732</c:v>
                </c:pt>
                <c:pt idx="242">
                  <c:v>40733</c:v>
                </c:pt>
                <c:pt idx="243">
                  <c:v>40734</c:v>
                </c:pt>
                <c:pt idx="244">
                  <c:v>40735</c:v>
                </c:pt>
                <c:pt idx="245">
                  <c:v>40736</c:v>
                </c:pt>
                <c:pt idx="246">
                  <c:v>40737</c:v>
                </c:pt>
                <c:pt idx="247">
                  <c:v>40738</c:v>
                </c:pt>
                <c:pt idx="248">
                  <c:v>40739</c:v>
                </c:pt>
                <c:pt idx="249">
                  <c:v>40740</c:v>
                </c:pt>
                <c:pt idx="250">
                  <c:v>40741</c:v>
                </c:pt>
                <c:pt idx="251">
                  <c:v>40742</c:v>
                </c:pt>
                <c:pt idx="252">
                  <c:v>40743</c:v>
                </c:pt>
                <c:pt idx="253">
                  <c:v>40744</c:v>
                </c:pt>
                <c:pt idx="254">
                  <c:v>40745</c:v>
                </c:pt>
                <c:pt idx="255">
                  <c:v>40746</c:v>
                </c:pt>
                <c:pt idx="256">
                  <c:v>40747</c:v>
                </c:pt>
                <c:pt idx="257">
                  <c:v>40748</c:v>
                </c:pt>
                <c:pt idx="258">
                  <c:v>40749</c:v>
                </c:pt>
                <c:pt idx="259">
                  <c:v>40750</c:v>
                </c:pt>
                <c:pt idx="260">
                  <c:v>40751</c:v>
                </c:pt>
                <c:pt idx="261">
                  <c:v>40752</c:v>
                </c:pt>
                <c:pt idx="262">
                  <c:v>40753</c:v>
                </c:pt>
                <c:pt idx="263">
                  <c:v>40754</c:v>
                </c:pt>
                <c:pt idx="264">
                  <c:v>40755</c:v>
                </c:pt>
                <c:pt idx="265">
                  <c:v>40756</c:v>
                </c:pt>
                <c:pt idx="266">
                  <c:v>40757</c:v>
                </c:pt>
                <c:pt idx="267">
                  <c:v>40758</c:v>
                </c:pt>
                <c:pt idx="268">
                  <c:v>40759</c:v>
                </c:pt>
                <c:pt idx="269">
                  <c:v>40760</c:v>
                </c:pt>
                <c:pt idx="270">
                  <c:v>40761</c:v>
                </c:pt>
                <c:pt idx="271">
                  <c:v>40762</c:v>
                </c:pt>
                <c:pt idx="272">
                  <c:v>40763</c:v>
                </c:pt>
                <c:pt idx="273">
                  <c:v>40764</c:v>
                </c:pt>
                <c:pt idx="274">
                  <c:v>40765</c:v>
                </c:pt>
                <c:pt idx="275">
                  <c:v>40766</c:v>
                </c:pt>
                <c:pt idx="276">
                  <c:v>40767</c:v>
                </c:pt>
                <c:pt idx="277">
                  <c:v>40768</c:v>
                </c:pt>
                <c:pt idx="278">
                  <c:v>40769</c:v>
                </c:pt>
                <c:pt idx="279">
                  <c:v>40770</c:v>
                </c:pt>
                <c:pt idx="280">
                  <c:v>40771</c:v>
                </c:pt>
                <c:pt idx="281">
                  <c:v>40870</c:v>
                </c:pt>
                <c:pt idx="282">
                  <c:v>40871</c:v>
                </c:pt>
                <c:pt idx="283">
                  <c:v>40872</c:v>
                </c:pt>
                <c:pt idx="284">
                  <c:v>40873</c:v>
                </c:pt>
                <c:pt idx="285">
                  <c:v>40874</c:v>
                </c:pt>
                <c:pt idx="286">
                  <c:v>40875</c:v>
                </c:pt>
                <c:pt idx="287">
                  <c:v>40876</c:v>
                </c:pt>
                <c:pt idx="288">
                  <c:v>40877</c:v>
                </c:pt>
                <c:pt idx="289">
                  <c:v>40878</c:v>
                </c:pt>
                <c:pt idx="290">
                  <c:v>40879</c:v>
                </c:pt>
                <c:pt idx="291">
                  <c:v>40880</c:v>
                </c:pt>
                <c:pt idx="292">
                  <c:v>40881</c:v>
                </c:pt>
                <c:pt idx="293">
                  <c:v>40882</c:v>
                </c:pt>
                <c:pt idx="294">
                  <c:v>40883</c:v>
                </c:pt>
                <c:pt idx="295">
                  <c:v>40884</c:v>
                </c:pt>
                <c:pt idx="296">
                  <c:v>40885</c:v>
                </c:pt>
                <c:pt idx="297">
                  <c:v>40886</c:v>
                </c:pt>
                <c:pt idx="298">
                  <c:v>40887</c:v>
                </c:pt>
                <c:pt idx="299">
                  <c:v>40888</c:v>
                </c:pt>
                <c:pt idx="300">
                  <c:v>40889</c:v>
                </c:pt>
                <c:pt idx="301">
                  <c:v>40890</c:v>
                </c:pt>
                <c:pt idx="302">
                  <c:v>40891</c:v>
                </c:pt>
                <c:pt idx="303">
                  <c:v>40892</c:v>
                </c:pt>
                <c:pt idx="304">
                  <c:v>40893</c:v>
                </c:pt>
                <c:pt idx="305">
                  <c:v>40894</c:v>
                </c:pt>
                <c:pt idx="306">
                  <c:v>40895</c:v>
                </c:pt>
                <c:pt idx="307">
                  <c:v>40896</c:v>
                </c:pt>
                <c:pt idx="308">
                  <c:v>40897</c:v>
                </c:pt>
                <c:pt idx="309">
                  <c:v>40898</c:v>
                </c:pt>
                <c:pt idx="310">
                  <c:v>40899</c:v>
                </c:pt>
                <c:pt idx="311">
                  <c:v>40900</c:v>
                </c:pt>
                <c:pt idx="312">
                  <c:v>40901</c:v>
                </c:pt>
                <c:pt idx="313">
                  <c:v>40902</c:v>
                </c:pt>
                <c:pt idx="314">
                  <c:v>40903</c:v>
                </c:pt>
                <c:pt idx="315">
                  <c:v>40904</c:v>
                </c:pt>
                <c:pt idx="316">
                  <c:v>40905</c:v>
                </c:pt>
                <c:pt idx="317">
                  <c:v>40906</c:v>
                </c:pt>
                <c:pt idx="318">
                  <c:v>40907</c:v>
                </c:pt>
                <c:pt idx="319">
                  <c:v>40908</c:v>
                </c:pt>
                <c:pt idx="320">
                  <c:v>40909</c:v>
                </c:pt>
                <c:pt idx="321">
                  <c:v>40910</c:v>
                </c:pt>
                <c:pt idx="322">
                  <c:v>40911</c:v>
                </c:pt>
                <c:pt idx="323">
                  <c:v>40912</c:v>
                </c:pt>
                <c:pt idx="324">
                  <c:v>40913</c:v>
                </c:pt>
                <c:pt idx="325">
                  <c:v>40914</c:v>
                </c:pt>
                <c:pt idx="326">
                  <c:v>40915</c:v>
                </c:pt>
                <c:pt idx="327">
                  <c:v>40916</c:v>
                </c:pt>
                <c:pt idx="328">
                  <c:v>40917</c:v>
                </c:pt>
                <c:pt idx="329">
                  <c:v>40918</c:v>
                </c:pt>
                <c:pt idx="330">
                  <c:v>40919</c:v>
                </c:pt>
                <c:pt idx="331">
                  <c:v>40920</c:v>
                </c:pt>
                <c:pt idx="332">
                  <c:v>40921</c:v>
                </c:pt>
                <c:pt idx="333">
                  <c:v>40922</c:v>
                </c:pt>
                <c:pt idx="334">
                  <c:v>40923</c:v>
                </c:pt>
                <c:pt idx="335">
                  <c:v>40924</c:v>
                </c:pt>
                <c:pt idx="336">
                  <c:v>40925</c:v>
                </c:pt>
                <c:pt idx="337">
                  <c:v>40926</c:v>
                </c:pt>
                <c:pt idx="338">
                  <c:v>40927</c:v>
                </c:pt>
                <c:pt idx="339">
                  <c:v>40928</c:v>
                </c:pt>
                <c:pt idx="340">
                  <c:v>40929</c:v>
                </c:pt>
                <c:pt idx="341">
                  <c:v>40930</c:v>
                </c:pt>
                <c:pt idx="342">
                  <c:v>40931</c:v>
                </c:pt>
                <c:pt idx="343">
                  <c:v>40932</c:v>
                </c:pt>
                <c:pt idx="344">
                  <c:v>40933</c:v>
                </c:pt>
                <c:pt idx="345">
                  <c:v>40934</c:v>
                </c:pt>
                <c:pt idx="346">
                  <c:v>40935</c:v>
                </c:pt>
                <c:pt idx="347">
                  <c:v>40936</c:v>
                </c:pt>
                <c:pt idx="348">
                  <c:v>40937</c:v>
                </c:pt>
                <c:pt idx="349">
                  <c:v>40938</c:v>
                </c:pt>
                <c:pt idx="350">
                  <c:v>40939</c:v>
                </c:pt>
                <c:pt idx="351">
                  <c:v>40940</c:v>
                </c:pt>
                <c:pt idx="352">
                  <c:v>40941</c:v>
                </c:pt>
                <c:pt idx="353">
                  <c:v>40942</c:v>
                </c:pt>
                <c:pt idx="354">
                  <c:v>40943</c:v>
                </c:pt>
                <c:pt idx="355">
                  <c:v>40944</c:v>
                </c:pt>
                <c:pt idx="356">
                  <c:v>40945</c:v>
                </c:pt>
                <c:pt idx="357">
                  <c:v>40946</c:v>
                </c:pt>
                <c:pt idx="358">
                  <c:v>40947</c:v>
                </c:pt>
                <c:pt idx="359">
                  <c:v>40948</c:v>
                </c:pt>
                <c:pt idx="360">
                  <c:v>40949</c:v>
                </c:pt>
                <c:pt idx="361">
                  <c:v>40950</c:v>
                </c:pt>
                <c:pt idx="362">
                  <c:v>40951</c:v>
                </c:pt>
                <c:pt idx="363">
                  <c:v>40952</c:v>
                </c:pt>
                <c:pt idx="364">
                  <c:v>40953</c:v>
                </c:pt>
                <c:pt idx="365">
                  <c:v>40954</c:v>
                </c:pt>
                <c:pt idx="366">
                  <c:v>40955</c:v>
                </c:pt>
                <c:pt idx="367">
                  <c:v>40956</c:v>
                </c:pt>
                <c:pt idx="368">
                  <c:v>40957</c:v>
                </c:pt>
                <c:pt idx="369">
                  <c:v>40958</c:v>
                </c:pt>
                <c:pt idx="370">
                  <c:v>40959</c:v>
                </c:pt>
                <c:pt idx="371">
                  <c:v>40960</c:v>
                </c:pt>
                <c:pt idx="372">
                  <c:v>40961</c:v>
                </c:pt>
                <c:pt idx="373">
                  <c:v>40962</c:v>
                </c:pt>
                <c:pt idx="374">
                  <c:v>40963</c:v>
                </c:pt>
                <c:pt idx="375">
                  <c:v>40964</c:v>
                </c:pt>
                <c:pt idx="376">
                  <c:v>40965</c:v>
                </c:pt>
                <c:pt idx="377">
                  <c:v>40966</c:v>
                </c:pt>
                <c:pt idx="378">
                  <c:v>40967</c:v>
                </c:pt>
                <c:pt idx="379">
                  <c:v>40968</c:v>
                </c:pt>
                <c:pt idx="380">
                  <c:v>40969</c:v>
                </c:pt>
                <c:pt idx="381">
                  <c:v>40970</c:v>
                </c:pt>
                <c:pt idx="382">
                  <c:v>40971</c:v>
                </c:pt>
                <c:pt idx="383">
                  <c:v>40972</c:v>
                </c:pt>
                <c:pt idx="384">
                  <c:v>40973</c:v>
                </c:pt>
                <c:pt idx="385">
                  <c:v>40974</c:v>
                </c:pt>
                <c:pt idx="386">
                  <c:v>40975</c:v>
                </c:pt>
                <c:pt idx="387">
                  <c:v>40976</c:v>
                </c:pt>
                <c:pt idx="388">
                  <c:v>40977</c:v>
                </c:pt>
                <c:pt idx="389">
                  <c:v>40978</c:v>
                </c:pt>
                <c:pt idx="390">
                  <c:v>40979</c:v>
                </c:pt>
                <c:pt idx="391">
                  <c:v>40980</c:v>
                </c:pt>
                <c:pt idx="392">
                  <c:v>40981</c:v>
                </c:pt>
                <c:pt idx="393">
                  <c:v>40982</c:v>
                </c:pt>
                <c:pt idx="394">
                  <c:v>40983</c:v>
                </c:pt>
                <c:pt idx="395">
                  <c:v>40984</c:v>
                </c:pt>
                <c:pt idx="396">
                  <c:v>40985</c:v>
                </c:pt>
                <c:pt idx="397">
                  <c:v>40986</c:v>
                </c:pt>
                <c:pt idx="398">
                  <c:v>40987</c:v>
                </c:pt>
                <c:pt idx="399">
                  <c:v>40988</c:v>
                </c:pt>
                <c:pt idx="400">
                  <c:v>40989</c:v>
                </c:pt>
                <c:pt idx="401">
                  <c:v>40990</c:v>
                </c:pt>
                <c:pt idx="402">
                  <c:v>40991</c:v>
                </c:pt>
                <c:pt idx="403">
                  <c:v>40992</c:v>
                </c:pt>
                <c:pt idx="404">
                  <c:v>40993</c:v>
                </c:pt>
                <c:pt idx="405">
                  <c:v>40994</c:v>
                </c:pt>
                <c:pt idx="406">
                  <c:v>40995</c:v>
                </c:pt>
                <c:pt idx="407">
                  <c:v>40996</c:v>
                </c:pt>
                <c:pt idx="408">
                  <c:v>40997</c:v>
                </c:pt>
                <c:pt idx="409">
                  <c:v>40998</c:v>
                </c:pt>
                <c:pt idx="410">
                  <c:v>40999</c:v>
                </c:pt>
                <c:pt idx="411">
                  <c:v>41000</c:v>
                </c:pt>
                <c:pt idx="412">
                  <c:v>41001</c:v>
                </c:pt>
                <c:pt idx="413">
                  <c:v>41002</c:v>
                </c:pt>
                <c:pt idx="414">
                  <c:v>41003</c:v>
                </c:pt>
                <c:pt idx="415">
                  <c:v>41004</c:v>
                </c:pt>
                <c:pt idx="416">
                  <c:v>41005</c:v>
                </c:pt>
                <c:pt idx="417">
                  <c:v>41006</c:v>
                </c:pt>
                <c:pt idx="418">
                  <c:v>41007</c:v>
                </c:pt>
                <c:pt idx="419">
                  <c:v>41008</c:v>
                </c:pt>
                <c:pt idx="420">
                  <c:v>41009</c:v>
                </c:pt>
                <c:pt idx="421">
                  <c:v>41010</c:v>
                </c:pt>
                <c:pt idx="422">
                  <c:v>41011</c:v>
                </c:pt>
                <c:pt idx="423">
                  <c:v>41012</c:v>
                </c:pt>
                <c:pt idx="424">
                  <c:v>41013</c:v>
                </c:pt>
                <c:pt idx="425">
                  <c:v>41014</c:v>
                </c:pt>
                <c:pt idx="426">
                  <c:v>41015</c:v>
                </c:pt>
                <c:pt idx="427">
                  <c:v>41016</c:v>
                </c:pt>
                <c:pt idx="428">
                  <c:v>41017</c:v>
                </c:pt>
                <c:pt idx="429">
                  <c:v>41018</c:v>
                </c:pt>
                <c:pt idx="430">
                  <c:v>41019</c:v>
                </c:pt>
                <c:pt idx="431">
                  <c:v>41020</c:v>
                </c:pt>
                <c:pt idx="432">
                  <c:v>41021</c:v>
                </c:pt>
                <c:pt idx="433">
                  <c:v>41022</c:v>
                </c:pt>
                <c:pt idx="434">
                  <c:v>41023</c:v>
                </c:pt>
                <c:pt idx="435">
                  <c:v>41024</c:v>
                </c:pt>
                <c:pt idx="436">
                  <c:v>41025</c:v>
                </c:pt>
                <c:pt idx="437">
                  <c:v>41026</c:v>
                </c:pt>
                <c:pt idx="438">
                  <c:v>41027</c:v>
                </c:pt>
                <c:pt idx="439">
                  <c:v>41028</c:v>
                </c:pt>
                <c:pt idx="440">
                  <c:v>41029</c:v>
                </c:pt>
                <c:pt idx="441">
                  <c:v>41030</c:v>
                </c:pt>
                <c:pt idx="442">
                  <c:v>41031</c:v>
                </c:pt>
                <c:pt idx="443">
                  <c:v>41032</c:v>
                </c:pt>
                <c:pt idx="444">
                  <c:v>41033</c:v>
                </c:pt>
                <c:pt idx="445">
                  <c:v>41034</c:v>
                </c:pt>
                <c:pt idx="446">
                  <c:v>41035</c:v>
                </c:pt>
                <c:pt idx="447">
                  <c:v>41036</c:v>
                </c:pt>
                <c:pt idx="448">
                  <c:v>41037</c:v>
                </c:pt>
                <c:pt idx="449">
                  <c:v>41038</c:v>
                </c:pt>
                <c:pt idx="450">
                  <c:v>41039</c:v>
                </c:pt>
                <c:pt idx="451">
                  <c:v>41040</c:v>
                </c:pt>
                <c:pt idx="452">
                  <c:v>41041</c:v>
                </c:pt>
                <c:pt idx="453">
                  <c:v>41042</c:v>
                </c:pt>
                <c:pt idx="454">
                  <c:v>41043</c:v>
                </c:pt>
                <c:pt idx="455">
                  <c:v>41044</c:v>
                </c:pt>
                <c:pt idx="456">
                  <c:v>41045</c:v>
                </c:pt>
                <c:pt idx="457">
                  <c:v>41046</c:v>
                </c:pt>
                <c:pt idx="458">
                  <c:v>41047</c:v>
                </c:pt>
                <c:pt idx="459">
                  <c:v>41048</c:v>
                </c:pt>
                <c:pt idx="460">
                  <c:v>41049</c:v>
                </c:pt>
                <c:pt idx="461">
                  <c:v>41050</c:v>
                </c:pt>
                <c:pt idx="462">
                  <c:v>41051</c:v>
                </c:pt>
                <c:pt idx="463">
                  <c:v>41052</c:v>
                </c:pt>
                <c:pt idx="464">
                  <c:v>41053</c:v>
                </c:pt>
                <c:pt idx="465">
                  <c:v>41054</c:v>
                </c:pt>
                <c:pt idx="466">
                  <c:v>41055</c:v>
                </c:pt>
                <c:pt idx="467">
                  <c:v>41056</c:v>
                </c:pt>
                <c:pt idx="468">
                  <c:v>41057</c:v>
                </c:pt>
                <c:pt idx="469">
                  <c:v>41058</c:v>
                </c:pt>
                <c:pt idx="470">
                  <c:v>41059</c:v>
                </c:pt>
                <c:pt idx="471">
                  <c:v>41060</c:v>
                </c:pt>
                <c:pt idx="472">
                  <c:v>41061</c:v>
                </c:pt>
                <c:pt idx="473">
                  <c:v>41062</c:v>
                </c:pt>
                <c:pt idx="474">
                  <c:v>41063</c:v>
                </c:pt>
                <c:pt idx="475">
                  <c:v>41064</c:v>
                </c:pt>
                <c:pt idx="476">
                  <c:v>41065</c:v>
                </c:pt>
                <c:pt idx="477">
                  <c:v>41066</c:v>
                </c:pt>
                <c:pt idx="478">
                  <c:v>41067</c:v>
                </c:pt>
                <c:pt idx="479">
                  <c:v>41068</c:v>
                </c:pt>
                <c:pt idx="480">
                  <c:v>41069</c:v>
                </c:pt>
                <c:pt idx="481">
                  <c:v>41070</c:v>
                </c:pt>
                <c:pt idx="482">
                  <c:v>41071</c:v>
                </c:pt>
                <c:pt idx="483">
                  <c:v>41072</c:v>
                </c:pt>
                <c:pt idx="484">
                  <c:v>41073</c:v>
                </c:pt>
                <c:pt idx="485">
                  <c:v>41074</c:v>
                </c:pt>
                <c:pt idx="486">
                  <c:v>41075</c:v>
                </c:pt>
                <c:pt idx="487">
                  <c:v>41076</c:v>
                </c:pt>
                <c:pt idx="488">
                  <c:v>41077</c:v>
                </c:pt>
                <c:pt idx="489">
                  <c:v>41078</c:v>
                </c:pt>
                <c:pt idx="490">
                  <c:v>41079</c:v>
                </c:pt>
                <c:pt idx="491">
                  <c:v>41080</c:v>
                </c:pt>
                <c:pt idx="492">
                  <c:v>41081</c:v>
                </c:pt>
                <c:pt idx="493">
                  <c:v>41082</c:v>
                </c:pt>
                <c:pt idx="494">
                  <c:v>41083</c:v>
                </c:pt>
                <c:pt idx="495">
                  <c:v>41084</c:v>
                </c:pt>
                <c:pt idx="496">
                  <c:v>41085</c:v>
                </c:pt>
                <c:pt idx="497">
                  <c:v>41086</c:v>
                </c:pt>
                <c:pt idx="498">
                  <c:v>41087</c:v>
                </c:pt>
                <c:pt idx="499">
                  <c:v>41088</c:v>
                </c:pt>
                <c:pt idx="500">
                  <c:v>41089</c:v>
                </c:pt>
                <c:pt idx="501">
                  <c:v>41090</c:v>
                </c:pt>
                <c:pt idx="502">
                  <c:v>41091</c:v>
                </c:pt>
                <c:pt idx="503">
                  <c:v>41092</c:v>
                </c:pt>
                <c:pt idx="504">
                  <c:v>41093</c:v>
                </c:pt>
                <c:pt idx="505">
                  <c:v>41094</c:v>
                </c:pt>
                <c:pt idx="506">
                  <c:v>41095</c:v>
                </c:pt>
                <c:pt idx="507">
                  <c:v>41096</c:v>
                </c:pt>
                <c:pt idx="508">
                  <c:v>41097</c:v>
                </c:pt>
                <c:pt idx="509">
                  <c:v>41098</c:v>
                </c:pt>
                <c:pt idx="510">
                  <c:v>41099</c:v>
                </c:pt>
                <c:pt idx="511">
                  <c:v>41100</c:v>
                </c:pt>
                <c:pt idx="512">
                  <c:v>41101</c:v>
                </c:pt>
                <c:pt idx="513">
                  <c:v>41102</c:v>
                </c:pt>
                <c:pt idx="514">
                  <c:v>41103</c:v>
                </c:pt>
                <c:pt idx="515">
                  <c:v>41104</c:v>
                </c:pt>
                <c:pt idx="516">
                  <c:v>41105</c:v>
                </c:pt>
                <c:pt idx="517">
                  <c:v>41106</c:v>
                </c:pt>
                <c:pt idx="518">
                  <c:v>41107</c:v>
                </c:pt>
                <c:pt idx="519">
                  <c:v>41108</c:v>
                </c:pt>
                <c:pt idx="520">
                  <c:v>41109</c:v>
                </c:pt>
                <c:pt idx="521">
                  <c:v>41110</c:v>
                </c:pt>
                <c:pt idx="522">
                  <c:v>41111</c:v>
                </c:pt>
                <c:pt idx="523">
                  <c:v>41112</c:v>
                </c:pt>
                <c:pt idx="524">
                  <c:v>41113</c:v>
                </c:pt>
                <c:pt idx="525">
                  <c:v>41114</c:v>
                </c:pt>
                <c:pt idx="526">
                  <c:v>41115</c:v>
                </c:pt>
                <c:pt idx="527">
                  <c:v>41116</c:v>
                </c:pt>
                <c:pt idx="528">
                  <c:v>41117</c:v>
                </c:pt>
                <c:pt idx="529">
                  <c:v>41118</c:v>
                </c:pt>
                <c:pt idx="530">
                  <c:v>41119</c:v>
                </c:pt>
                <c:pt idx="531">
                  <c:v>41120</c:v>
                </c:pt>
                <c:pt idx="532">
                  <c:v>41121</c:v>
                </c:pt>
                <c:pt idx="533">
                  <c:v>41122</c:v>
                </c:pt>
                <c:pt idx="534">
                  <c:v>41123</c:v>
                </c:pt>
                <c:pt idx="535">
                  <c:v>41124</c:v>
                </c:pt>
                <c:pt idx="536">
                  <c:v>41125</c:v>
                </c:pt>
                <c:pt idx="537">
                  <c:v>41126</c:v>
                </c:pt>
                <c:pt idx="538">
                  <c:v>41127</c:v>
                </c:pt>
                <c:pt idx="539">
                  <c:v>41128</c:v>
                </c:pt>
                <c:pt idx="540">
                  <c:v>41129</c:v>
                </c:pt>
                <c:pt idx="541">
                  <c:v>41130</c:v>
                </c:pt>
                <c:pt idx="542">
                  <c:v>41131</c:v>
                </c:pt>
                <c:pt idx="543">
                  <c:v>41132</c:v>
                </c:pt>
                <c:pt idx="544">
                  <c:v>41133</c:v>
                </c:pt>
                <c:pt idx="545">
                  <c:v>41134</c:v>
                </c:pt>
                <c:pt idx="546">
                  <c:v>41135</c:v>
                </c:pt>
                <c:pt idx="547">
                  <c:v>41136</c:v>
                </c:pt>
                <c:pt idx="548">
                  <c:v>41137</c:v>
                </c:pt>
                <c:pt idx="549">
                  <c:v>41138</c:v>
                </c:pt>
                <c:pt idx="550">
                  <c:v>41139</c:v>
                </c:pt>
                <c:pt idx="551">
                  <c:v>41140</c:v>
                </c:pt>
                <c:pt idx="552">
                  <c:v>41141</c:v>
                </c:pt>
                <c:pt idx="553">
                  <c:v>41142</c:v>
                </c:pt>
                <c:pt idx="554">
                  <c:v>41143</c:v>
                </c:pt>
                <c:pt idx="555">
                  <c:v>41144</c:v>
                </c:pt>
                <c:pt idx="556">
                  <c:v>41145</c:v>
                </c:pt>
                <c:pt idx="557">
                  <c:v>41146</c:v>
                </c:pt>
                <c:pt idx="558">
                  <c:v>41147</c:v>
                </c:pt>
                <c:pt idx="559">
                  <c:v>41148</c:v>
                </c:pt>
                <c:pt idx="560">
                  <c:v>41149</c:v>
                </c:pt>
                <c:pt idx="561">
                  <c:v>41150</c:v>
                </c:pt>
                <c:pt idx="562">
                  <c:v>41151</c:v>
                </c:pt>
                <c:pt idx="563">
                  <c:v>41152</c:v>
                </c:pt>
                <c:pt idx="564">
                  <c:v>41153</c:v>
                </c:pt>
                <c:pt idx="565">
                  <c:v>41154</c:v>
                </c:pt>
                <c:pt idx="566">
                  <c:v>41155</c:v>
                </c:pt>
                <c:pt idx="567">
                  <c:v>41156</c:v>
                </c:pt>
                <c:pt idx="568">
                  <c:v>41157</c:v>
                </c:pt>
                <c:pt idx="569">
                  <c:v>41158</c:v>
                </c:pt>
                <c:pt idx="570">
                  <c:v>41159</c:v>
                </c:pt>
                <c:pt idx="571">
                  <c:v>41160</c:v>
                </c:pt>
                <c:pt idx="572">
                  <c:v>41161</c:v>
                </c:pt>
                <c:pt idx="573">
                  <c:v>41162</c:v>
                </c:pt>
                <c:pt idx="574">
                  <c:v>41163</c:v>
                </c:pt>
                <c:pt idx="575">
                  <c:v>41164</c:v>
                </c:pt>
                <c:pt idx="576">
                  <c:v>41165</c:v>
                </c:pt>
                <c:pt idx="577">
                  <c:v>41166</c:v>
                </c:pt>
                <c:pt idx="578">
                  <c:v>41167</c:v>
                </c:pt>
                <c:pt idx="579">
                  <c:v>41168</c:v>
                </c:pt>
                <c:pt idx="580">
                  <c:v>41169</c:v>
                </c:pt>
                <c:pt idx="581">
                  <c:v>41170</c:v>
                </c:pt>
                <c:pt idx="582">
                  <c:v>41171</c:v>
                </c:pt>
                <c:pt idx="583">
                  <c:v>41172</c:v>
                </c:pt>
                <c:pt idx="584">
                  <c:v>41173</c:v>
                </c:pt>
                <c:pt idx="585">
                  <c:v>41174</c:v>
                </c:pt>
                <c:pt idx="586">
                  <c:v>41175</c:v>
                </c:pt>
                <c:pt idx="587">
                  <c:v>41176</c:v>
                </c:pt>
                <c:pt idx="588">
                  <c:v>41177</c:v>
                </c:pt>
                <c:pt idx="589">
                  <c:v>41178</c:v>
                </c:pt>
                <c:pt idx="590">
                  <c:v>41179</c:v>
                </c:pt>
                <c:pt idx="591">
                  <c:v>41180</c:v>
                </c:pt>
                <c:pt idx="592">
                  <c:v>41181</c:v>
                </c:pt>
                <c:pt idx="593">
                  <c:v>41182</c:v>
                </c:pt>
                <c:pt idx="594">
                  <c:v>41183</c:v>
                </c:pt>
                <c:pt idx="595">
                  <c:v>41184</c:v>
                </c:pt>
                <c:pt idx="596">
                  <c:v>41185</c:v>
                </c:pt>
                <c:pt idx="597">
                  <c:v>41186</c:v>
                </c:pt>
                <c:pt idx="598">
                  <c:v>41187</c:v>
                </c:pt>
                <c:pt idx="599">
                  <c:v>41188</c:v>
                </c:pt>
                <c:pt idx="600">
                  <c:v>41189</c:v>
                </c:pt>
                <c:pt idx="601">
                  <c:v>41190</c:v>
                </c:pt>
                <c:pt idx="602">
                  <c:v>41191</c:v>
                </c:pt>
                <c:pt idx="603">
                  <c:v>41192</c:v>
                </c:pt>
                <c:pt idx="604">
                  <c:v>41193</c:v>
                </c:pt>
                <c:pt idx="605">
                  <c:v>41194</c:v>
                </c:pt>
                <c:pt idx="606">
                  <c:v>41195</c:v>
                </c:pt>
                <c:pt idx="607">
                  <c:v>41196</c:v>
                </c:pt>
                <c:pt idx="608">
                  <c:v>41197</c:v>
                </c:pt>
                <c:pt idx="609">
                  <c:v>41198</c:v>
                </c:pt>
                <c:pt idx="610">
                  <c:v>41199</c:v>
                </c:pt>
                <c:pt idx="611">
                  <c:v>41200</c:v>
                </c:pt>
                <c:pt idx="612">
                  <c:v>41201</c:v>
                </c:pt>
                <c:pt idx="613">
                  <c:v>41202</c:v>
                </c:pt>
                <c:pt idx="614">
                  <c:v>41203</c:v>
                </c:pt>
                <c:pt idx="615">
                  <c:v>41204</c:v>
                </c:pt>
                <c:pt idx="616">
                  <c:v>41205</c:v>
                </c:pt>
                <c:pt idx="617">
                  <c:v>41206</c:v>
                </c:pt>
                <c:pt idx="618">
                  <c:v>41207</c:v>
                </c:pt>
                <c:pt idx="619">
                  <c:v>41208</c:v>
                </c:pt>
                <c:pt idx="620">
                  <c:v>41209</c:v>
                </c:pt>
                <c:pt idx="621">
                  <c:v>41210</c:v>
                </c:pt>
                <c:pt idx="622">
                  <c:v>41211</c:v>
                </c:pt>
                <c:pt idx="623">
                  <c:v>41212</c:v>
                </c:pt>
                <c:pt idx="624">
                  <c:v>41213</c:v>
                </c:pt>
                <c:pt idx="625">
                  <c:v>41214</c:v>
                </c:pt>
                <c:pt idx="626">
                  <c:v>41215</c:v>
                </c:pt>
                <c:pt idx="627">
                  <c:v>41216</c:v>
                </c:pt>
                <c:pt idx="628">
                  <c:v>41217</c:v>
                </c:pt>
                <c:pt idx="629">
                  <c:v>41218</c:v>
                </c:pt>
                <c:pt idx="630">
                  <c:v>41219</c:v>
                </c:pt>
                <c:pt idx="631">
                  <c:v>41220</c:v>
                </c:pt>
                <c:pt idx="632">
                  <c:v>41221</c:v>
                </c:pt>
                <c:pt idx="633">
                  <c:v>41222</c:v>
                </c:pt>
                <c:pt idx="634">
                  <c:v>41223</c:v>
                </c:pt>
                <c:pt idx="635">
                  <c:v>41224</c:v>
                </c:pt>
                <c:pt idx="636">
                  <c:v>41225</c:v>
                </c:pt>
                <c:pt idx="637">
                  <c:v>41226</c:v>
                </c:pt>
                <c:pt idx="638">
                  <c:v>41227</c:v>
                </c:pt>
                <c:pt idx="639">
                  <c:v>41228</c:v>
                </c:pt>
                <c:pt idx="640">
                  <c:v>41229</c:v>
                </c:pt>
                <c:pt idx="641">
                  <c:v>41230</c:v>
                </c:pt>
                <c:pt idx="642">
                  <c:v>41231</c:v>
                </c:pt>
                <c:pt idx="643">
                  <c:v>41232</c:v>
                </c:pt>
                <c:pt idx="644">
                  <c:v>41233</c:v>
                </c:pt>
                <c:pt idx="645">
                  <c:v>41234</c:v>
                </c:pt>
                <c:pt idx="646">
                  <c:v>41235</c:v>
                </c:pt>
                <c:pt idx="647">
                  <c:v>41236</c:v>
                </c:pt>
                <c:pt idx="648">
                  <c:v>41237</c:v>
                </c:pt>
                <c:pt idx="649">
                  <c:v>41238</c:v>
                </c:pt>
                <c:pt idx="650">
                  <c:v>41239</c:v>
                </c:pt>
                <c:pt idx="651">
                  <c:v>41240</c:v>
                </c:pt>
                <c:pt idx="652">
                  <c:v>41241</c:v>
                </c:pt>
                <c:pt idx="653">
                  <c:v>41242</c:v>
                </c:pt>
                <c:pt idx="654">
                  <c:v>41243</c:v>
                </c:pt>
                <c:pt idx="655">
                  <c:v>41244</c:v>
                </c:pt>
                <c:pt idx="656">
                  <c:v>41245</c:v>
                </c:pt>
                <c:pt idx="657">
                  <c:v>41246</c:v>
                </c:pt>
                <c:pt idx="658">
                  <c:v>41247</c:v>
                </c:pt>
                <c:pt idx="659">
                  <c:v>41248</c:v>
                </c:pt>
                <c:pt idx="660">
                  <c:v>41249</c:v>
                </c:pt>
                <c:pt idx="661">
                  <c:v>41250</c:v>
                </c:pt>
                <c:pt idx="662">
                  <c:v>41251</c:v>
                </c:pt>
                <c:pt idx="663">
                  <c:v>41252</c:v>
                </c:pt>
                <c:pt idx="664">
                  <c:v>41253</c:v>
                </c:pt>
                <c:pt idx="665">
                  <c:v>41254</c:v>
                </c:pt>
                <c:pt idx="666">
                  <c:v>41255</c:v>
                </c:pt>
                <c:pt idx="667">
                  <c:v>41256</c:v>
                </c:pt>
                <c:pt idx="668">
                  <c:v>41257</c:v>
                </c:pt>
                <c:pt idx="669">
                  <c:v>41258</c:v>
                </c:pt>
                <c:pt idx="670">
                  <c:v>41259</c:v>
                </c:pt>
                <c:pt idx="671">
                  <c:v>41260</c:v>
                </c:pt>
                <c:pt idx="672">
                  <c:v>41261</c:v>
                </c:pt>
                <c:pt idx="673">
                  <c:v>41262</c:v>
                </c:pt>
                <c:pt idx="674">
                  <c:v>41263</c:v>
                </c:pt>
                <c:pt idx="675">
                  <c:v>41264</c:v>
                </c:pt>
                <c:pt idx="676">
                  <c:v>41265</c:v>
                </c:pt>
                <c:pt idx="677">
                  <c:v>41266</c:v>
                </c:pt>
                <c:pt idx="678">
                  <c:v>41267</c:v>
                </c:pt>
                <c:pt idx="679">
                  <c:v>41268</c:v>
                </c:pt>
                <c:pt idx="680">
                  <c:v>41269</c:v>
                </c:pt>
                <c:pt idx="681">
                  <c:v>41270</c:v>
                </c:pt>
                <c:pt idx="682">
                  <c:v>41271</c:v>
                </c:pt>
                <c:pt idx="683">
                  <c:v>41272</c:v>
                </c:pt>
                <c:pt idx="684">
                  <c:v>41273</c:v>
                </c:pt>
                <c:pt idx="685">
                  <c:v>41274</c:v>
                </c:pt>
                <c:pt idx="686">
                  <c:v>41275</c:v>
                </c:pt>
                <c:pt idx="687">
                  <c:v>41276</c:v>
                </c:pt>
                <c:pt idx="688">
                  <c:v>41277</c:v>
                </c:pt>
                <c:pt idx="689">
                  <c:v>41278</c:v>
                </c:pt>
                <c:pt idx="690">
                  <c:v>41279</c:v>
                </c:pt>
                <c:pt idx="691">
                  <c:v>41280</c:v>
                </c:pt>
                <c:pt idx="692">
                  <c:v>41281</c:v>
                </c:pt>
                <c:pt idx="693">
                  <c:v>41282</c:v>
                </c:pt>
                <c:pt idx="694">
                  <c:v>41283</c:v>
                </c:pt>
                <c:pt idx="695">
                  <c:v>41284</c:v>
                </c:pt>
                <c:pt idx="696">
                  <c:v>41285</c:v>
                </c:pt>
                <c:pt idx="697">
                  <c:v>41286</c:v>
                </c:pt>
                <c:pt idx="698">
                  <c:v>41287</c:v>
                </c:pt>
                <c:pt idx="699">
                  <c:v>41288</c:v>
                </c:pt>
                <c:pt idx="700">
                  <c:v>41289</c:v>
                </c:pt>
                <c:pt idx="701">
                  <c:v>41290</c:v>
                </c:pt>
                <c:pt idx="702">
                  <c:v>41291</c:v>
                </c:pt>
                <c:pt idx="703">
                  <c:v>41292</c:v>
                </c:pt>
                <c:pt idx="704">
                  <c:v>41293</c:v>
                </c:pt>
                <c:pt idx="705">
                  <c:v>41294</c:v>
                </c:pt>
                <c:pt idx="706">
                  <c:v>41295</c:v>
                </c:pt>
                <c:pt idx="707">
                  <c:v>41296</c:v>
                </c:pt>
                <c:pt idx="708">
                  <c:v>41297</c:v>
                </c:pt>
                <c:pt idx="709">
                  <c:v>41298</c:v>
                </c:pt>
                <c:pt idx="710">
                  <c:v>41299</c:v>
                </c:pt>
                <c:pt idx="711">
                  <c:v>41300</c:v>
                </c:pt>
                <c:pt idx="712">
                  <c:v>41301</c:v>
                </c:pt>
                <c:pt idx="713">
                  <c:v>41302</c:v>
                </c:pt>
                <c:pt idx="714">
                  <c:v>41303</c:v>
                </c:pt>
                <c:pt idx="715">
                  <c:v>41304</c:v>
                </c:pt>
                <c:pt idx="716">
                  <c:v>41305</c:v>
                </c:pt>
                <c:pt idx="717">
                  <c:v>41306</c:v>
                </c:pt>
                <c:pt idx="718">
                  <c:v>41307</c:v>
                </c:pt>
                <c:pt idx="719">
                  <c:v>41308</c:v>
                </c:pt>
                <c:pt idx="720">
                  <c:v>41309</c:v>
                </c:pt>
                <c:pt idx="721">
                  <c:v>41310</c:v>
                </c:pt>
                <c:pt idx="722">
                  <c:v>41311</c:v>
                </c:pt>
                <c:pt idx="723">
                  <c:v>41312</c:v>
                </c:pt>
                <c:pt idx="724">
                  <c:v>41313</c:v>
                </c:pt>
                <c:pt idx="725">
                  <c:v>41314</c:v>
                </c:pt>
                <c:pt idx="726">
                  <c:v>41315</c:v>
                </c:pt>
                <c:pt idx="727">
                  <c:v>41316</c:v>
                </c:pt>
                <c:pt idx="728">
                  <c:v>41317</c:v>
                </c:pt>
                <c:pt idx="729">
                  <c:v>41318</c:v>
                </c:pt>
                <c:pt idx="730">
                  <c:v>41319</c:v>
                </c:pt>
                <c:pt idx="731">
                  <c:v>41320</c:v>
                </c:pt>
                <c:pt idx="732">
                  <c:v>41321</c:v>
                </c:pt>
                <c:pt idx="733">
                  <c:v>41322</c:v>
                </c:pt>
                <c:pt idx="734">
                  <c:v>41323</c:v>
                </c:pt>
                <c:pt idx="735">
                  <c:v>41324</c:v>
                </c:pt>
                <c:pt idx="736">
                  <c:v>41325</c:v>
                </c:pt>
                <c:pt idx="737">
                  <c:v>41326</c:v>
                </c:pt>
                <c:pt idx="738">
                  <c:v>41327</c:v>
                </c:pt>
                <c:pt idx="739">
                  <c:v>41328</c:v>
                </c:pt>
                <c:pt idx="740">
                  <c:v>41329</c:v>
                </c:pt>
                <c:pt idx="741">
                  <c:v>41330</c:v>
                </c:pt>
                <c:pt idx="742">
                  <c:v>41331</c:v>
                </c:pt>
                <c:pt idx="743">
                  <c:v>41332</c:v>
                </c:pt>
                <c:pt idx="744">
                  <c:v>41333</c:v>
                </c:pt>
                <c:pt idx="745">
                  <c:v>41334</c:v>
                </c:pt>
                <c:pt idx="746">
                  <c:v>41335</c:v>
                </c:pt>
                <c:pt idx="747">
                  <c:v>41336</c:v>
                </c:pt>
                <c:pt idx="748">
                  <c:v>41337</c:v>
                </c:pt>
                <c:pt idx="749">
                  <c:v>41338</c:v>
                </c:pt>
                <c:pt idx="750">
                  <c:v>41339</c:v>
                </c:pt>
                <c:pt idx="751">
                  <c:v>41340</c:v>
                </c:pt>
                <c:pt idx="752">
                  <c:v>41341</c:v>
                </c:pt>
                <c:pt idx="753">
                  <c:v>41342</c:v>
                </c:pt>
                <c:pt idx="754">
                  <c:v>41343</c:v>
                </c:pt>
                <c:pt idx="755">
                  <c:v>41344</c:v>
                </c:pt>
                <c:pt idx="756">
                  <c:v>41345</c:v>
                </c:pt>
                <c:pt idx="757">
                  <c:v>41346</c:v>
                </c:pt>
                <c:pt idx="758">
                  <c:v>41347</c:v>
                </c:pt>
                <c:pt idx="759">
                  <c:v>41348</c:v>
                </c:pt>
                <c:pt idx="760">
                  <c:v>41349</c:v>
                </c:pt>
                <c:pt idx="761">
                  <c:v>41350</c:v>
                </c:pt>
                <c:pt idx="762">
                  <c:v>41351</c:v>
                </c:pt>
                <c:pt idx="763">
                  <c:v>41352</c:v>
                </c:pt>
                <c:pt idx="764">
                  <c:v>41353</c:v>
                </c:pt>
                <c:pt idx="765">
                  <c:v>41354</c:v>
                </c:pt>
                <c:pt idx="766">
                  <c:v>41355</c:v>
                </c:pt>
                <c:pt idx="767">
                  <c:v>41356</c:v>
                </c:pt>
                <c:pt idx="768">
                  <c:v>41357</c:v>
                </c:pt>
                <c:pt idx="769">
                  <c:v>41358</c:v>
                </c:pt>
                <c:pt idx="770">
                  <c:v>41359</c:v>
                </c:pt>
                <c:pt idx="771">
                  <c:v>41360</c:v>
                </c:pt>
                <c:pt idx="772">
                  <c:v>41361</c:v>
                </c:pt>
                <c:pt idx="773">
                  <c:v>41362</c:v>
                </c:pt>
                <c:pt idx="774">
                  <c:v>41363</c:v>
                </c:pt>
                <c:pt idx="775">
                  <c:v>41364</c:v>
                </c:pt>
                <c:pt idx="776">
                  <c:v>41365</c:v>
                </c:pt>
                <c:pt idx="777">
                  <c:v>41366</c:v>
                </c:pt>
                <c:pt idx="778">
                  <c:v>41367</c:v>
                </c:pt>
                <c:pt idx="779">
                  <c:v>41368</c:v>
                </c:pt>
                <c:pt idx="780">
                  <c:v>41369</c:v>
                </c:pt>
                <c:pt idx="781">
                  <c:v>41370</c:v>
                </c:pt>
                <c:pt idx="782">
                  <c:v>41371</c:v>
                </c:pt>
                <c:pt idx="783">
                  <c:v>41372</c:v>
                </c:pt>
                <c:pt idx="784">
                  <c:v>41373</c:v>
                </c:pt>
                <c:pt idx="785">
                  <c:v>41374</c:v>
                </c:pt>
                <c:pt idx="786">
                  <c:v>41375</c:v>
                </c:pt>
                <c:pt idx="787">
                  <c:v>41376</c:v>
                </c:pt>
                <c:pt idx="788">
                  <c:v>41377</c:v>
                </c:pt>
                <c:pt idx="789">
                  <c:v>41378</c:v>
                </c:pt>
                <c:pt idx="790">
                  <c:v>41379</c:v>
                </c:pt>
                <c:pt idx="791">
                  <c:v>41380</c:v>
                </c:pt>
                <c:pt idx="792">
                  <c:v>41381</c:v>
                </c:pt>
                <c:pt idx="793">
                  <c:v>41382</c:v>
                </c:pt>
                <c:pt idx="794">
                  <c:v>41383</c:v>
                </c:pt>
                <c:pt idx="795">
                  <c:v>41384</c:v>
                </c:pt>
                <c:pt idx="796">
                  <c:v>41385</c:v>
                </c:pt>
                <c:pt idx="797">
                  <c:v>41386</c:v>
                </c:pt>
                <c:pt idx="798">
                  <c:v>41387</c:v>
                </c:pt>
                <c:pt idx="799">
                  <c:v>41388</c:v>
                </c:pt>
                <c:pt idx="800">
                  <c:v>41389</c:v>
                </c:pt>
                <c:pt idx="801">
                  <c:v>41390</c:v>
                </c:pt>
                <c:pt idx="802">
                  <c:v>41391</c:v>
                </c:pt>
                <c:pt idx="803">
                  <c:v>41392</c:v>
                </c:pt>
                <c:pt idx="804">
                  <c:v>41393</c:v>
                </c:pt>
                <c:pt idx="805">
                  <c:v>41394</c:v>
                </c:pt>
                <c:pt idx="806">
                  <c:v>41395</c:v>
                </c:pt>
                <c:pt idx="807">
                  <c:v>41396</c:v>
                </c:pt>
                <c:pt idx="808">
                  <c:v>41397</c:v>
                </c:pt>
                <c:pt idx="809">
                  <c:v>41398</c:v>
                </c:pt>
                <c:pt idx="810">
                  <c:v>41399</c:v>
                </c:pt>
                <c:pt idx="811">
                  <c:v>41400</c:v>
                </c:pt>
                <c:pt idx="812">
                  <c:v>41401</c:v>
                </c:pt>
                <c:pt idx="813">
                  <c:v>41402</c:v>
                </c:pt>
                <c:pt idx="814">
                  <c:v>41403</c:v>
                </c:pt>
                <c:pt idx="815">
                  <c:v>41404</c:v>
                </c:pt>
                <c:pt idx="816">
                  <c:v>41405</c:v>
                </c:pt>
                <c:pt idx="817">
                  <c:v>41406</c:v>
                </c:pt>
                <c:pt idx="818">
                  <c:v>41407</c:v>
                </c:pt>
                <c:pt idx="819">
                  <c:v>41408</c:v>
                </c:pt>
                <c:pt idx="820">
                  <c:v>41409</c:v>
                </c:pt>
                <c:pt idx="821">
                  <c:v>41410</c:v>
                </c:pt>
                <c:pt idx="822">
                  <c:v>41411</c:v>
                </c:pt>
                <c:pt idx="823">
                  <c:v>41412</c:v>
                </c:pt>
                <c:pt idx="824">
                  <c:v>41413</c:v>
                </c:pt>
                <c:pt idx="825">
                  <c:v>41414</c:v>
                </c:pt>
                <c:pt idx="826">
                  <c:v>41415</c:v>
                </c:pt>
                <c:pt idx="827">
                  <c:v>41416</c:v>
                </c:pt>
                <c:pt idx="828">
                  <c:v>41417</c:v>
                </c:pt>
                <c:pt idx="829">
                  <c:v>41418</c:v>
                </c:pt>
                <c:pt idx="830">
                  <c:v>41419</c:v>
                </c:pt>
                <c:pt idx="831">
                  <c:v>41420</c:v>
                </c:pt>
                <c:pt idx="832">
                  <c:v>41421</c:v>
                </c:pt>
                <c:pt idx="833">
                  <c:v>41422</c:v>
                </c:pt>
                <c:pt idx="834">
                  <c:v>41423</c:v>
                </c:pt>
                <c:pt idx="835">
                  <c:v>41424</c:v>
                </c:pt>
                <c:pt idx="836">
                  <c:v>41425</c:v>
                </c:pt>
                <c:pt idx="837">
                  <c:v>41426</c:v>
                </c:pt>
                <c:pt idx="838">
                  <c:v>41427</c:v>
                </c:pt>
                <c:pt idx="839">
                  <c:v>41428</c:v>
                </c:pt>
                <c:pt idx="840">
                  <c:v>41429</c:v>
                </c:pt>
                <c:pt idx="841">
                  <c:v>41430</c:v>
                </c:pt>
                <c:pt idx="842">
                  <c:v>41431</c:v>
                </c:pt>
                <c:pt idx="843">
                  <c:v>41432</c:v>
                </c:pt>
                <c:pt idx="844">
                  <c:v>41433</c:v>
                </c:pt>
                <c:pt idx="845">
                  <c:v>41434</c:v>
                </c:pt>
                <c:pt idx="846">
                  <c:v>41435</c:v>
                </c:pt>
                <c:pt idx="847">
                  <c:v>41436</c:v>
                </c:pt>
                <c:pt idx="848">
                  <c:v>41437</c:v>
                </c:pt>
                <c:pt idx="849">
                  <c:v>41438</c:v>
                </c:pt>
                <c:pt idx="850">
                  <c:v>41439</c:v>
                </c:pt>
                <c:pt idx="851">
                  <c:v>41440</c:v>
                </c:pt>
                <c:pt idx="852">
                  <c:v>41441</c:v>
                </c:pt>
                <c:pt idx="853">
                  <c:v>41442</c:v>
                </c:pt>
                <c:pt idx="854">
                  <c:v>41443</c:v>
                </c:pt>
                <c:pt idx="855">
                  <c:v>41444</c:v>
                </c:pt>
                <c:pt idx="856">
                  <c:v>41445</c:v>
                </c:pt>
                <c:pt idx="857">
                  <c:v>41446</c:v>
                </c:pt>
                <c:pt idx="858">
                  <c:v>41447</c:v>
                </c:pt>
                <c:pt idx="859">
                  <c:v>41448</c:v>
                </c:pt>
                <c:pt idx="860">
                  <c:v>41449</c:v>
                </c:pt>
                <c:pt idx="861">
                  <c:v>41450</c:v>
                </c:pt>
                <c:pt idx="862">
                  <c:v>41451</c:v>
                </c:pt>
                <c:pt idx="863">
                  <c:v>41452</c:v>
                </c:pt>
                <c:pt idx="864">
                  <c:v>41453</c:v>
                </c:pt>
                <c:pt idx="865">
                  <c:v>41454</c:v>
                </c:pt>
                <c:pt idx="866">
                  <c:v>41455</c:v>
                </c:pt>
                <c:pt idx="867">
                  <c:v>41456</c:v>
                </c:pt>
                <c:pt idx="868">
                  <c:v>41457</c:v>
                </c:pt>
                <c:pt idx="869">
                  <c:v>41458</c:v>
                </c:pt>
                <c:pt idx="870">
                  <c:v>41459</c:v>
                </c:pt>
                <c:pt idx="871">
                  <c:v>41460</c:v>
                </c:pt>
                <c:pt idx="872">
                  <c:v>41461</c:v>
                </c:pt>
                <c:pt idx="873">
                  <c:v>41462</c:v>
                </c:pt>
                <c:pt idx="874">
                  <c:v>41463</c:v>
                </c:pt>
                <c:pt idx="875">
                  <c:v>41464</c:v>
                </c:pt>
                <c:pt idx="876">
                  <c:v>41465</c:v>
                </c:pt>
                <c:pt idx="877">
                  <c:v>41466</c:v>
                </c:pt>
                <c:pt idx="878">
                  <c:v>41467</c:v>
                </c:pt>
                <c:pt idx="879">
                  <c:v>41468</c:v>
                </c:pt>
                <c:pt idx="880">
                  <c:v>41469</c:v>
                </c:pt>
                <c:pt idx="881">
                  <c:v>41470</c:v>
                </c:pt>
                <c:pt idx="882">
                  <c:v>41471</c:v>
                </c:pt>
                <c:pt idx="883">
                  <c:v>41472</c:v>
                </c:pt>
                <c:pt idx="884">
                  <c:v>41473</c:v>
                </c:pt>
                <c:pt idx="885">
                  <c:v>41474</c:v>
                </c:pt>
                <c:pt idx="886">
                  <c:v>41475</c:v>
                </c:pt>
                <c:pt idx="887">
                  <c:v>41476</c:v>
                </c:pt>
                <c:pt idx="888">
                  <c:v>41477</c:v>
                </c:pt>
                <c:pt idx="889">
                  <c:v>41478</c:v>
                </c:pt>
                <c:pt idx="890">
                  <c:v>41479</c:v>
                </c:pt>
                <c:pt idx="891">
                  <c:v>41480</c:v>
                </c:pt>
                <c:pt idx="892">
                  <c:v>41481</c:v>
                </c:pt>
                <c:pt idx="893">
                  <c:v>41482</c:v>
                </c:pt>
                <c:pt idx="894">
                  <c:v>41483</c:v>
                </c:pt>
                <c:pt idx="895">
                  <c:v>41484</c:v>
                </c:pt>
                <c:pt idx="896">
                  <c:v>41485</c:v>
                </c:pt>
                <c:pt idx="897">
                  <c:v>41486</c:v>
                </c:pt>
                <c:pt idx="898">
                  <c:v>41487</c:v>
                </c:pt>
                <c:pt idx="899">
                  <c:v>41488</c:v>
                </c:pt>
                <c:pt idx="900">
                  <c:v>41489</c:v>
                </c:pt>
                <c:pt idx="901">
                  <c:v>41490</c:v>
                </c:pt>
                <c:pt idx="902">
                  <c:v>41491</c:v>
                </c:pt>
                <c:pt idx="903">
                  <c:v>41492</c:v>
                </c:pt>
                <c:pt idx="904">
                  <c:v>41493</c:v>
                </c:pt>
                <c:pt idx="905">
                  <c:v>41494</c:v>
                </c:pt>
                <c:pt idx="906">
                  <c:v>41495</c:v>
                </c:pt>
                <c:pt idx="907">
                  <c:v>41496</c:v>
                </c:pt>
                <c:pt idx="908">
                  <c:v>41497</c:v>
                </c:pt>
                <c:pt idx="909">
                  <c:v>41498</c:v>
                </c:pt>
                <c:pt idx="910">
                  <c:v>41499</c:v>
                </c:pt>
                <c:pt idx="911">
                  <c:v>41500</c:v>
                </c:pt>
                <c:pt idx="912">
                  <c:v>41501</c:v>
                </c:pt>
                <c:pt idx="913">
                  <c:v>41502</c:v>
                </c:pt>
                <c:pt idx="914">
                  <c:v>41503</c:v>
                </c:pt>
                <c:pt idx="915">
                  <c:v>41504</c:v>
                </c:pt>
                <c:pt idx="916">
                  <c:v>41505</c:v>
                </c:pt>
                <c:pt idx="917">
                  <c:v>41506</c:v>
                </c:pt>
                <c:pt idx="918">
                  <c:v>41507</c:v>
                </c:pt>
                <c:pt idx="919">
                  <c:v>41508</c:v>
                </c:pt>
                <c:pt idx="920">
                  <c:v>41509</c:v>
                </c:pt>
                <c:pt idx="921">
                  <c:v>41510</c:v>
                </c:pt>
                <c:pt idx="922">
                  <c:v>41511</c:v>
                </c:pt>
                <c:pt idx="923">
                  <c:v>41512</c:v>
                </c:pt>
                <c:pt idx="924">
                  <c:v>41513</c:v>
                </c:pt>
                <c:pt idx="925">
                  <c:v>41514</c:v>
                </c:pt>
                <c:pt idx="926">
                  <c:v>41515</c:v>
                </c:pt>
                <c:pt idx="927">
                  <c:v>41516</c:v>
                </c:pt>
                <c:pt idx="928">
                  <c:v>41517</c:v>
                </c:pt>
                <c:pt idx="929">
                  <c:v>41518</c:v>
                </c:pt>
                <c:pt idx="930">
                  <c:v>41519</c:v>
                </c:pt>
                <c:pt idx="931">
                  <c:v>41520</c:v>
                </c:pt>
                <c:pt idx="932">
                  <c:v>41521</c:v>
                </c:pt>
                <c:pt idx="933">
                  <c:v>41522</c:v>
                </c:pt>
                <c:pt idx="934">
                  <c:v>41523</c:v>
                </c:pt>
                <c:pt idx="935">
                  <c:v>41524</c:v>
                </c:pt>
                <c:pt idx="936">
                  <c:v>41525</c:v>
                </c:pt>
                <c:pt idx="937">
                  <c:v>41526</c:v>
                </c:pt>
                <c:pt idx="938">
                  <c:v>41527</c:v>
                </c:pt>
                <c:pt idx="939">
                  <c:v>41528</c:v>
                </c:pt>
                <c:pt idx="940">
                  <c:v>41529</c:v>
                </c:pt>
                <c:pt idx="941">
                  <c:v>41530</c:v>
                </c:pt>
                <c:pt idx="942">
                  <c:v>41531</c:v>
                </c:pt>
                <c:pt idx="943">
                  <c:v>41532</c:v>
                </c:pt>
                <c:pt idx="944">
                  <c:v>41533</c:v>
                </c:pt>
                <c:pt idx="945">
                  <c:v>41534</c:v>
                </c:pt>
                <c:pt idx="946">
                  <c:v>41535</c:v>
                </c:pt>
                <c:pt idx="947">
                  <c:v>41536</c:v>
                </c:pt>
                <c:pt idx="948">
                  <c:v>41537</c:v>
                </c:pt>
                <c:pt idx="949">
                  <c:v>41538</c:v>
                </c:pt>
                <c:pt idx="950">
                  <c:v>41539</c:v>
                </c:pt>
                <c:pt idx="951">
                  <c:v>41540</c:v>
                </c:pt>
                <c:pt idx="952">
                  <c:v>41541</c:v>
                </c:pt>
                <c:pt idx="953">
                  <c:v>41542</c:v>
                </c:pt>
                <c:pt idx="954">
                  <c:v>41543</c:v>
                </c:pt>
                <c:pt idx="955">
                  <c:v>41544</c:v>
                </c:pt>
                <c:pt idx="956">
                  <c:v>41545</c:v>
                </c:pt>
                <c:pt idx="957">
                  <c:v>41546</c:v>
                </c:pt>
                <c:pt idx="958">
                  <c:v>41547</c:v>
                </c:pt>
                <c:pt idx="959">
                  <c:v>41548</c:v>
                </c:pt>
                <c:pt idx="960">
                  <c:v>41549</c:v>
                </c:pt>
                <c:pt idx="961">
                  <c:v>41550</c:v>
                </c:pt>
                <c:pt idx="962">
                  <c:v>41551</c:v>
                </c:pt>
                <c:pt idx="963">
                  <c:v>41552</c:v>
                </c:pt>
                <c:pt idx="964">
                  <c:v>41553</c:v>
                </c:pt>
                <c:pt idx="965">
                  <c:v>41554</c:v>
                </c:pt>
                <c:pt idx="966">
                  <c:v>41555</c:v>
                </c:pt>
                <c:pt idx="967">
                  <c:v>41556</c:v>
                </c:pt>
                <c:pt idx="968">
                  <c:v>41557</c:v>
                </c:pt>
                <c:pt idx="969">
                  <c:v>41558</c:v>
                </c:pt>
                <c:pt idx="970">
                  <c:v>41559</c:v>
                </c:pt>
                <c:pt idx="971">
                  <c:v>41560</c:v>
                </c:pt>
                <c:pt idx="972">
                  <c:v>41561</c:v>
                </c:pt>
                <c:pt idx="973">
                  <c:v>41562</c:v>
                </c:pt>
                <c:pt idx="974">
                  <c:v>41563</c:v>
                </c:pt>
                <c:pt idx="975">
                  <c:v>41564</c:v>
                </c:pt>
                <c:pt idx="976">
                  <c:v>41565</c:v>
                </c:pt>
                <c:pt idx="977">
                  <c:v>41566</c:v>
                </c:pt>
                <c:pt idx="978">
                  <c:v>41567</c:v>
                </c:pt>
                <c:pt idx="979">
                  <c:v>41568</c:v>
                </c:pt>
                <c:pt idx="980">
                  <c:v>41569</c:v>
                </c:pt>
                <c:pt idx="981">
                  <c:v>41570</c:v>
                </c:pt>
                <c:pt idx="982">
                  <c:v>41571</c:v>
                </c:pt>
                <c:pt idx="983">
                  <c:v>41572</c:v>
                </c:pt>
                <c:pt idx="984">
                  <c:v>41573</c:v>
                </c:pt>
                <c:pt idx="985">
                  <c:v>41574</c:v>
                </c:pt>
                <c:pt idx="986">
                  <c:v>41575</c:v>
                </c:pt>
                <c:pt idx="987">
                  <c:v>41576</c:v>
                </c:pt>
                <c:pt idx="988">
                  <c:v>41577</c:v>
                </c:pt>
                <c:pt idx="989">
                  <c:v>41578</c:v>
                </c:pt>
                <c:pt idx="990">
                  <c:v>41579</c:v>
                </c:pt>
                <c:pt idx="991">
                  <c:v>41580</c:v>
                </c:pt>
                <c:pt idx="992">
                  <c:v>41581</c:v>
                </c:pt>
                <c:pt idx="993">
                  <c:v>41582</c:v>
                </c:pt>
                <c:pt idx="994">
                  <c:v>41583</c:v>
                </c:pt>
                <c:pt idx="995">
                  <c:v>41584</c:v>
                </c:pt>
                <c:pt idx="996">
                  <c:v>41585</c:v>
                </c:pt>
                <c:pt idx="997">
                  <c:v>41586</c:v>
                </c:pt>
                <c:pt idx="998">
                  <c:v>41587</c:v>
                </c:pt>
                <c:pt idx="999">
                  <c:v>41588</c:v>
                </c:pt>
                <c:pt idx="1000">
                  <c:v>41589</c:v>
                </c:pt>
                <c:pt idx="1001">
                  <c:v>41590</c:v>
                </c:pt>
                <c:pt idx="1002">
                  <c:v>41591</c:v>
                </c:pt>
                <c:pt idx="1003">
                  <c:v>41592</c:v>
                </c:pt>
                <c:pt idx="1004">
                  <c:v>41593</c:v>
                </c:pt>
                <c:pt idx="1005">
                  <c:v>41594</c:v>
                </c:pt>
                <c:pt idx="1006">
                  <c:v>41595</c:v>
                </c:pt>
                <c:pt idx="1007">
                  <c:v>41596</c:v>
                </c:pt>
                <c:pt idx="1008">
                  <c:v>41597</c:v>
                </c:pt>
                <c:pt idx="1009">
                  <c:v>41598</c:v>
                </c:pt>
                <c:pt idx="1010">
                  <c:v>41599</c:v>
                </c:pt>
                <c:pt idx="1011">
                  <c:v>41600</c:v>
                </c:pt>
                <c:pt idx="1012">
                  <c:v>41601</c:v>
                </c:pt>
                <c:pt idx="1013">
                  <c:v>41602</c:v>
                </c:pt>
                <c:pt idx="1014">
                  <c:v>41603</c:v>
                </c:pt>
                <c:pt idx="1015">
                  <c:v>41604</c:v>
                </c:pt>
                <c:pt idx="1016">
                  <c:v>41605</c:v>
                </c:pt>
                <c:pt idx="1017">
                  <c:v>41606</c:v>
                </c:pt>
                <c:pt idx="1018">
                  <c:v>41607</c:v>
                </c:pt>
                <c:pt idx="1019">
                  <c:v>41608</c:v>
                </c:pt>
                <c:pt idx="1020">
                  <c:v>41609</c:v>
                </c:pt>
                <c:pt idx="1021">
                  <c:v>41610</c:v>
                </c:pt>
                <c:pt idx="1022">
                  <c:v>41611</c:v>
                </c:pt>
                <c:pt idx="1023">
                  <c:v>41612</c:v>
                </c:pt>
                <c:pt idx="1024">
                  <c:v>41613</c:v>
                </c:pt>
                <c:pt idx="1025">
                  <c:v>41614</c:v>
                </c:pt>
                <c:pt idx="1026">
                  <c:v>41615</c:v>
                </c:pt>
                <c:pt idx="1027">
                  <c:v>41616</c:v>
                </c:pt>
                <c:pt idx="1028">
                  <c:v>41617</c:v>
                </c:pt>
                <c:pt idx="1029">
                  <c:v>41618</c:v>
                </c:pt>
                <c:pt idx="1030">
                  <c:v>41619</c:v>
                </c:pt>
                <c:pt idx="1031">
                  <c:v>41620</c:v>
                </c:pt>
                <c:pt idx="1032">
                  <c:v>41621</c:v>
                </c:pt>
                <c:pt idx="1033">
                  <c:v>41622</c:v>
                </c:pt>
                <c:pt idx="1034">
                  <c:v>41623</c:v>
                </c:pt>
                <c:pt idx="1035">
                  <c:v>41624</c:v>
                </c:pt>
                <c:pt idx="1036">
                  <c:v>41625</c:v>
                </c:pt>
                <c:pt idx="1037">
                  <c:v>41626</c:v>
                </c:pt>
                <c:pt idx="1038">
                  <c:v>41627</c:v>
                </c:pt>
                <c:pt idx="1039">
                  <c:v>41628</c:v>
                </c:pt>
                <c:pt idx="1040">
                  <c:v>41629</c:v>
                </c:pt>
                <c:pt idx="1041">
                  <c:v>41630</c:v>
                </c:pt>
                <c:pt idx="1042">
                  <c:v>41631</c:v>
                </c:pt>
                <c:pt idx="1043">
                  <c:v>41632</c:v>
                </c:pt>
                <c:pt idx="1044">
                  <c:v>41633</c:v>
                </c:pt>
                <c:pt idx="1045">
                  <c:v>41634</c:v>
                </c:pt>
                <c:pt idx="1046">
                  <c:v>41635</c:v>
                </c:pt>
                <c:pt idx="1047">
                  <c:v>41636</c:v>
                </c:pt>
                <c:pt idx="1048">
                  <c:v>41637</c:v>
                </c:pt>
                <c:pt idx="1049">
                  <c:v>41638</c:v>
                </c:pt>
                <c:pt idx="1050">
                  <c:v>41639</c:v>
                </c:pt>
                <c:pt idx="1051">
                  <c:v>41640</c:v>
                </c:pt>
                <c:pt idx="1052">
                  <c:v>41641</c:v>
                </c:pt>
                <c:pt idx="1053">
                  <c:v>41642</c:v>
                </c:pt>
                <c:pt idx="1054">
                  <c:v>41643</c:v>
                </c:pt>
                <c:pt idx="1055">
                  <c:v>41644</c:v>
                </c:pt>
                <c:pt idx="1056">
                  <c:v>41645</c:v>
                </c:pt>
                <c:pt idx="1057">
                  <c:v>41646</c:v>
                </c:pt>
                <c:pt idx="1058">
                  <c:v>41647</c:v>
                </c:pt>
                <c:pt idx="1059">
                  <c:v>41648</c:v>
                </c:pt>
                <c:pt idx="1060">
                  <c:v>41649</c:v>
                </c:pt>
                <c:pt idx="1061">
                  <c:v>41650</c:v>
                </c:pt>
                <c:pt idx="1062">
                  <c:v>41651</c:v>
                </c:pt>
                <c:pt idx="1063">
                  <c:v>41652</c:v>
                </c:pt>
                <c:pt idx="1064">
                  <c:v>41653</c:v>
                </c:pt>
                <c:pt idx="1065">
                  <c:v>41654</c:v>
                </c:pt>
                <c:pt idx="1066">
                  <c:v>41655</c:v>
                </c:pt>
                <c:pt idx="1067">
                  <c:v>41656</c:v>
                </c:pt>
                <c:pt idx="1068">
                  <c:v>41657</c:v>
                </c:pt>
                <c:pt idx="1069">
                  <c:v>41658</c:v>
                </c:pt>
                <c:pt idx="1070">
                  <c:v>41659</c:v>
                </c:pt>
                <c:pt idx="1071">
                  <c:v>41660</c:v>
                </c:pt>
                <c:pt idx="1072">
                  <c:v>41661</c:v>
                </c:pt>
                <c:pt idx="1073">
                  <c:v>41662</c:v>
                </c:pt>
                <c:pt idx="1074">
                  <c:v>41663</c:v>
                </c:pt>
                <c:pt idx="1075">
                  <c:v>41664</c:v>
                </c:pt>
                <c:pt idx="1076">
                  <c:v>41665</c:v>
                </c:pt>
                <c:pt idx="1077">
                  <c:v>41666</c:v>
                </c:pt>
                <c:pt idx="1078">
                  <c:v>41667</c:v>
                </c:pt>
                <c:pt idx="1079">
                  <c:v>41668</c:v>
                </c:pt>
                <c:pt idx="1080">
                  <c:v>41669</c:v>
                </c:pt>
                <c:pt idx="1081">
                  <c:v>41670</c:v>
                </c:pt>
                <c:pt idx="1082">
                  <c:v>41671</c:v>
                </c:pt>
                <c:pt idx="1083">
                  <c:v>41672</c:v>
                </c:pt>
                <c:pt idx="1084">
                  <c:v>41673</c:v>
                </c:pt>
                <c:pt idx="1085">
                  <c:v>41674</c:v>
                </c:pt>
                <c:pt idx="1086">
                  <c:v>41675</c:v>
                </c:pt>
                <c:pt idx="1087">
                  <c:v>41676</c:v>
                </c:pt>
                <c:pt idx="1088">
                  <c:v>41677</c:v>
                </c:pt>
                <c:pt idx="1089">
                  <c:v>41678</c:v>
                </c:pt>
                <c:pt idx="1090">
                  <c:v>41679</c:v>
                </c:pt>
                <c:pt idx="1091">
                  <c:v>41680</c:v>
                </c:pt>
                <c:pt idx="1092">
                  <c:v>41681</c:v>
                </c:pt>
                <c:pt idx="1093">
                  <c:v>41682</c:v>
                </c:pt>
                <c:pt idx="1094">
                  <c:v>41683</c:v>
                </c:pt>
                <c:pt idx="1095">
                  <c:v>41684</c:v>
                </c:pt>
                <c:pt idx="1096">
                  <c:v>41685</c:v>
                </c:pt>
                <c:pt idx="1097">
                  <c:v>41686</c:v>
                </c:pt>
                <c:pt idx="1098">
                  <c:v>41687</c:v>
                </c:pt>
                <c:pt idx="1099">
                  <c:v>41688</c:v>
                </c:pt>
                <c:pt idx="1100">
                  <c:v>41689</c:v>
                </c:pt>
                <c:pt idx="1101">
                  <c:v>41690</c:v>
                </c:pt>
                <c:pt idx="1102">
                  <c:v>41691</c:v>
                </c:pt>
                <c:pt idx="1103">
                  <c:v>41692</c:v>
                </c:pt>
                <c:pt idx="1104">
                  <c:v>41693</c:v>
                </c:pt>
                <c:pt idx="1105">
                  <c:v>41694</c:v>
                </c:pt>
                <c:pt idx="1106">
                  <c:v>41695</c:v>
                </c:pt>
                <c:pt idx="1107">
                  <c:v>41696</c:v>
                </c:pt>
                <c:pt idx="1108">
                  <c:v>41697</c:v>
                </c:pt>
                <c:pt idx="1109">
                  <c:v>41698</c:v>
                </c:pt>
                <c:pt idx="1110">
                  <c:v>41699</c:v>
                </c:pt>
                <c:pt idx="1111">
                  <c:v>41700</c:v>
                </c:pt>
                <c:pt idx="1112">
                  <c:v>41701</c:v>
                </c:pt>
                <c:pt idx="1113">
                  <c:v>41702</c:v>
                </c:pt>
                <c:pt idx="1114">
                  <c:v>41703</c:v>
                </c:pt>
                <c:pt idx="1115">
                  <c:v>41704</c:v>
                </c:pt>
                <c:pt idx="1116">
                  <c:v>41705</c:v>
                </c:pt>
                <c:pt idx="1117">
                  <c:v>41706</c:v>
                </c:pt>
                <c:pt idx="1118">
                  <c:v>41707</c:v>
                </c:pt>
                <c:pt idx="1119">
                  <c:v>41708</c:v>
                </c:pt>
                <c:pt idx="1120">
                  <c:v>41709</c:v>
                </c:pt>
                <c:pt idx="1121">
                  <c:v>41710</c:v>
                </c:pt>
                <c:pt idx="1122">
                  <c:v>41711</c:v>
                </c:pt>
                <c:pt idx="1123">
                  <c:v>41712</c:v>
                </c:pt>
                <c:pt idx="1124">
                  <c:v>41713</c:v>
                </c:pt>
                <c:pt idx="1125">
                  <c:v>41714</c:v>
                </c:pt>
                <c:pt idx="1126">
                  <c:v>41715</c:v>
                </c:pt>
                <c:pt idx="1127">
                  <c:v>41716</c:v>
                </c:pt>
                <c:pt idx="1128">
                  <c:v>41717</c:v>
                </c:pt>
                <c:pt idx="1129">
                  <c:v>41718</c:v>
                </c:pt>
                <c:pt idx="1130">
                  <c:v>41719</c:v>
                </c:pt>
                <c:pt idx="1131">
                  <c:v>41720</c:v>
                </c:pt>
                <c:pt idx="1132">
                  <c:v>41721</c:v>
                </c:pt>
                <c:pt idx="1133">
                  <c:v>41722</c:v>
                </c:pt>
                <c:pt idx="1134">
                  <c:v>41723</c:v>
                </c:pt>
                <c:pt idx="1135">
                  <c:v>41724</c:v>
                </c:pt>
                <c:pt idx="1136">
                  <c:v>41725</c:v>
                </c:pt>
                <c:pt idx="1137">
                  <c:v>41726</c:v>
                </c:pt>
                <c:pt idx="1138">
                  <c:v>41727</c:v>
                </c:pt>
                <c:pt idx="1139">
                  <c:v>41728</c:v>
                </c:pt>
                <c:pt idx="1140">
                  <c:v>41729</c:v>
                </c:pt>
                <c:pt idx="1141">
                  <c:v>41730</c:v>
                </c:pt>
                <c:pt idx="1142">
                  <c:v>41731</c:v>
                </c:pt>
                <c:pt idx="1143">
                  <c:v>41732</c:v>
                </c:pt>
                <c:pt idx="1144">
                  <c:v>41733</c:v>
                </c:pt>
                <c:pt idx="1145">
                  <c:v>41734</c:v>
                </c:pt>
                <c:pt idx="1146">
                  <c:v>41735</c:v>
                </c:pt>
                <c:pt idx="1147">
                  <c:v>41736</c:v>
                </c:pt>
                <c:pt idx="1148">
                  <c:v>41737</c:v>
                </c:pt>
                <c:pt idx="1149">
                  <c:v>41738</c:v>
                </c:pt>
                <c:pt idx="1150">
                  <c:v>41739</c:v>
                </c:pt>
                <c:pt idx="1151">
                  <c:v>41740</c:v>
                </c:pt>
                <c:pt idx="1152">
                  <c:v>41741</c:v>
                </c:pt>
                <c:pt idx="1153">
                  <c:v>41742</c:v>
                </c:pt>
                <c:pt idx="1154">
                  <c:v>41743</c:v>
                </c:pt>
                <c:pt idx="1155">
                  <c:v>41744</c:v>
                </c:pt>
                <c:pt idx="1156">
                  <c:v>41745</c:v>
                </c:pt>
                <c:pt idx="1157">
                  <c:v>41746</c:v>
                </c:pt>
                <c:pt idx="1158">
                  <c:v>41747</c:v>
                </c:pt>
                <c:pt idx="1159">
                  <c:v>41748</c:v>
                </c:pt>
                <c:pt idx="1160">
                  <c:v>41749</c:v>
                </c:pt>
                <c:pt idx="1161">
                  <c:v>41750</c:v>
                </c:pt>
                <c:pt idx="1162">
                  <c:v>41751</c:v>
                </c:pt>
                <c:pt idx="1163">
                  <c:v>41752</c:v>
                </c:pt>
                <c:pt idx="1164">
                  <c:v>41753</c:v>
                </c:pt>
                <c:pt idx="1165">
                  <c:v>41754</c:v>
                </c:pt>
                <c:pt idx="1166">
                  <c:v>41755</c:v>
                </c:pt>
                <c:pt idx="1167">
                  <c:v>41756</c:v>
                </c:pt>
                <c:pt idx="1168">
                  <c:v>41757</c:v>
                </c:pt>
                <c:pt idx="1169">
                  <c:v>41758</c:v>
                </c:pt>
                <c:pt idx="1170">
                  <c:v>41759</c:v>
                </c:pt>
                <c:pt idx="1171">
                  <c:v>41760</c:v>
                </c:pt>
                <c:pt idx="1172">
                  <c:v>41761</c:v>
                </c:pt>
                <c:pt idx="1173">
                  <c:v>41762</c:v>
                </c:pt>
                <c:pt idx="1174">
                  <c:v>41763</c:v>
                </c:pt>
                <c:pt idx="1175">
                  <c:v>41764</c:v>
                </c:pt>
                <c:pt idx="1176">
                  <c:v>41765</c:v>
                </c:pt>
                <c:pt idx="1177">
                  <c:v>41766</c:v>
                </c:pt>
                <c:pt idx="1178">
                  <c:v>41767</c:v>
                </c:pt>
                <c:pt idx="1179">
                  <c:v>41768</c:v>
                </c:pt>
                <c:pt idx="1180">
                  <c:v>41769</c:v>
                </c:pt>
                <c:pt idx="1181">
                  <c:v>41770</c:v>
                </c:pt>
                <c:pt idx="1182">
                  <c:v>41771</c:v>
                </c:pt>
                <c:pt idx="1183">
                  <c:v>41772</c:v>
                </c:pt>
                <c:pt idx="1184">
                  <c:v>41773</c:v>
                </c:pt>
                <c:pt idx="1185">
                  <c:v>41774</c:v>
                </c:pt>
                <c:pt idx="1186">
                  <c:v>41775</c:v>
                </c:pt>
                <c:pt idx="1187">
                  <c:v>41776</c:v>
                </c:pt>
                <c:pt idx="1188">
                  <c:v>41777</c:v>
                </c:pt>
                <c:pt idx="1189">
                  <c:v>41778</c:v>
                </c:pt>
                <c:pt idx="1190">
                  <c:v>41779</c:v>
                </c:pt>
                <c:pt idx="1191">
                  <c:v>41780</c:v>
                </c:pt>
                <c:pt idx="1192">
                  <c:v>41815</c:v>
                </c:pt>
                <c:pt idx="1193">
                  <c:v>41816</c:v>
                </c:pt>
                <c:pt idx="1194">
                  <c:v>41817</c:v>
                </c:pt>
                <c:pt idx="1195">
                  <c:v>41818</c:v>
                </c:pt>
                <c:pt idx="1196">
                  <c:v>41819</c:v>
                </c:pt>
                <c:pt idx="1197">
                  <c:v>41820</c:v>
                </c:pt>
                <c:pt idx="1198">
                  <c:v>41821</c:v>
                </c:pt>
                <c:pt idx="1199">
                  <c:v>41822</c:v>
                </c:pt>
                <c:pt idx="1200">
                  <c:v>41823</c:v>
                </c:pt>
                <c:pt idx="1201">
                  <c:v>41824</c:v>
                </c:pt>
                <c:pt idx="1202">
                  <c:v>41825</c:v>
                </c:pt>
                <c:pt idx="1203">
                  <c:v>41826</c:v>
                </c:pt>
                <c:pt idx="1204">
                  <c:v>41827</c:v>
                </c:pt>
                <c:pt idx="1205">
                  <c:v>41828</c:v>
                </c:pt>
                <c:pt idx="1206">
                  <c:v>41829</c:v>
                </c:pt>
                <c:pt idx="1207">
                  <c:v>41830</c:v>
                </c:pt>
                <c:pt idx="1208">
                  <c:v>41831</c:v>
                </c:pt>
                <c:pt idx="1209">
                  <c:v>41832</c:v>
                </c:pt>
                <c:pt idx="1210">
                  <c:v>41833</c:v>
                </c:pt>
                <c:pt idx="1211">
                  <c:v>41834</c:v>
                </c:pt>
                <c:pt idx="1212">
                  <c:v>41835</c:v>
                </c:pt>
                <c:pt idx="1213">
                  <c:v>41836</c:v>
                </c:pt>
                <c:pt idx="1214">
                  <c:v>41837</c:v>
                </c:pt>
                <c:pt idx="1215">
                  <c:v>41838</c:v>
                </c:pt>
                <c:pt idx="1216">
                  <c:v>41839</c:v>
                </c:pt>
                <c:pt idx="1217">
                  <c:v>41840</c:v>
                </c:pt>
                <c:pt idx="1218">
                  <c:v>41841</c:v>
                </c:pt>
                <c:pt idx="1219">
                  <c:v>41842</c:v>
                </c:pt>
                <c:pt idx="1220">
                  <c:v>41843</c:v>
                </c:pt>
                <c:pt idx="1221">
                  <c:v>41844</c:v>
                </c:pt>
                <c:pt idx="1222">
                  <c:v>41845</c:v>
                </c:pt>
                <c:pt idx="1223">
                  <c:v>41846</c:v>
                </c:pt>
                <c:pt idx="1224">
                  <c:v>41847</c:v>
                </c:pt>
                <c:pt idx="1225">
                  <c:v>41848</c:v>
                </c:pt>
                <c:pt idx="1226">
                  <c:v>41849</c:v>
                </c:pt>
                <c:pt idx="1227">
                  <c:v>41850</c:v>
                </c:pt>
                <c:pt idx="1228">
                  <c:v>41851</c:v>
                </c:pt>
                <c:pt idx="1229">
                  <c:v>41852</c:v>
                </c:pt>
                <c:pt idx="1230">
                  <c:v>41853</c:v>
                </c:pt>
                <c:pt idx="1231">
                  <c:v>41854</c:v>
                </c:pt>
                <c:pt idx="1232">
                  <c:v>41855</c:v>
                </c:pt>
                <c:pt idx="1233">
                  <c:v>41856</c:v>
                </c:pt>
                <c:pt idx="1234">
                  <c:v>41857</c:v>
                </c:pt>
                <c:pt idx="1235">
                  <c:v>41858</c:v>
                </c:pt>
                <c:pt idx="1236">
                  <c:v>41859</c:v>
                </c:pt>
                <c:pt idx="1237">
                  <c:v>41860</c:v>
                </c:pt>
                <c:pt idx="1238">
                  <c:v>41861</c:v>
                </c:pt>
                <c:pt idx="1239">
                  <c:v>41862</c:v>
                </c:pt>
                <c:pt idx="1240">
                  <c:v>41863</c:v>
                </c:pt>
                <c:pt idx="1241">
                  <c:v>41864</c:v>
                </c:pt>
                <c:pt idx="1242">
                  <c:v>41865</c:v>
                </c:pt>
                <c:pt idx="1243">
                  <c:v>41866</c:v>
                </c:pt>
                <c:pt idx="1244">
                  <c:v>41867</c:v>
                </c:pt>
                <c:pt idx="1245">
                  <c:v>41868</c:v>
                </c:pt>
                <c:pt idx="1246">
                  <c:v>41869</c:v>
                </c:pt>
                <c:pt idx="1247">
                  <c:v>41870</c:v>
                </c:pt>
                <c:pt idx="1248">
                  <c:v>41871</c:v>
                </c:pt>
                <c:pt idx="1249">
                  <c:v>41872</c:v>
                </c:pt>
                <c:pt idx="1250">
                  <c:v>41873</c:v>
                </c:pt>
                <c:pt idx="1251">
                  <c:v>41874</c:v>
                </c:pt>
                <c:pt idx="1252">
                  <c:v>41875</c:v>
                </c:pt>
                <c:pt idx="1253">
                  <c:v>41876</c:v>
                </c:pt>
                <c:pt idx="1254">
                  <c:v>41877</c:v>
                </c:pt>
                <c:pt idx="1255">
                  <c:v>41878</c:v>
                </c:pt>
                <c:pt idx="1256">
                  <c:v>41879</c:v>
                </c:pt>
                <c:pt idx="1257">
                  <c:v>41880</c:v>
                </c:pt>
                <c:pt idx="1258">
                  <c:v>41881</c:v>
                </c:pt>
                <c:pt idx="1259">
                  <c:v>41882</c:v>
                </c:pt>
                <c:pt idx="1260">
                  <c:v>41883</c:v>
                </c:pt>
                <c:pt idx="1261">
                  <c:v>41884</c:v>
                </c:pt>
                <c:pt idx="1262">
                  <c:v>41885</c:v>
                </c:pt>
                <c:pt idx="1263">
                  <c:v>41886</c:v>
                </c:pt>
                <c:pt idx="1264">
                  <c:v>41887</c:v>
                </c:pt>
                <c:pt idx="1265">
                  <c:v>41888</c:v>
                </c:pt>
                <c:pt idx="1266">
                  <c:v>41889</c:v>
                </c:pt>
                <c:pt idx="1267">
                  <c:v>41890</c:v>
                </c:pt>
                <c:pt idx="1268">
                  <c:v>41891</c:v>
                </c:pt>
                <c:pt idx="1269">
                  <c:v>41892</c:v>
                </c:pt>
                <c:pt idx="1270">
                  <c:v>41893</c:v>
                </c:pt>
                <c:pt idx="1271">
                  <c:v>41894</c:v>
                </c:pt>
                <c:pt idx="1272">
                  <c:v>41895</c:v>
                </c:pt>
                <c:pt idx="1273">
                  <c:v>41896</c:v>
                </c:pt>
                <c:pt idx="1274">
                  <c:v>41897</c:v>
                </c:pt>
                <c:pt idx="1275">
                  <c:v>41898</c:v>
                </c:pt>
                <c:pt idx="1276">
                  <c:v>41899</c:v>
                </c:pt>
                <c:pt idx="1277">
                  <c:v>41900</c:v>
                </c:pt>
                <c:pt idx="1278">
                  <c:v>41901</c:v>
                </c:pt>
                <c:pt idx="1279">
                  <c:v>41902</c:v>
                </c:pt>
                <c:pt idx="1280">
                  <c:v>41903</c:v>
                </c:pt>
                <c:pt idx="1281">
                  <c:v>41904</c:v>
                </c:pt>
                <c:pt idx="1282">
                  <c:v>41905</c:v>
                </c:pt>
                <c:pt idx="1283">
                  <c:v>41906</c:v>
                </c:pt>
                <c:pt idx="1284">
                  <c:v>41907</c:v>
                </c:pt>
                <c:pt idx="1285">
                  <c:v>41908</c:v>
                </c:pt>
                <c:pt idx="1286">
                  <c:v>41909</c:v>
                </c:pt>
                <c:pt idx="1287">
                  <c:v>41910</c:v>
                </c:pt>
                <c:pt idx="1288">
                  <c:v>41911</c:v>
                </c:pt>
                <c:pt idx="1289">
                  <c:v>41912</c:v>
                </c:pt>
                <c:pt idx="1290">
                  <c:v>41913</c:v>
                </c:pt>
                <c:pt idx="1291">
                  <c:v>41914</c:v>
                </c:pt>
                <c:pt idx="1292">
                  <c:v>41915</c:v>
                </c:pt>
                <c:pt idx="1293">
                  <c:v>41916</c:v>
                </c:pt>
                <c:pt idx="1294">
                  <c:v>41917</c:v>
                </c:pt>
                <c:pt idx="1295">
                  <c:v>41918</c:v>
                </c:pt>
                <c:pt idx="1296">
                  <c:v>41919</c:v>
                </c:pt>
                <c:pt idx="1297">
                  <c:v>41920</c:v>
                </c:pt>
                <c:pt idx="1298">
                  <c:v>41921</c:v>
                </c:pt>
                <c:pt idx="1299">
                  <c:v>41922</c:v>
                </c:pt>
                <c:pt idx="1300">
                  <c:v>41923</c:v>
                </c:pt>
                <c:pt idx="1301">
                  <c:v>41924</c:v>
                </c:pt>
                <c:pt idx="1302">
                  <c:v>41925</c:v>
                </c:pt>
                <c:pt idx="1303">
                  <c:v>41926</c:v>
                </c:pt>
                <c:pt idx="1304">
                  <c:v>41927</c:v>
                </c:pt>
                <c:pt idx="1305">
                  <c:v>41928</c:v>
                </c:pt>
                <c:pt idx="1306">
                  <c:v>41929</c:v>
                </c:pt>
                <c:pt idx="1307">
                  <c:v>41930</c:v>
                </c:pt>
                <c:pt idx="1308">
                  <c:v>41931</c:v>
                </c:pt>
                <c:pt idx="1309">
                  <c:v>41932</c:v>
                </c:pt>
                <c:pt idx="1310">
                  <c:v>41933</c:v>
                </c:pt>
                <c:pt idx="1311">
                  <c:v>41934</c:v>
                </c:pt>
                <c:pt idx="1312">
                  <c:v>41935</c:v>
                </c:pt>
                <c:pt idx="1313">
                  <c:v>41936</c:v>
                </c:pt>
                <c:pt idx="1314">
                  <c:v>41937</c:v>
                </c:pt>
                <c:pt idx="1315">
                  <c:v>41938</c:v>
                </c:pt>
                <c:pt idx="1316">
                  <c:v>41939</c:v>
                </c:pt>
                <c:pt idx="1317">
                  <c:v>41940</c:v>
                </c:pt>
                <c:pt idx="1318">
                  <c:v>41941</c:v>
                </c:pt>
                <c:pt idx="1319">
                  <c:v>41942</c:v>
                </c:pt>
                <c:pt idx="1320">
                  <c:v>41943</c:v>
                </c:pt>
                <c:pt idx="1321">
                  <c:v>41944</c:v>
                </c:pt>
                <c:pt idx="1322">
                  <c:v>41945</c:v>
                </c:pt>
                <c:pt idx="1323">
                  <c:v>41946</c:v>
                </c:pt>
                <c:pt idx="1324">
                  <c:v>41947</c:v>
                </c:pt>
                <c:pt idx="1325">
                  <c:v>41948</c:v>
                </c:pt>
                <c:pt idx="1326">
                  <c:v>41949</c:v>
                </c:pt>
                <c:pt idx="1327">
                  <c:v>41950</c:v>
                </c:pt>
                <c:pt idx="1328">
                  <c:v>41951</c:v>
                </c:pt>
                <c:pt idx="1329">
                  <c:v>41952</c:v>
                </c:pt>
                <c:pt idx="1330">
                  <c:v>41953</c:v>
                </c:pt>
                <c:pt idx="1331">
                  <c:v>41954</c:v>
                </c:pt>
                <c:pt idx="1332">
                  <c:v>41955</c:v>
                </c:pt>
                <c:pt idx="1333">
                  <c:v>41956</c:v>
                </c:pt>
                <c:pt idx="1334">
                  <c:v>41957</c:v>
                </c:pt>
                <c:pt idx="1335">
                  <c:v>41958</c:v>
                </c:pt>
                <c:pt idx="1336">
                  <c:v>41959</c:v>
                </c:pt>
                <c:pt idx="1337">
                  <c:v>41960</c:v>
                </c:pt>
                <c:pt idx="1338">
                  <c:v>41961</c:v>
                </c:pt>
                <c:pt idx="1339">
                  <c:v>41962</c:v>
                </c:pt>
                <c:pt idx="1340">
                  <c:v>41963</c:v>
                </c:pt>
                <c:pt idx="1341">
                  <c:v>41964</c:v>
                </c:pt>
                <c:pt idx="1342">
                  <c:v>41965</c:v>
                </c:pt>
                <c:pt idx="1343">
                  <c:v>41966</c:v>
                </c:pt>
                <c:pt idx="1344">
                  <c:v>41967</c:v>
                </c:pt>
                <c:pt idx="1345">
                  <c:v>41968</c:v>
                </c:pt>
                <c:pt idx="1346">
                  <c:v>41969</c:v>
                </c:pt>
                <c:pt idx="1347">
                  <c:v>41970</c:v>
                </c:pt>
                <c:pt idx="1348">
                  <c:v>41971</c:v>
                </c:pt>
                <c:pt idx="1349">
                  <c:v>41972</c:v>
                </c:pt>
                <c:pt idx="1350">
                  <c:v>41973</c:v>
                </c:pt>
                <c:pt idx="1351">
                  <c:v>41974</c:v>
                </c:pt>
                <c:pt idx="1352">
                  <c:v>41975</c:v>
                </c:pt>
                <c:pt idx="1353">
                  <c:v>41976</c:v>
                </c:pt>
                <c:pt idx="1354">
                  <c:v>41977</c:v>
                </c:pt>
                <c:pt idx="1355">
                  <c:v>41978</c:v>
                </c:pt>
                <c:pt idx="1356">
                  <c:v>41979</c:v>
                </c:pt>
                <c:pt idx="1357">
                  <c:v>41980</c:v>
                </c:pt>
                <c:pt idx="1358">
                  <c:v>41981</c:v>
                </c:pt>
                <c:pt idx="1359">
                  <c:v>41982</c:v>
                </c:pt>
                <c:pt idx="1360">
                  <c:v>41983</c:v>
                </c:pt>
                <c:pt idx="1361">
                  <c:v>41984</c:v>
                </c:pt>
                <c:pt idx="1362">
                  <c:v>41985</c:v>
                </c:pt>
                <c:pt idx="1363">
                  <c:v>41986</c:v>
                </c:pt>
                <c:pt idx="1364">
                  <c:v>41987</c:v>
                </c:pt>
                <c:pt idx="1365">
                  <c:v>41988</c:v>
                </c:pt>
                <c:pt idx="1366">
                  <c:v>41989</c:v>
                </c:pt>
                <c:pt idx="1367">
                  <c:v>41990</c:v>
                </c:pt>
                <c:pt idx="1368">
                  <c:v>41991</c:v>
                </c:pt>
                <c:pt idx="1369">
                  <c:v>41992</c:v>
                </c:pt>
                <c:pt idx="1370">
                  <c:v>41993</c:v>
                </c:pt>
                <c:pt idx="1371">
                  <c:v>41994</c:v>
                </c:pt>
                <c:pt idx="1372">
                  <c:v>41995</c:v>
                </c:pt>
                <c:pt idx="1373">
                  <c:v>41996</c:v>
                </c:pt>
                <c:pt idx="1374">
                  <c:v>41997</c:v>
                </c:pt>
                <c:pt idx="1375">
                  <c:v>41998</c:v>
                </c:pt>
                <c:pt idx="1376">
                  <c:v>41999</c:v>
                </c:pt>
                <c:pt idx="1377">
                  <c:v>42000</c:v>
                </c:pt>
                <c:pt idx="1378">
                  <c:v>42001</c:v>
                </c:pt>
                <c:pt idx="1379">
                  <c:v>42002</c:v>
                </c:pt>
                <c:pt idx="1380">
                  <c:v>42003</c:v>
                </c:pt>
                <c:pt idx="1381">
                  <c:v>42004</c:v>
                </c:pt>
                <c:pt idx="1382">
                  <c:v>42005</c:v>
                </c:pt>
                <c:pt idx="1383">
                  <c:v>42006</c:v>
                </c:pt>
                <c:pt idx="1384">
                  <c:v>42007</c:v>
                </c:pt>
                <c:pt idx="1385">
                  <c:v>42008</c:v>
                </c:pt>
                <c:pt idx="1386">
                  <c:v>42009</c:v>
                </c:pt>
                <c:pt idx="1387">
                  <c:v>42010</c:v>
                </c:pt>
                <c:pt idx="1388">
                  <c:v>42011</c:v>
                </c:pt>
                <c:pt idx="1389">
                  <c:v>42012</c:v>
                </c:pt>
                <c:pt idx="1390">
                  <c:v>42013</c:v>
                </c:pt>
                <c:pt idx="1391">
                  <c:v>42014</c:v>
                </c:pt>
                <c:pt idx="1392">
                  <c:v>42015</c:v>
                </c:pt>
                <c:pt idx="1393">
                  <c:v>42016</c:v>
                </c:pt>
                <c:pt idx="1394">
                  <c:v>42017</c:v>
                </c:pt>
                <c:pt idx="1395">
                  <c:v>42018</c:v>
                </c:pt>
                <c:pt idx="1396">
                  <c:v>42019</c:v>
                </c:pt>
                <c:pt idx="1397">
                  <c:v>42020</c:v>
                </c:pt>
                <c:pt idx="1398">
                  <c:v>42021</c:v>
                </c:pt>
                <c:pt idx="1399">
                  <c:v>42022</c:v>
                </c:pt>
                <c:pt idx="1400">
                  <c:v>42023</c:v>
                </c:pt>
                <c:pt idx="1401">
                  <c:v>42024</c:v>
                </c:pt>
                <c:pt idx="1402">
                  <c:v>42025</c:v>
                </c:pt>
                <c:pt idx="1403">
                  <c:v>42026</c:v>
                </c:pt>
                <c:pt idx="1404">
                  <c:v>42027</c:v>
                </c:pt>
                <c:pt idx="1405">
                  <c:v>42028</c:v>
                </c:pt>
                <c:pt idx="1406">
                  <c:v>42029</c:v>
                </c:pt>
                <c:pt idx="1407">
                  <c:v>42030</c:v>
                </c:pt>
                <c:pt idx="1408">
                  <c:v>42031</c:v>
                </c:pt>
                <c:pt idx="1409">
                  <c:v>42032</c:v>
                </c:pt>
                <c:pt idx="1410">
                  <c:v>42033</c:v>
                </c:pt>
                <c:pt idx="1411">
                  <c:v>42034</c:v>
                </c:pt>
                <c:pt idx="1412">
                  <c:v>42035</c:v>
                </c:pt>
                <c:pt idx="1413">
                  <c:v>42036</c:v>
                </c:pt>
                <c:pt idx="1414">
                  <c:v>42037</c:v>
                </c:pt>
                <c:pt idx="1415">
                  <c:v>42038</c:v>
                </c:pt>
                <c:pt idx="1416">
                  <c:v>42039</c:v>
                </c:pt>
                <c:pt idx="1417">
                  <c:v>42040</c:v>
                </c:pt>
                <c:pt idx="1418">
                  <c:v>42041</c:v>
                </c:pt>
                <c:pt idx="1419">
                  <c:v>42042</c:v>
                </c:pt>
                <c:pt idx="1420">
                  <c:v>42043</c:v>
                </c:pt>
                <c:pt idx="1421">
                  <c:v>42044</c:v>
                </c:pt>
                <c:pt idx="1422">
                  <c:v>42045</c:v>
                </c:pt>
                <c:pt idx="1423">
                  <c:v>42046</c:v>
                </c:pt>
                <c:pt idx="1424">
                  <c:v>42047</c:v>
                </c:pt>
                <c:pt idx="1425">
                  <c:v>42048</c:v>
                </c:pt>
                <c:pt idx="1426">
                  <c:v>42049</c:v>
                </c:pt>
                <c:pt idx="1427">
                  <c:v>42050</c:v>
                </c:pt>
                <c:pt idx="1428">
                  <c:v>42051</c:v>
                </c:pt>
                <c:pt idx="1429">
                  <c:v>42052</c:v>
                </c:pt>
                <c:pt idx="1430">
                  <c:v>42053</c:v>
                </c:pt>
                <c:pt idx="1431">
                  <c:v>42054</c:v>
                </c:pt>
                <c:pt idx="1432">
                  <c:v>42055</c:v>
                </c:pt>
                <c:pt idx="1433">
                  <c:v>42056</c:v>
                </c:pt>
                <c:pt idx="1434">
                  <c:v>42057</c:v>
                </c:pt>
                <c:pt idx="1435">
                  <c:v>42058</c:v>
                </c:pt>
                <c:pt idx="1436">
                  <c:v>42059</c:v>
                </c:pt>
                <c:pt idx="1437">
                  <c:v>42060</c:v>
                </c:pt>
                <c:pt idx="1438">
                  <c:v>42061</c:v>
                </c:pt>
                <c:pt idx="1439">
                  <c:v>42062</c:v>
                </c:pt>
                <c:pt idx="1440">
                  <c:v>42063</c:v>
                </c:pt>
                <c:pt idx="1441">
                  <c:v>42064</c:v>
                </c:pt>
                <c:pt idx="1442">
                  <c:v>42065</c:v>
                </c:pt>
                <c:pt idx="1443">
                  <c:v>42066</c:v>
                </c:pt>
                <c:pt idx="1444">
                  <c:v>42067</c:v>
                </c:pt>
                <c:pt idx="1445">
                  <c:v>42068</c:v>
                </c:pt>
                <c:pt idx="1446">
                  <c:v>42069</c:v>
                </c:pt>
                <c:pt idx="1447">
                  <c:v>42070</c:v>
                </c:pt>
                <c:pt idx="1448">
                  <c:v>42071</c:v>
                </c:pt>
                <c:pt idx="1449">
                  <c:v>42072</c:v>
                </c:pt>
                <c:pt idx="1450">
                  <c:v>42073</c:v>
                </c:pt>
                <c:pt idx="1451">
                  <c:v>42074</c:v>
                </c:pt>
                <c:pt idx="1452">
                  <c:v>42075</c:v>
                </c:pt>
                <c:pt idx="1453">
                  <c:v>42076</c:v>
                </c:pt>
                <c:pt idx="1454">
                  <c:v>42077</c:v>
                </c:pt>
                <c:pt idx="1455">
                  <c:v>42078</c:v>
                </c:pt>
                <c:pt idx="1456">
                  <c:v>42079</c:v>
                </c:pt>
                <c:pt idx="1457">
                  <c:v>42080</c:v>
                </c:pt>
                <c:pt idx="1458">
                  <c:v>42081</c:v>
                </c:pt>
                <c:pt idx="1459">
                  <c:v>42082</c:v>
                </c:pt>
                <c:pt idx="1460">
                  <c:v>42083</c:v>
                </c:pt>
                <c:pt idx="1461">
                  <c:v>42084</c:v>
                </c:pt>
                <c:pt idx="1462">
                  <c:v>42085</c:v>
                </c:pt>
                <c:pt idx="1463">
                  <c:v>42086</c:v>
                </c:pt>
                <c:pt idx="1464">
                  <c:v>42087</c:v>
                </c:pt>
                <c:pt idx="1465">
                  <c:v>42088</c:v>
                </c:pt>
                <c:pt idx="1466">
                  <c:v>42089</c:v>
                </c:pt>
                <c:pt idx="1467">
                  <c:v>42090</c:v>
                </c:pt>
                <c:pt idx="1468">
                  <c:v>42091</c:v>
                </c:pt>
                <c:pt idx="1469">
                  <c:v>42092</c:v>
                </c:pt>
                <c:pt idx="1470">
                  <c:v>42093</c:v>
                </c:pt>
                <c:pt idx="1471">
                  <c:v>42094</c:v>
                </c:pt>
                <c:pt idx="1472">
                  <c:v>42095</c:v>
                </c:pt>
                <c:pt idx="1473">
                  <c:v>42096</c:v>
                </c:pt>
                <c:pt idx="1474">
                  <c:v>42097</c:v>
                </c:pt>
                <c:pt idx="1475">
                  <c:v>42098</c:v>
                </c:pt>
                <c:pt idx="1476">
                  <c:v>42099</c:v>
                </c:pt>
                <c:pt idx="1477">
                  <c:v>42100</c:v>
                </c:pt>
                <c:pt idx="1478">
                  <c:v>42101</c:v>
                </c:pt>
                <c:pt idx="1479">
                  <c:v>42102</c:v>
                </c:pt>
                <c:pt idx="1480">
                  <c:v>42103</c:v>
                </c:pt>
                <c:pt idx="1481">
                  <c:v>42104</c:v>
                </c:pt>
                <c:pt idx="1482">
                  <c:v>42105</c:v>
                </c:pt>
                <c:pt idx="1483">
                  <c:v>42106</c:v>
                </c:pt>
                <c:pt idx="1484">
                  <c:v>42107</c:v>
                </c:pt>
                <c:pt idx="1485">
                  <c:v>42108</c:v>
                </c:pt>
                <c:pt idx="1486">
                  <c:v>42109</c:v>
                </c:pt>
                <c:pt idx="1487">
                  <c:v>42110</c:v>
                </c:pt>
                <c:pt idx="1488">
                  <c:v>42111</c:v>
                </c:pt>
                <c:pt idx="1489">
                  <c:v>42112</c:v>
                </c:pt>
                <c:pt idx="1490">
                  <c:v>42113</c:v>
                </c:pt>
                <c:pt idx="1491">
                  <c:v>42114</c:v>
                </c:pt>
                <c:pt idx="1492">
                  <c:v>42115</c:v>
                </c:pt>
                <c:pt idx="1493">
                  <c:v>42116</c:v>
                </c:pt>
                <c:pt idx="1494">
                  <c:v>42117</c:v>
                </c:pt>
                <c:pt idx="1495">
                  <c:v>42118</c:v>
                </c:pt>
                <c:pt idx="1496">
                  <c:v>42119</c:v>
                </c:pt>
                <c:pt idx="1497">
                  <c:v>42120</c:v>
                </c:pt>
                <c:pt idx="1498">
                  <c:v>42121</c:v>
                </c:pt>
                <c:pt idx="1499">
                  <c:v>42122</c:v>
                </c:pt>
                <c:pt idx="1500">
                  <c:v>42123</c:v>
                </c:pt>
                <c:pt idx="1501">
                  <c:v>42124</c:v>
                </c:pt>
                <c:pt idx="1502">
                  <c:v>42125</c:v>
                </c:pt>
                <c:pt idx="1503">
                  <c:v>42126</c:v>
                </c:pt>
                <c:pt idx="1504">
                  <c:v>42127</c:v>
                </c:pt>
                <c:pt idx="1505">
                  <c:v>42128</c:v>
                </c:pt>
                <c:pt idx="1506">
                  <c:v>42129</c:v>
                </c:pt>
                <c:pt idx="1507">
                  <c:v>42130</c:v>
                </c:pt>
                <c:pt idx="1508">
                  <c:v>42131</c:v>
                </c:pt>
                <c:pt idx="1509">
                  <c:v>42132</c:v>
                </c:pt>
                <c:pt idx="1510">
                  <c:v>42133</c:v>
                </c:pt>
                <c:pt idx="1511">
                  <c:v>42134</c:v>
                </c:pt>
                <c:pt idx="1512">
                  <c:v>42135</c:v>
                </c:pt>
                <c:pt idx="1513">
                  <c:v>42136</c:v>
                </c:pt>
                <c:pt idx="1514">
                  <c:v>42137</c:v>
                </c:pt>
                <c:pt idx="1515">
                  <c:v>42138</c:v>
                </c:pt>
                <c:pt idx="1516">
                  <c:v>42139</c:v>
                </c:pt>
                <c:pt idx="1517">
                  <c:v>42140</c:v>
                </c:pt>
                <c:pt idx="1518">
                  <c:v>42141</c:v>
                </c:pt>
                <c:pt idx="1519">
                  <c:v>42142</c:v>
                </c:pt>
                <c:pt idx="1520">
                  <c:v>42143</c:v>
                </c:pt>
                <c:pt idx="1521">
                  <c:v>42144</c:v>
                </c:pt>
                <c:pt idx="1522">
                  <c:v>42145</c:v>
                </c:pt>
                <c:pt idx="1523">
                  <c:v>42146</c:v>
                </c:pt>
                <c:pt idx="1524">
                  <c:v>42147</c:v>
                </c:pt>
                <c:pt idx="1525">
                  <c:v>42148</c:v>
                </c:pt>
                <c:pt idx="1526">
                  <c:v>42149</c:v>
                </c:pt>
                <c:pt idx="1527">
                  <c:v>42150</c:v>
                </c:pt>
                <c:pt idx="1528">
                  <c:v>42151</c:v>
                </c:pt>
                <c:pt idx="1529">
                  <c:v>42152</c:v>
                </c:pt>
                <c:pt idx="1530">
                  <c:v>42153</c:v>
                </c:pt>
                <c:pt idx="1531">
                  <c:v>42154</c:v>
                </c:pt>
                <c:pt idx="1532">
                  <c:v>42155</c:v>
                </c:pt>
                <c:pt idx="1533">
                  <c:v>42156</c:v>
                </c:pt>
                <c:pt idx="1534">
                  <c:v>42157</c:v>
                </c:pt>
                <c:pt idx="1535">
                  <c:v>42158</c:v>
                </c:pt>
                <c:pt idx="1536">
                  <c:v>42159</c:v>
                </c:pt>
                <c:pt idx="1537">
                  <c:v>42160</c:v>
                </c:pt>
                <c:pt idx="1538">
                  <c:v>42161</c:v>
                </c:pt>
                <c:pt idx="1539">
                  <c:v>42162</c:v>
                </c:pt>
                <c:pt idx="1540">
                  <c:v>42163</c:v>
                </c:pt>
                <c:pt idx="1541">
                  <c:v>42164</c:v>
                </c:pt>
                <c:pt idx="1542">
                  <c:v>42165</c:v>
                </c:pt>
                <c:pt idx="1543">
                  <c:v>42166</c:v>
                </c:pt>
                <c:pt idx="1544">
                  <c:v>42167</c:v>
                </c:pt>
                <c:pt idx="1545">
                  <c:v>42168</c:v>
                </c:pt>
                <c:pt idx="1546">
                  <c:v>42169</c:v>
                </c:pt>
                <c:pt idx="1547">
                  <c:v>42170</c:v>
                </c:pt>
                <c:pt idx="1548">
                  <c:v>42171</c:v>
                </c:pt>
                <c:pt idx="1549">
                  <c:v>42172</c:v>
                </c:pt>
                <c:pt idx="1550">
                  <c:v>42173</c:v>
                </c:pt>
                <c:pt idx="1551">
                  <c:v>42174</c:v>
                </c:pt>
                <c:pt idx="1552">
                  <c:v>42175</c:v>
                </c:pt>
                <c:pt idx="1553">
                  <c:v>42176</c:v>
                </c:pt>
                <c:pt idx="1554">
                  <c:v>42177</c:v>
                </c:pt>
                <c:pt idx="1555">
                  <c:v>42178</c:v>
                </c:pt>
                <c:pt idx="1556">
                  <c:v>42179</c:v>
                </c:pt>
                <c:pt idx="1557">
                  <c:v>42180</c:v>
                </c:pt>
                <c:pt idx="1558">
                  <c:v>42181</c:v>
                </c:pt>
                <c:pt idx="1559">
                  <c:v>42182</c:v>
                </c:pt>
                <c:pt idx="1560">
                  <c:v>42183</c:v>
                </c:pt>
                <c:pt idx="1561">
                  <c:v>42184</c:v>
                </c:pt>
                <c:pt idx="1562">
                  <c:v>42185</c:v>
                </c:pt>
                <c:pt idx="1563">
                  <c:v>42186</c:v>
                </c:pt>
                <c:pt idx="1564">
                  <c:v>42187</c:v>
                </c:pt>
                <c:pt idx="1565">
                  <c:v>42188</c:v>
                </c:pt>
                <c:pt idx="1566">
                  <c:v>42189</c:v>
                </c:pt>
                <c:pt idx="1567">
                  <c:v>42190</c:v>
                </c:pt>
                <c:pt idx="1568">
                  <c:v>42191</c:v>
                </c:pt>
                <c:pt idx="1569">
                  <c:v>42192</c:v>
                </c:pt>
                <c:pt idx="1570">
                  <c:v>42193</c:v>
                </c:pt>
                <c:pt idx="1571">
                  <c:v>42194</c:v>
                </c:pt>
                <c:pt idx="1572">
                  <c:v>42195</c:v>
                </c:pt>
                <c:pt idx="1573">
                  <c:v>42196</c:v>
                </c:pt>
                <c:pt idx="1574">
                  <c:v>42197</c:v>
                </c:pt>
                <c:pt idx="1575">
                  <c:v>42198</c:v>
                </c:pt>
                <c:pt idx="1576">
                  <c:v>42199</c:v>
                </c:pt>
                <c:pt idx="1577">
                  <c:v>42200</c:v>
                </c:pt>
                <c:pt idx="1578">
                  <c:v>42201</c:v>
                </c:pt>
                <c:pt idx="1579">
                  <c:v>42202</c:v>
                </c:pt>
                <c:pt idx="1580">
                  <c:v>42203</c:v>
                </c:pt>
                <c:pt idx="1581">
                  <c:v>42204</c:v>
                </c:pt>
                <c:pt idx="1582">
                  <c:v>42205</c:v>
                </c:pt>
                <c:pt idx="1583">
                  <c:v>42206</c:v>
                </c:pt>
                <c:pt idx="1584">
                  <c:v>42207</c:v>
                </c:pt>
                <c:pt idx="1585">
                  <c:v>42208</c:v>
                </c:pt>
                <c:pt idx="1586">
                  <c:v>42209</c:v>
                </c:pt>
                <c:pt idx="1587">
                  <c:v>42210</c:v>
                </c:pt>
                <c:pt idx="1588">
                  <c:v>42211</c:v>
                </c:pt>
                <c:pt idx="1589">
                  <c:v>42212</c:v>
                </c:pt>
                <c:pt idx="1590">
                  <c:v>42213</c:v>
                </c:pt>
                <c:pt idx="1591">
                  <c:v>42214</c:v>
                </c:pt>
                <c:pt idx="1592">
                  <c:v>42215</c:v>
                </c:pt>
                <c:pt idx="1593">
                  <c:v>42216</c:v>
                </c:pt>
                <c:pt idx="1594">
                  <c:v>42217</c:v>
                </c:pt>
                <c:pt idx="1595">
                  <c:v>42218</c:v>
                </c:pt>
                <c:pt idx="1596">
                  <c:v>42219</c:v>
                </c:pt>
                <c:pt idx="1597">
                  <c:v>42220</c:v>
                </c:pt>
                <c:pt idx="1598">
                  <c:v>42221</c:v>
                </c:pt>
                <c:pt idx="1599">
                  <c:v>42222</c:v>
                </c:pt>
                <c:pt idx="1600">
                  <c:v>42223</c:v>
                </c:pt>
                <c:pt idx="1601">
                  <c:v>42224</c:v>
                </c:pt>
                <c:pt idx="1602">
                  <c:v>42225</c:v>
                </c:pt>
                <c:pt idx="1603">
                  <c:v>42226</c:v>
                </c:pt>
                <c:pt idx="1604">
                  <c:v>42227</c:v>
                </c:pt>
                <c:pt idx="1605">
                  <c:v>42228</c:v>
                </c:pt>
                <c:pt idx="1606">
                  <c:v>42229</c:v>
                </c:pt>
                <c:pt idx="1607">
                  <c:v>42230</c:v>
                </c:pt>
                <c:pt idx="1608">
                  <c:v>42231</c:v>
                </c:pt>
                <c:pt idx="1609">
                  <c:v>42232</c:v>
                </c:pt>
                <c:pt idx="1610">
                  <c:v>42233</c:v>
                </c:pt>
                <c:pt idx="1611">
                  <c:v>42234</c:v>
                </c:pt>
                <c:pt idx="1612">
                  <c:v>42235</c:v>
                </c:pt>
                <c:pt idx="1613">
                  <c:v>42236</c:v>
                </c:pt>
                <c:pt idx="1614">
                  <c:v>42237</c:v>
                </c:pt>
                <c:pt idx="1615">
                  <c:v>42238</c:v>
                </c:pt>
                <c:pt idx="1616">
                  <c:v>42239</c:v>
                </c:pt>
                <c:pt idx="1617">
                  <c:v>42240</c:v>
                </c:pt>
                <c:pt idx="1618">
                  <c:v>42241</c:v>
                </c:pt>
                <c:pt idx="1619">
                  <c:v>42242</c:v>
                </c:pt>
                <c:pt idx="1620">
                  <c:v>42243</c:v>
                </c:pt>
                <c:pt idx="1621">
                  <c:v>42244</c:v>
                </c:pt>
                <c:pt idx="1622">
                  <c:v>42245</c:v>
                </c:pt>
                <c:pt idx="1623">
                  <c:v>42246</c:v>
                </c:pt>
                <c:pt idx="1624">
                  <c:v>42247</c:v>
                </c:pt>
                <c:pt idx="1625">
                  <c:v>42248</c:v>
                </c:pt>
                <c:pt idx="1626">
                  <c:v>42249</c:v>
                </c:pt>
                <c:pt idx="1627">
                  <c:v>42250</c:v>
                </c:pt>
                <c:pt idx="1628">
                  <c:v>42251</c:v>
                </c:pt>
                <c:pt idx="1629">
                  <c:v>42252</c:v>
                </c:pt>
                <c:pt idx="1630">
                  <c:v>42253</c:v>
                </c:pt>
                <c:pt idx="1631">
                  <c:v>42254</c:v>
                </c:pt>
                <c:pt idx="1632">
                  <c:v>42255</c:v>
                </c:pt>
                <c:pt idx="1633">
                  <c:v>42256</c:v>
                </c:pt>
                <c:pt idx="1634">
                  <c:v>42257</c:v>
                </c:pt>
                <c:pt idx="1635">
                  <c:v>42258</c:v>
                </c:pt>
                <c:pt idx="1636">
                  <c:v>42259</c:v>
                </c:pt>
                <c:pt idx="1637">
                  <c:v>42260</c:v>
                </c:pt>
                <c:pt idx="1638">
                  <c:v>42261</c:v>
                </c:pt>
                <c:pt idx="1639">
                  <c:v>42262</c:v>
                </c:pt>
                <c:pt idx="1640">
                  <c:v>42263</c:v>
                </c:pt>
                <c:pt idx="1641">
                  <c:v>42264</c:v>
                </c:pt>
                <c:pt idx="1642">
                  <c:v>42265</c:v>
                </c:pt>
                <c:pt idx="1643">
                  <c:v>42266</c:v>
                </c:pt>
                <c:pt idx="1644">
                  <c:v>42267</c:v>
                </c:pt>
                <c:pt idx="1645">
                  <c:v>42268</c:v>
                </c:pt>
                <c:pt idx="1646">
                  <c:v>42269</c:v>
                </c:pt>
                <c:pt idx="1647">
                  <c:v>42270</c:v>
                </c:pt>
                <c:pt idx="1648">
                  <c:v>42271</c:v>
                </c:pt>
                <c:pt idx="1649">
                  <c:v>42272</c:v>
                </c:pt>
                <c:pt idx="1650">
                  <c:v>42273</c:v>
                </c:pt>
                <c:pt idx="1651">
                  <c:v>42274</c:v>
                </c:pt>
                <c:pt idx="1652">
                  <c:v>42275</c:v>
                </c:pt>
                <c:pt idx="1653">
                  <c:v>42276</c:v>
                </c:pt>
                <c:pt idx="1654">
                  <c:v>42277</c:v>
                </c:pt>
                <c:pt idx="1655">
                  <c:v>42278</c:v>
                </c:pt>
                <c:pt idx="1656">
                  <c:v>42279</c:v>
                </c:pt>
                <c:pt idx="1657">
                  <c:v>42280</c:v>
                </c:pt>
                <c:pt idx="1658">
                  <c:v>42281</c:v>
                </c:pt>
                <c:pt idx="1659">
                  <c:v>42282</c:v>
                </c:pt>
                <c:pt idx="1660">
                  <c:v>42283</c:v>
                </c:pt>
                <c:pt idx="1661">
                  <c:v>42284</c:v>
                </c:pt>
                <c:pt idx="1662">
                  <c:v>42285</c:v>
                </c:pt>
                <c:pt idx="1663">
                  <c:v>42286</c:v>
                </c:pt>
                <c:pt idx="1664">
                  <c:v>42287</c:v>
                </c:pt>
                <c:pt idx="1665">
                  <c:v>42288</c:v>
                </c:pt>
                <c:pt idx="1666">
                  <c:v>42289</c:v>
                </c:pt>
                <c:pt idx="1667">
                  <c:v>42290</c:v>
                </c:pt>
                <c:pt idx="1668">
                  <c:v>42291</c:v>
                </c:pt>
                <c:pt idx="1669">
                  <c:v>42292</c:v>
                </c:pt>
                <c:pt idx="1670">
                  <c:v>42293</c:v>
                </c:pt>
                <c:pt idx="1671">
                  <c:v>42294</c:v>
                </c:pt>
                <c:pt idx="1672">
                  <c:v>42295</c:v>
                </c:pt>
                <c:pt idx="1673">
                  <c:v>42296</c:v>
                </c:pt>
                <c:pt idx="1674">
                  <c:v>42297</c:v>
                </c:pt>
                <c:pt idx="1675">
                  <c:v>42298</c:v>
                </c:pt>
                <c:pt idx="1676">
                  <c:v>42299</c:v>
                </c:pt>
                <c:pt idx="1677">
                  <c:v>42300</c:v>
                </c:pt>
                <c:pt idx="1678">
                  <c:v>42301</c:v>
                </c:pt>
                <c:pt idx="1679">
                  <c:v>42302</c:v>
                </c:pt>
                <c:pt idx="1680">
                  <c:v>42303</c:v>
                </c:pt>
                <c:pt idx="1681">
                  <c:v>42304</c:v>
                </c:pt>
                <c:pt idx="1682">
                  <c:v>42305</c:v>
                </c:pt>
                <c:pt idx="1683">
                  <c:v>42306</c:v>
                </c:pt>
                <c:pt idx="1684">
                  <c:v>42307</c:v>
                </c:pt>
                <c:pt idx="1685">
                  <c:v>42308</c:v>
                </c:pt>
                <c:pt idx="1686">
                  <c:v>42309</c:v>
                </c:pt>
                <c:pt idx="1687">
                  <c:v>42310</c:v>
                </c:pt>
                <c:pt idx="1688">
                  <c:v>42311</c:v>
                </c:pt>
                <c:pt idx="1689">
                  <c:v>42312</c:v>
                </c:pt>
                <c:pt idx="1690">
                  <c:v>42313</c:v>
                </c:pt>
                <c:pt idx="1691">
                  <c:v>42314</c:v>
                </c:pt>
                <c:pt idx="1692">
                  <c:v>42315</c:v>
                </c:pt>
                <c:pt idx="1693">
                  <c:v>42316</c:v>
                </c:pt>
                <c:pt idx="1694">
                  <c:v>42317</c:v>
                </c:pt>
                <c:pt idx="1695">
                  <c:v>42318</c:v>
                </c:pt>
                <c:pt idx="1696">
                  <c:v>42319</c:v>
                </c:pt>
                <c:pt idx="1697">
                  <c:v>42320</c:v>
                </c:pt>
                <c:pt idx="1698">
                  <c:v>42321</c:v>
                </c:pt>
                <c:pt idx="1699">
                  <c:v>42322</c:v>
                </c:pt>
                <c:pt idx="1700">
                  <c:v>42323</c:v>
                </c:pt>
                <c:pt idx="1701">
                  <c:v>42324</c:v>
                </c:pt>
                <c:pt idx="1702">
                  <c:v>42325</c:v>
                </c:pt>
                <c:pt idx="1703">
                  <c:v>42326</c:v>
                </c:pt>
                <c:pt idx="1704">
                  <c:v>42327</c:v>
                </c:pt>
                <c:pt idx="1705">
                  <c:v>42328</c:v>
                </c:pt>
                <c:pt idx="1706">
                  <c:v>42329</c:v>
                </c:pt>
                <c:pt idx="1707">
                  <c:v>42330</c:v>
                </c:pt>
                <c:pt idx="1708">
                  <c:v>42331</c:v>
                </c:pt>
                <c:pt idx="1709">
                  <c:v>42332</c:v>
                </c:pt>
                <c:pt idx="1710">
                  <c:v>42333</c:v>
                </c:pt>
                <c:pt idx="1711">
                  <c:v>42334</c:v>
                </c:pt>
                <c:pt idx="1712">
                  <c:v>42335</c:v>
                </c:pt>
                <c:pt idx="1713">
                  <c:v>42336</c:v>
                </c:pt>
                <c:pt idx="1714">
                  <c:v>42337</c:v>
                </c:pt>
                <c:pt idx="1715">
                  <c:v>42338</c:v>
                </c:pt>
                <c:pt idx="1716">
                  <c:v>42339</c:v>
                </c:pt>
                <c:pt idx="1717">
                  <c:v>42340</c:v>
                </c:pt>
                <c:pt idx="1718">
                  <c:v>42341</c:v>
                </c:pt>
                <c:pt idx="1719">
                  <c:v>42342</c:v>
                </c:pt>
                <c:pt idx="1720">
                  <c:v>42343</c:v>
                </c:pt>
                <c:pt idx="1721">
                  <c:v>42344</c:v>
                </c:pt>
                <c:pt idx="1722">
                  <c:v>42345</c:v>
                </c:pt>
                <c:pt idx="1723">
                  <c:v>42346</c:v>
                </c:pt>
                <c:pt idx="1724">
                  <c:v>42347</c:v>
                </c:pt>
                <c:pt idx="1725">
                  <c:v>42348</c:v>
                </c:pt>
                <c:pt idx="1726">
                  <c:v>42349</c:v>
                </c:pt>
                <c:pt idx="1727">
                  <c:v>42350</c:v>
                </c:pt>
                <c:pt idx="1728">
                  <c:v>42351</c:v>
                </c:pt>
                <c:pt idx="1729">
                  <c:v>42352</c:v>
                </c:pt>
                <c:pt idx="1730">
                  <c:v>42353</c:v>
                </c:pt>
                <c:pt idx="1731">
                  <c:v>42354</c:v>
                </c:pt>
                <c:pt idx="1732">
                  <c:v>42355</c:v>
                </c:pt>
                <c:pt idx="1733">
                  <c:v>42356</c:v>
                </c:pt>
                <c:pt idx="1734">
                  <c:v>42357</c:v>
                </c:pt>
                <c:pt idx="1735">
                  <c:v>42358</c:v>
                </c:pt>
                <c:pt idx="1736">
                  <c:v>42359</c:v>
                </c:pt>
                <c:pt idx="1737">
                  <c:v>42360</c:v>
                </c:pt>
                <c:pt idx="1738">
                  <c:v>42361</c:v>
                </c:pt>
                <c:pt idx="1739">
                  <c:v>42362</c:v>
                </c:pt>
                <c:pt idx="1740">
                  <c:v>42363</c:v>
                </c:pt>
                <c:pt idx="1741">
                  <c:v>42364</c:v>
                </c:pt>
                <c:pt idx="1742">
                  <c:v>42365</c:v>
                </c:pt>
                <c:pt idx="1743">
                  <c:v>42366</c:v>
                </c:pt>
                <c:pt idx="1744">
                  <c:v>42367</c:v>
                </c:pt>
                <c:pt idx="1745">
                  <c:v>42368</c:v>
                </c:pt>
                <c:pt idx="1746">
                  <c:v>42369</c:v>
                </c:pt>
                <c:pt idx="1747">
                  <c:v>42370</c:v>
                </c:pt>
                <c:pt idx="1748">
                  <c:v>42371</c:v>
                </c:pt>
                <c:pt idx="1749">
                  <c:v>42372</c:v>
                </c:pt>
                <c:pt idx="1750">
                  <c:v>42373</c:v>
                </c:pt>
                <c:pt idx="1751">
                  <c:v>42374</c:v>
                </c:pt>
                <c:pt idx="1752">
                  <c:v>42375</c:v>
                </c:pt>
                <c:pt idx="1753">
                  <c:v>42376</c:v>
                </c:pt>
                <c:pt idx="1754">
                  <c:v>42377</c:v>
                </c:pt>
                <c:pt idx="1755">
                  <c:v>42378</c:v>
                </c:pt>
                <c:pt idx="1756">
                  <c:v>42379</c:v>
                </c:pt>
                <c:pt idx="1757">
                  <c:v>42380</c:v>
                </c:pt>
                <c:pt idx="1758">
                  <c:v>42381</c:v>
                </c:pt>
                <c:pt idx="1759">
                  <c:v>42382</c:v>
                </c:pt>
                <c:pt idx="1760">
                  <c:v>42383</c:v>
                </c:pt>
                <c:pt idx="1761">
                  <c:v>42384</c:v>
                </c:pt>
                <c:pt idx="1762">
                  <c:v>42385</c:v>
                </c:pt>
                <c:pt idx="1763">
                  <c:v>42386</c:v>
                </c:pt>
                <c:pt idx="1764">
                  <c:v>42387</c:v>
                </c:pt>
                <c:pt idx="1765">
                  <c:v>42388</c:v>
                </c:pt>
                <c:pt idx="1766">
                  <c:v>42389</c:v>
                </c:pt>
                <c:pt idx="1767">
                  <c:v>42390</c:v>
                </c:pt>
                <c:pt idx="1768">
                  <c:v>42391</c:v>
                </c:pt>
                <c:pt idx="1769">
                  <c:v>42392</c:v>
                </c:pt>
                <c:pt idx="1770">
                  <c:v>42393</c:v>
                </c:pt>
                <c:pt idx="1771">
                  <c:v>42394</c:v>
                </c:pt>
                <c:pt idx="1772">
                  <c:v>42395</c:v>
                </c:pt>
                <c:pt idx="1773">
                  <c:v>42396</c:v>
                </c:pt>
                <c:pt idx="1774">
                  <c:v>42397</c:v>
                </c:pt>
                <c:pt idx="1775">
                  <c:v>42398</c:v>
                </c:pt>
                <c:pt idx="1776">
                  <c:v>42399</c:v>
                </c:pt>
                <c:pt idx="1777">
                  <c:v>42400</c:v>
                </c:pt>
                <c:pt idx="1778">
                  <c:v>42401</c:v>
                </c:pt>
                <c:pt idx="1779">
                  <c:v>42402</c:v>
                </c:pt>
                <c:pt idx="1780">
                  <c:v>42403</c:v>
                </c:pt>
                <c:pt idx="1781">
                  <c:v>42404</c:v>
                </c:pt>
                <c:pt idx="1782">
                  <c:v>42405</c:v>
                </c:pt>
                <c:pt idx="1783">
                  <c:v>42406</c:v>
                </c:pt>
                <c:pt idx="1784">
                  <c:v>42407</c:v>
                </c:pt>
                <c:pt idx="1785">
                  <c:v>42408</c:v>
                </c:pt>
                <c:pt idx="1786">
                  <c:v>42409</c:v>
                </c:pt>
                <c:pt idx="1787">
                  <c:v>42410</c:v>
                </c:pt>
                <c:pt idx="1788">
                  <c:v>42411</c:v>
                </c:pt>
                <c:pt idx="1789">
                  <c:v>42412</c:v>
                </c:pt>
                <c:pt idx="1790">
                  <c:v>42413</c:v>
                </c:pt>
                <c:pt idx="1791">
                  <c:v>42414</c:v>
                </c:pt>
                <c:pt idx="1792">
                  <c:v>42415</c:v>
                </c:pt>
                <c:pt idx="1793">
                  <c:v>42416</c:v>
                </c:pt>
                <c:pt idx="1794">
                  <c:v>42417</c:v>
                </c:pt>
                <c:pt idx="1795">
                  <c:v>42418</c:v>
                </c:pt>
                <c:pt idx="1796">
                  <c:v>42419</c:v>
                </c:pt>
                <c:pt idx="1797">
                  <c:v>42420</c:v>
                </c:pt>
                <c:pt idx="1798">
                  <c:v>42421</c:v>
                </c:pt>
                <c:pt idx="1799">
                  <c:v>42422</c:v>
                </c:pt>
                <c:pt idx="1800">
                  <c:v>42423</c:v>
                </c:pt>
                <c:pt idx="1801">
                  <c:v>42424</c:v>
                </c:pt>
                <c:pt idx="1802">
                  <c:v>42425</c:v>
                </c:pt>
                <c:pt idx="1803">
                  <c:v>42426</c:v>
                </c:pt>
                <c:pt idx="1804">
                  <c:v>42427</c:v>
                </c:pt>
                <c:pt idx="1805">
                  <c:v>42428</c:v>
                </c:pt>
                <c:pt idx="1806">
                  <c:v>42429</c:v>
                </c:pt>
                <c:pt idx="1807">
                  <c:v>42430</c:v>
                </c:pt>
                <c:pt idx="1808">
                  <c:v>42431</c:v>
                </c:pt>
                <c:pt idx="1809">
                  <c:v>42432</c:v>
                </c:pt>
                <c:pt idx="1810">
                  <c:v>42433</c:v>
                </c:pt>
                <c:pt idx="1811">
                  <c:v>42434</c:v>
                </c:pt>
                <c:pt idx="1812">
                  <c:v>42435</c:v>
                </c:pt>
                <c:pt idx="1813">
                  <c:v>42436</c:v>
                </c:pt>
                <c:pt idx="1814">
                  <c:v>42437</c:v>
                </c:pt>
                <c:pt idx="1815">
                  <c:v>42438</c:v>
                </c:pt>
                <c:pt idx="1816">
                  <c:v>42439</c:v>
                </c:pt>
                <c:pt idx="1817">
                  <c:v>42440</c:v>
                </c:pt>
                <c:pt idx="1818">
                  <c:v>42441</c:v>
                </c:pt>
                <c:pt idx="1819">
                  <c:v>42442</c:v>
                </c:pt>
                <c:pt idx="1820">
                  <c:v>42443</c:v>
                </c:pt>
                <c:pt idx="1821">
                  <c:v>42444</c:v>
                </c:pt>
                <c:pt idx="1822">
                  <c:v>42445</c:v>
                </c:pt>
                <c:pt idx="1823">
                  <c:v>42446</c:v>
                </c:pt>
                <c:pt idx="1824">
                  <c:v>42447</c:v>
                </c:pt>
                <c:pt idx="1825">
                  <c:v>42448</c:v>
                </c:pt>
                <c:pt idx="1826">
                  <c:v>42449</c:v>
                </c:pt>
                <c:pt idx="1827">
                  <c:v>42450</c:v>
                </c:pt>
                <c:pt idx="1828">
                  <c:v>42451</c:v>
                </c:pt>
                <c:pt idx="1829">
                  <c:v>42452</c:v>
                </c:pt>
                <c:pt idx="1830">
                  <c:v>42453</c:v>
                </c:pt>
                <c:pt idx="1831">
                  <c:v>42454</c:v>
                </c:pt>
                <c:pt idx="1832">
                  <c:v>42455</c:v>
                </c:pt>
                <c:pt idx="1833">
                  <c:v>42456</c:v>
                </c:pt>
                <c:pt idx="1834">
                  <c:v>42457</c:v>
                </c:pt>
                <c:pt idx="1835">
                  <c:v>42458</c:v>
                </c:pt>
                <c:pt idx="1836">
                  <c:v>42459</c:v>
                </c:pt>
                <c:pt idx="1837">
                  <c:v>42460</c:v>
                </c:pt>
                <c:pt idx="1838">
                  <c:v>42461</c:v>
                </c:pt>
                <c:pt idx="1839">
                  <c:v>42462</c:v>
                </c:pt>
                <c:pt idx="1840">
                  <c:v>42463</c:v>
                </c:pt>
                <c:pt idx="1841">
                  <c:v>42464</c:v>
                </c:pt>
                <c:pt idx="1842">
                  <c:v>42465</c:v>
                </c:pt>
                <c:pt idx="1843">
                  <c:v>42466</c:v>
                </c:pt>
                <c:pt idx="1844">
                  <c:v>42467</c:v>
                </c:pt>
                <c:pt idx="1845">
                  <c:v>42468</c:v>
                </c:pt>
                <c:pt idx="1846">
                  <c:v>42469</c:v>
                </c:pt>
                <c:pt idx="1847">
                  <c:v>42470</c:v>
                </c:pt>
                <c:pt idx="1848">
                  <c:v>42471</c:v>
                </c:pt>
                <c:pt idx="1849">
                  <c:v>42472</c:v>
                </c:pt>
                <c:pt idx="1850">
                  <c:v>42473</c:v>
                </c:pt>
                <c:pt idx="1851">
                  <c:v>42474</c:v>
                </c:pt>
                <c:pt idx="1852">
                  <c:v>42475</c:v>
                </c:pt>
                <c:pt idx="1853">
                  <c:v>42476</c:v>
                </c:pt>
                <c:pt idx="1854">
                  <c:v>42477</c:v>
                </c:pt>
                <c:pt idx="1855">
                  <c:v>42478</c:v>
                </c:pt>
                <c:pt idx="1856">
                  <c:v>42479</c:v>
                </c:pt>
                <c:pt idx="1857">
                  <c:v>42480</c:v>
                </c:pt>
                <c:pt idx="1858">
                  <c:v>42481</c:v>
                </c:pt>
                <c:pt idx="1859">
                  <c:v>42482</c:v>
                </c:pt>
                <c:pt idx="1860">
                  <c:v>42483</c:v>
                </c:pt>
                <c:pt idx="1861">
                  <c:v>42484</c:v>
                </c:pt>
                <c:pt idx="1862">
                  <c:v>42485</c:v>
                </c:pt>
                <c:pt idx="1863">
                  <c:v>42486</c:v>
                </c:pt>
                <c:pt idx="1864">
                  <c:v>42487</c:v>
                </c:pt>
                <c:pt idx="1865">
                  <c:v>42488</c:v>
                </c:pt>
                <c:pt idx="1866">
                  <c:v>42489</c:v>
                </c:pt>
                <c:pt idx="1867">
                  <c:v>42490</c:v>
                </c:pt>
                <c:pt idx="1868">
                  <c:v>42491</c:v>
                </c:pt>
                <c:pt idx="1869">
                  <c:v>42492</c:v>
                </c:pt>
                <c:pt idx="1870">
                  <c:v>42493</c:v>
                </c:pt>
                <c:pt idx="1871">
                  <c:v>42494</c:v>
                </c:pt>
                <c:pt idx="1872">
                  <c:v>42495</c:v>
                </c:pt>
                <c:pt idx="1873">
                  <c:v>42496</c:v>
                </c:pt>
                <c:pt idx="1874">
                  <c:v>42497</c:v>
                </c:pt>
                <c:pt idx="1875">
                  <c:v>42498</c:v>
                </c:pt>
                <c:pt idx="1876">
                  <c:v>42499</c:v>
                </c:pt>
                <c:pt idx="1877">
                  <c:v>42500</c:v>
                </c:pt>
                <c:pt idx="1878">
                  <c:v>42501</c:v>
                </c:pt>
                <c:pt idx="1879">
                  <c:v>42502</c:v>
                </c:pt>
                <c:pt idx="1880">
                  <c:v>42503</c:v>
                </c:pt>
                <c:pt idx="1881">
                  <c:v>42504</c:v>
                </c:pt>
                <c:pt idx="1882">
                  <c:v>42505</c:v>
                </c:pt>
                <c:pt idx="1883">
                  <c:v>42506</c:v>
                </c:pt>
                <c:pt idx="1884">
                  <c:v>42507</c:v>
                </c:pt>
                <c:pt idx="1885">
                  <c:v>42508</c:v>
                </c:pt>
                <c:pt idx="1886">
                  <c:v>42509</c:v>
                </c:pt>
                <c:pt idx="1887">
                  <c:v>42510</c:v>
                </c:pt>
                <c:pt idx="1888">
                  <c:v>42511</c:v>
                </c:pt>
                <c:pt idx="1889">
                  <c:v>42512</c:v>
                </c:pt>
                <c:pt idx="1890">
                  <c:v>42513</c:v>
                </c:pt>
                <c:pt idx="1891">
                  <c:v>42514</c:v>
                </c:pt>
                <c:pt idx="1892">
                  <c:v>42515</c:v>
                </c:pt>
                <c:pt idx="1893">
                  <c:v>42516</c:v>
                </c:pt>
                <c:pt idx="1894">
                  <c:v>42517</c:v>
                </c:pt>
                <c:pt idx="1895">
                  <c:v>42518</c:v>
                </c:pt>
                <c:pt idx="1896">
                  <c:v>42519</c:v>
                </c:pt>
                <c:pt idx="1897">
                  <c:v>42520</c:v>
                </c:pt>
                <c:pt idx="1898">
                  <c:v>42521</c:v>
                </c:pt>
                <c:pt idx="1899">
                  <c:v>42522</c:v>
                </c:pt>
                <c:pt idx="1900">
                  <c:v>42523</c:v>
                </c:pt>
                <c:pt idx="1901">
                  <c:v>42524</c:v>
                </c:pt>
                <c:pt idx="1902">
                  <c:v>42525</c:v>
                </c:pt>
                <c:pt idx="1903">
                  <c:v>42526</c:v>
                </c:pt>
                <c:pt idx="1904">
                  <c:v>42527</c:v>
                </c:pt>
                <c:pt idx="1905">
                  <c:v>42528</c:v>
                </c:pt>
                <c:pt idx="1906">
                  <c:v>42529</c:v>
                </c:pt>
                <c:pt idx="1907">
                  <c:v>42530</c:v>
                </c:pt>
                <c:pt idx="1908">
                  <c:v>42531</c:v>
                </c:pt>
                <c:pt idx="1909">
                  <c:v>42532</c:v>
                </c:pt>
                <c:pt idx="1910">
                  <c:v>42533</c:v>
                </c:pt>
                <c:pt idx="1911">
                  <c:v>42534</c:v>
                </c:pt>
                <c:pt idx="1912">
                  <c:v>42535</c:v>
                </c:pt>
                <c:pt idx="1913">
                  <c:v>42536</c:v>
                </c:pt>
                <c:pt idx="1914">
                  <c:v>42537</c:v>
                </c:pt>
                <c:pt idx="1915">
                  <c:v>42538</c:v>
                </c:pt>
                <c:pt idx="1916">
                  <c:v>42539</c:v>
                </c:pt>
                <c:pt idx="1917">
                  <c:v>42540</c:v>
                </c:pt>
                <c:pt idx="1918">
                  <c:v>42541</c:v>
                </c:pt>
                <c:pt idx="1919">
                  <c:v>42542</c:v>
                </c:pt>
                <c:pt idx="1920">
                  <c:v>42543</c:v>
                </c:pt>
                <c:pt idx="1921">
                  <c:v>42544</c:v>
                </c:pt>
                <c:pt idx="1922">
                  <c:v>42545</c:v>
                </c:pt>
                <c:pt idx="1923">
                  <c:v>42546</c:v>
                </c:pt>
                <c:pt idx="1924">
                  <c:v>42547</c:v>
                </c:pt>
                <c:pt idx="1925">
                  <c:v>42548</c:v>
                </c:pt>
                <c:pt idx="1926">
                  <c:v>42549</c:v>
                </c:pt>
                <c:pt idx="1927">
                  <c:v>42550</c:v>
                </c:pt>
                <c:pt idx="1928">
                  <c:v>42551</c:v>
                </c:pt>
                <c:pt idx="1929">
                  <c:v>42552</c:v>
                </c:pt>
                <c:pt idx="1930">
                  <c:v>42553</c:v>
                </c:pt>
                <c:pt idx="1931">
                  <c:v>42554</c:v>
                </c:pt>
                <c:pt idx="1932">
                  <c:v>42555</c:v>
                </c:pt>
                <c:pt idx="1933">
                  <c:v>42556</c:v>
                </c:pt>
                <c:pt idx="1934">
                  <c:v>42557</c:v>
                </c:pt>
                <c:pt idx="1935">
                  <c:v>42558</c:v>
                </c:pt>
                <c:pt idx="1936">
                  <c:v>42559</c:v>
                </c:pt>
                <c:pt idx="1937">
                  <c:v>42560</c:v>
                </c:pt>
                <c:pt idx="1938">
                  <c:v>42561</c:v>
                </c:pt>
                <c:pt idx="1939">
                  <c:v>42562</c:v>
                </c:pt>
                <c:pt idx="1940">
                  <c:v>42563</c:v>
                </c:pt>
                <c:pt idx="1941">
                  <c:v>42564</c:v>
                </c:pt>
                <c:pt idx="1942">
                  <c:v>42565</c:v>
                </c:pt>
                <c:pt idx="1943">
                  <c:v>42566</c:v>
                </c:pt>
                <c:pt idx="1944">
                  <c:v>42567</c:v>
                </c:pt>
                <c:pt idx="1945">
                  <c:v>42568</c:v>
                </c:pt>
                <c:pt idx="1946">
                  <c:v>42569</c:v>
                </c:pt>
                <c:pt idx="1947">
                  <c:v>42570</c:v>
                </c:pt>
                <c:pt idx="1948">
                  <c:v>42571</c:v>
                </c:pt>
                <c:pt idx="1949">
                  <c:v>42572</c:v>
                </c:pt>
                <c:pt idx="1950">
                  <c:v>42573</c:v>
                </c:pt>
                <c:pt idx="1951">
                  <c:v>42574</c:v>
                </c:pt>
                <c:pt idx="1952">
                  <c:v>42575</c:v>
                </c:pt>
                <c:pt idx="1953">
                  <c:v>42576</c:v>
                </c:pt>
                <c:pt idx="1954">
                  <c:v>42577</c:v>
                </c:pt>
                <c:pt idx="1955">
                  <c:v>42578</c:v>
                </c:pt>
                <c:pt idx="1956">
                  <c:v>42579</c:v>
                </c:pt>
                <c:pt idx="1957">
                  <c:v>42580</c:v>
                </c:pt>
                <c:pt idx="1958">
                  <c:v>42581</c:v>
                </c:pt>
                <c:pt idx="1959">
                  <c:v>42582</c:v>
                </c:pt>
                <c:pt idx="1960">
                  <c:v>42583</c:v>
                </c:pt>
                <c:pt idx="1961">
                  <c:v>42584</c:v>
                </c:pt>
                <c:pt idx="1962">
                  <c:v>42585</c:v>
                </c:pt>
                <c:pt idx="1963">
                  <c:v>42586</c:v>
                </c:pt>
                <c:pt idx="1964">
                  <c:v>42587</c:v>
                </c:pt>
                <c:pt idx="1965">
                  <c:v>42588</c:v>
                </c:pt>
                <c:pt idx="1966">
                  <c:v>42589</c:v>
                </c:pt>
                <c:pt idx="1967">
                  <c:v>42590</c:v>
                </c:pt>
                <c:pt idx="1968">
                  <c:v>42591</c:v>
                </c:pt>
                <c:pt idx="1969">
                  <c:v>42592</c:v>
                </c:pt>
                <c:pt idx="1970">
                  <c:v>42593</c:v>
                </c:pt>
                <c:pt idx="1971">
                  <c:v>42594</c:v>
                </c:pt>
                <c:pt idx="1972">
                  <c:v>42595</c:v>
                </c:pt>
                <c:pt idx="1973">
                  <c:v>42596</c:v>
                </c:pt>
                <c:pt idx="1974">
                  <c:v>42597</c:v>
                </c:pt>
                <c:pt idx="1975">
                  <c:v>42598</c:v>
                </c:pt>
                <c:pt idx="1976">
                  <c:v>42599</c:v>
                </c:pt>
                <c:pt idx="1977">
                  <c:v>42600</c:v>
                </c:pt>
                <c:pt idx="1978">
                  <c:v>42601</c:v>
                </c:pt>
                <c:pt idx="1979">
                  <c:v>42602</c:v>
                </c:pt>
                <c:pt idx="1980">
                  <c:v>42603</c:v>
                </c:pt>
                <c:pt idx="1981">
                  <c:v>42604</c:v>
                </c:pt>
                <c:pt idx="1982">
                  <c:v>42605</c:v>
                </c:pt>
                <c:pt idx="1983">
                  <c:v>42606</c:v>
                </c:pt>
                <c:pt idx="1984">
                  <c:v>42607</c:v>
                </c:pt>
                <c:pt idx="1985">
                  <c:v>42608</c:v>
                </c:pt>
                <c:pt idx="1986">
                  <c:v>42609</c:v>
                </c:pt>
                <c:pt idx="1987">
                  <c:v>42610</c:v>
                </c:pt>
                <c:pt idx="1988">
                  <c:v>42611</c:v>
                </c:pt>
                <c:pt idx="1989">
                  <c:v>42612</c:v>
                </c:pt>
                <c:pt idx="1990">
                  <c:v>42613</c:v>
                </c:pt>
                <c:pt idx="1991">
                  <c:v>42614</c:v>
                </c:pt>
                <c:pt idx="1992">
                  <c:v>42615</c:v>
                </c:pt>
                <c:pt idx="1993">
                  <c:v>42616</c:v>
                </c:pt>
                <c:pt idx="1994">
                  <c:v>42617</c:v>
                </c:pt>
                <c:pt idx="1995">
                  <c:v>42618</c:v>
                </c:pt>
                <c:pt idx="1996">
                  <c:v>42619</c:v>
                </c:pt>
                <c:pt idx="1997">
                  <c:v>42620</c:v>
                </c:pt>
                <c:pt idx="1998">
                  <c:v>42621</c:v>
                </c:pt>
                <c:pt idx="1999">
                  <c:v>42622</c:v>
                </c:pt>
                <c:pt idx="2000">
                  <c:v>42623</c:v>
                </c:pt>
                <c:pt idx="2001">
                  <c:v>42624</c:v>
                </c:pt>
                <c:pt idx="2002">
                  <c:v>42625</c:v>
                </c:pt>
                <c:pt idx="2003">
                  <c:v>42626</c:v>
                </c:pt>
                <c:pt idx="2004">
                  <c:v>42627</c:v>
                </c:pt>
                <c:pt idx="2005">
                  <c:v>42628</c:v>
                </c:pt>
                <c:pt idx="2006">
                  <c:v>42629</c:v>
                </c:pt>
                <c:pt idx="2007">
                  <c:v>42630</c:v>
                </c:pt>
                <c:pt idx="2008">
                  <c:v>42631</c:v>
                </c:pt>
                <c:pt idx="2009">
                  <c:v>42632</c:v>
                </c:pt>
                <c:pt idx="2010">
                  <c:v>42633</c:v>
                </c:pt>
                <c:pt idx="2011">
                  <c:v>42634</c:v>
                </c:pt>
                <c:pt idx="2012">
                  <c:v>42635</c:v>
                </c:pt>
                <c:pt idx="2013">
                  <c:v>42636</c:v>
                </c:pt>
                <c:pt idx="2014">
                  <c:v>42637</c:v>
                </c:pt>
                <c:pt idx="2015">
                  <c:v>42638</c:v>
                </c:pt>
                <c:pt idx="2016">
                  <c:v>42639</c:v>
                </c:pt>
                <c:pt idx="2017">
                  <c:v>42640</c:v>
                </c:pt>
                <c:pt idx="2018">
                  <c:v>42641</c:v>
                </c:pt>
                <c:pt idx="2019">
                  <c:v>42642</c:v>
                </c:pt>
                <c:pt idx="2020">
                  <c:v>42643</c:v>
                </c:pt>
                <c:pt idx="2021">
                  <c:v>42644</c:v>
                </c:pt>
                <c:pt idx="2022">
                  <c:v>42645</c:v>
                </c:pt>
                <c:pt idx="2023">
                  <c:v>42646</c:v>
                </c:pt>
                <c:pt idx="2024">
                  <c:v>42647</c:v>
                </c:pt>
                <c:pt idx="2025">
                  <c:v>42648</c:v>
                </c:pt>
                <c:pt idx="2026">
                  <c:v>42649</c:v>
                </c:pt>
                <c:pt idx="2027">
                  <c:v>42650</c:v>
                </c:pt>
                <c:pt idx="2028">
                  <c:v>42651</c:v>
                </c:pt>
                <c:pt idx="2029">
                  <c:v>42652</c:v>
                </c:pt>
                <c:pt idx="2030">
                  <c:v>42653</c:v>
                </c:pt>
                <c:pt idx="2031">
                  <c:v>42654</c:v>
                </c:pt>
                <c:pt idx="2032">
                  <c:v>42655</c:v>
                </c:pt>
                <c:pt idx="2033">
                  <c:v>42656</c:v>
                </c:pt>
                <c:pt idx="2034">
                  <c:v>42657</c:v>
                </c:pt>
                <c:pt idx="2035">
                  <c:v>42658</c:v>
                </c:pt>
                <c:pt idx="2036">
                  <c:v>42659</c:v>
                </c:pt>
                <c:pt idx="2037">
                  <c:v>42660</c:v>
                </c:pt>
                <c:pt idx="2038">
                  <c:v>42661</c:v>
                </c:pt>
                <c:pt idx="2039">
                  <c:v>42662</c:v>
                </c:pt>
                <c:pt idx="2040">
                  <c:v>42663</c:v>
                </c:pt>
                <c:pt idx="2041">
                  <c:v>42664</c:v>
                </c:pt>
                <c:pt idx="2042">
                  <c:v>42665</c:v>
                </c:pt>
                <c:pt idx="2043">
                  <c:v>42666</c:v>
                </c:pt>
                <c:pt idx="2044">
                  <c:v>42667</c:v>
                </c:pt>
                <c:pt idx="2045">
                  <c:v>42668</c:v>
                </c:pt>
                <c:pt idx="2046">
                  <c:v>42669</c:v>
                </c:pt>
                <c:pt idx="2047">
                  <c:v>42670</c:v>
                </c:pt>
                <c:pt idx="2048">
                  <c:v>42671</c:v>
                </c:pt>
                <c:pt idx="2049">
                  <c:v>42672</c:v>
                </c:pt>
                <c:pt idx="2050">
                  <c:v>42673</c:v>
                </c:pt>
                <c:pt idx="2051">
                  <c:v>42674</c:v>
                </c:pt>
                <c:pt idx="2052">
                  <c:v>42675</c:v>
                </c:pt>
                <c:pt idx="2053">
                  <c:v>42676</c:v>
                </c:pt>
                <c:pt idx="2054">
                  <c:v>42677</c:v>
                </c:pt>
                <c:pt idx="2055">
                  <c:v>42678</c:v>
                </c:pt>
                <c:pt idx="2056">
                  <c:v>42679</c:v>
                </c:pt>
                <c:pt idx="2057">
                  <c:v>42680</c:v>
                </c:pt>
                <c:pt idx="2058">
                  <c:v>42681</c:v>
                </c:pt>
                <c:pt idx="2059">
                  <c:v>42682</c:v>
                </c:pt>
                <c:pt idx="2060">
                  <c:v>42683</c:v>
                </c:pt>
                <c:pt idx="2061">
                  <c:v>42684</c:v>
                </c:pt>
                <c:pt idx="2062">
                  <c:v>42685</c:v>
                </c:pt>
                <c:pt idx="2063">
                  <c:v>42686</c:v>
                </c:pt>
                <c:pt idx="2064">
                  <c:v>42687</c:v>
                </c:pt>
                <c:pt idx="2065">
                  <c:v>42688</c:v>
                </c:pt>
                <c:pt idx="2066">
                  <c:v>42689</c:v>
                </c:pt>
                <c:pt idx="2067">
                  <c:v>42690</c:v>
                </c:pt>
                <c:pt idx="2068">
                  <c:v>42691</c:v>
                </c:pt>
                <c:pt idx="2069">
                  <c:v>42692</c:v>
                </c:pt>
                <c:pt idx="2070">
                  <c:v>42693</c:v>
                </c:pt>
                <c:pt idx="2071">
                  <c:v>42694</c:v>
                </c:pt>
                <c:pt idx="2072">
                  <c:v>42695</c:v>
                </c:pt>
                <c:pt idx="2073">
                  <c:v>42696</c:v>
                </c:pt>
                <c:pt idx="2074">
                  <c:v>42697</c:v>
                </c:pt>
                <c:pt idx="2075">
                  <c:v>42698</c:v>
                </c:pt>
                <c:pt idx="2076">
                  <c:v>42699</c:v>
                </c:pt>
                <c:pt idx="2077">
                  <c:v>42700</c:v>
                </c:pt>
                <c:pt idx="2078">
                  <c:v>42701</c:v>
                </c:pt>
                <c:pt idx="2079">
                  <c:v>42702</c:v>
                </c:pt>
                <c:pt idx="2080">
                  <c:v>42703</c:v>
                </c:pt>
                <c:pt idx="2081">
                  <c:v>42704</c:v>
                </c:pt>
                <c:pt idx="2082">
                  <c:v>42705</c:v>
                </c:pt>
                <c:pt idx="2083">
                  <c:v>42706</c:v>
                </c:pt>
                <c:pt idx="2084">
                  <c:v>42707</c:v>
                </c:pt>
                <c:pt idx="2085">
                  <c:v>42708</c:v>
                </c:pt>
                <c:pt idx="2086">
                  <c:v>42709</c:v>
                </c:pt>
                <c:pt idx="2087">
                  <c:v>42710</c:v>
                </c:pt>
                <c:pt idx="2088">
                  <c:v>42711</c:v>
                </c:pt>
                <c:pt idx="2089">
                  <c:v>42712</c:v>
                </c:pt>
                <c:pt idx="2090">
                  <c:v>42713</c:v>
                </c:pt>
                <c:pt idx="2091">
                  <c:v>42714</c:v>
                </c:pt>
                <c:pt idx="2092">
                  <c:v>42715</c:v>
                </c:pt>
                <c:pt idx="2093">
                  <c:v>42716</c:v>
                </c:pt>
                <c:pt idx="2094">
                  <c:v>42717</c:v>
                </c:pt>
                <c:pt idx="2095">
                  <c:v>42718</c:v>
                </c:pt>
                <c:pt idx="2096">
                  <c:v>42719</c:v>
                </c:pt>
                <c:pt idx="2097">
                  <c:v>42720</c:v>
                </c:pt>
                <c:pt idx="2098">
                  <c:v>42721</c:v>
                </c:pt>
                <c:pt idx="2099">
                  <c:v>42722</c:v>
                </c:pt>
                <c:pt idx="2100">
                  <c:v>42723</c:v>
                </c:pt>
                <c:pt idx="2101">
                  <c:v>42724</c:v>
                </c:pt>
                <c:pt idx="2102">
                  <c:v>42725</c:v>
                </c:pt>
                <c:pt idx="2103">
                  <c:v>42726</c:v>
                </c:pt>
                <c:pt idx="2104">
                  <c:v>42727</c:v>
                </c:pt>
                <c:pt idx="2105">
                  <c:v>42728</c:v>
                </c:pt>
                <c:pt idx="2106">
                  <c:v>42729</c:v>
                </c:pt>
                <c:pt idx="2107">
                  <c:v>42730</c:v>
                </c:pt>
                <c:pt idx="2108">
                  <c:v>42731</c:v>
                </c:pt>
                <c:pt idx="2109">
                  <c:v>42732</c:v>
                </c:pt>
                <c:pt idx="2110">
                  <c:v>42733</c:v>
                </c:pt>
                <c:pt idx="2111">
                  <c:v>42734</c:v>
                </c:pt>
                <c:pt idx="2112">
                  <c:v>42735</c:v>
                </c:pt>
                <c:pt idx="2113">
                  <c:v>42736</c:v>
                </c:pt>
                <c:pt idx="2114">
                  <c:v>42737</c:v>
                </c:pt>
                <c:pt idx="2115">
                  <c:v>42738</c:v>
                </c:pt>
                <c:pt idx="2116">
                  <c:v>42739</c:v>
                </c:pt>
                <c:pt idx="2117">
                  <c:v>42740</c:v>
                </c:pt>
                <c:pt idx="2118">
                  <c:v>42741</c:v>
                </c:pt>
                <c:pt idx="2119">
                  <c:v>42742</c:v>
                </c:pt>
                <c:pt idx="2120">
                  <c:v>42743</c:v>
                </c:pt>
                <c:pt idx="2121">
                  <c:v>42744</c:v>
                </c:pt>
                <c:pt idx="2122">
                  <c:v>42745</c:v>
                </c:pt>
                <c:pt idx="2123">
                  <c:v>42746</c:v>
                </c:pt>
                <c:pt idx="2124">
                  <c:v>42747</c:v>
                </c:pt>
                <c:pt idx="2125">
                  <c:v>42748</c:v>
                </c:pt>
                <c:pt idx="2126">
                  <c:v>42749</c:v>
                </c:pt>
                <c:pt idx="2127">
                  <c:v>42750</c:v>
                </c:pt>
                <c:pt idx="2128">
                  <c:v>42751</c:v>
                </c:pt>
                <c:pt idx="2129">
                  <c:v>42752</c:v>
                </c:pt>
                <c:pt idx="2130">
                  <c:v>42753</c:v>
                </c:pt>
                <c:pt idx="2131">
                  <c:v>42754</c:v>
                </c:pt>
                <c:pt idx="2132">
                  <c:v>42755</c:v>
                </c:pt>
                <c:pt idx="2133">
                  <c:v>42756</c:v>
                </c:pt>
                <c:pt idx="2134">
                  <c:v>42757</c:v>
                </c:pt>
                <c:pt idx="2135">
                  <c:v>42758</c:v>
                </c:pt>
                <c:pt idx="2136">
                  <c:v>42759</c:v>
                </c:pt>
                <c:pt idx="2137">
                  <c:v>42760</c:v>
                </c:pt>
                <c:pt idx="2138">
                  <c:v>42761</c:v>
                </c:pt>
                <c:pt idx="2139">
                  <c:v>42762</c:v>
                </c:pt>
                <c:pt idx="2140">
                  <c:v>42763</c:v>
                </c:pt>
                <c:pt idx="2141">
                  <c:v>42764</c:v>
                </c:pt>
                <c:pt idx="2142">
                  <c:v>42765</c:v>
                </c:pt>
                <c:pt idx="2143">
                  <c:v>42766</c:v>
                </c:pt>
                <c:pt idx="2144">
                  <c:v>42767</c:v>
                </c:pt>
                <c:pt idx="2145">
                  <c:v>42768</c:v>
                </c:pt>
                <c:pt idx="2146">
                  <c:v>42769</c:v>
                </c:pt>
                <c:pt idx="2147">
                  <c:v>42770</c:v>
                </c:pt>
                <c:pt idx="2148">
                  <c:v>42771</c:v>
                </c:pt>
                <c:pt idx="2149">
                  <c:v>42772</c:v>
                </c:pt>
                <c:pt idx="2150">
                  <c:v>42773</c:v>
                </c:pt>
                <c:pt idx="2151">
                  <c:v>42774</c:v>
                </c:pt>
                <c:pt idx="2152">
                  <c:v>42775</c:v>
                </c:pt>
                <c:pt idx="2153">
                  <c:v>42776</c:v>
                </c:pt>
                <c:pt idx="2154">
                  <c:v>42777</c:v>
                </c:pt>
                <c:pt idx="2155">
                  <c:v>42778</c:v>
                </c:pt>
                <c:pt idx="2156">
                  <c:v>42779</c:v>
                </c:pt>
                <c:pt idx="2157">
                  <c:v>42780</c:v>
                </c:pt>
                <c:pt idx="2158">
                  <c:v>42781</c:v>
                </c:pt>
                <c:pt idx="2159">
                  <c:v>42782</c:v>
                </c:pt>
                <c:pt idx="2160">
                  <c:v>42783</c:v>
                </c:pt>
                <c:pt idx="2161">
                  <c:v>42784</c:v>
                </c:pt>
                <c:pt idx="2162">
                  <c:v>42785</c:v>
                </c:pt>
                <c:pt idx="2163">
                  <c:v>42786</c:v>
                </c:pt>
                <c:pt idx="2164">
                  <c:v>42787</c:v>
                </c:pt>
                <c:pt idx="2165">
                  <c:v>42788</c:v>
                </c:pt>
                <c:pt idx="2166">
                  <c:v>42789</c:v>
                </c:pt>
                <c:pt idx="2167">
                  <c:v>42790</c:v>
                </c:pt>
                <c:pt idx="2168">
                  <c:v>42791</c:v>
                </c:pt>
                <c:pt idx="2169">
                  <c:v>42792</c:v>
                </c:pt>
                <c:pt idx="2170">
                  <c:v>42793</c:v>
                </c:pt>
                <c:pt idx="2171">
                  <c:v>42794</c:v>
                </c:pt>
                <c:pt idx="2172">
                  <c:v>42795</c:v>
                </c:pt>
                <c:pt idx="2173">
                  <c:v>42796</c:v>
                </c:pt>
                <c:pt idx="2174">
                  <c:v>42797</c:v>
                </c:pt>
                <c:pt idx="2175">
                  <c:v>42798</c:v>
                </c:pt>
                <c:pt idx="2176">
                  <c:v>42799</c:v>
                </c:pt>
                <c:pt idx="2177">
                  <c:v>42800</c:v>
                </c:pt>
                <c:pt idx="2178">
                  <c:v>42801</c:v>
                </c:pt>
                <c:pt idx="2179">
                  <c:v>42802</c:v>
                </c:pt>
                <c:pt idx="2180">
                  <c:v>42803</c:v>
                </c:pt>
                <c:pt idx="2181">
                  <c:v>42804</c:v>
                </c:pt>
                <c:pt idx="2182">
                  <c:v>42805</c:v>
                </c:pt>
                <c:pt idx="2183">
                  <c:v>42806</c:v>
                </c:pt>
                <c:pt idx="2184">
                  <c:v>42807</c:v>
                </c:pt>
                <c:pt idx="2185">
                  <c:v>42808</c:v>
                </c:pt>
                <c:pt idx="2186">
                  <c:v>42809</c:v>
                </c:pt>
                <c:pt idx="2187">
                  <c:v>42810</c:v>
                </c:pt>
                <c:pt idx="2188">
                  <c:v>42811</c:v>
                </c:pt>
                <c:pt idx="2189">
                  <c:v>42812</c:v>
                </c:pt>
                <c:pt idx="2190">
                  <c:v>42813</c:v>
                </c:pt>
                <c:pt idx="2191">
                  <c:v>42814</c:v>
                </c:pt>
                <c:pt idx="2192">
                  <c:v>42815</c:v>
                </c:pt>
                <c:pt idx="2193">
                  <c:v>42816</c:v>
                </c:pt>
                <c:pt idx="2194">
                  <c:v>42817</c:v>
                </c:pt>
                <c:pt idx="2195">
                  <c:v>42818</c:v>
                </c:pt>
                <c:pt idx="2196">
                  <c:v>42819</c:v>
                </c:pt>
                <c:pt idx="2197">
                  <c:v>42820</c:v>
                </c:pt>
                <c:pt idx="2198">
                  <c:v>42821</c:v>
                </c:pt>
                <c:pt idx="2199">
                  <c:v>42822</c:v>
                </c:pt>
                <c:pt idx="2200">
                  <c:v>42823</c:v>
                </c:pt>
                <c:pt idx="2201">
                  <c:v>42824</c:v>
                </c:pt>
                <c:pt idx="2202">
                  <c:v>42825</c:v>
                </c:pt>
                <c:pt idx="2203">
                  <c:v>42826</c:v>
                </c:pt>
                <c:pt idx="2204">
                  <c:v>42827</c:v>
                </c:pt>
                <c:pt idx="2205">
                  <c:v>42828</c:v>
                </c:pt>
                <c:pt idx="2206">
                  <c:v>42829</c:v>
                </c:pt>
                <c:pt idx="2207">
                  <c:v>42830</c:v>
                </c:pt>
                <c:pt idx="2208">
                  <c:v>42831</c:v>
                </c:pt>
                <c:pt idx="2209">
                  <c:v>42832</c:v>
                </c:pt>
                <c:pt idx="2210">
                  <c:v>42833</c:v>
                </c:pt>
                <c:pt idx="2211">
                  <c:v>42834</c:v>
                </c:pt>
                <c:pt idx="2212">
                  <c:v>42835</c:v>
                </c:pt>
                <c:pt idx="2213">
                  <c:v>42836</c:v>
                </c:pt>
                <c:pt idx="2214">
                  <c:v>42837</c:v>
                </c:pt>
                <c:pt idx="2215">
                  <c:v>42838</c:v>
                </c:pt>
                <c:pt idx="2216">
                  <c:v>42839</c:v>
                </c:pt>
                <c:pt idx="2217">
                  <c:v>42840</c:v>
                </c:pt>
                <c:pt idx="2218">
                  <c:v>42841</c:v>
                </c:pt>
                <c:pt idx="2219">
                  <c:v>42842</c:v>
                </c:pt>
                <c:pt idx="2220">
                  <c:v>42843</c:v>
                </c:pt>
                <c:pt idx="2221">
                  <c:v>42844</c:v>
                </c:pt>
                <c:pt idx="2222">
                  <c:v>42845</c:v>
                </c:pt>
                <c:pt idx="2223">
                  <c:v>42846</c:v>
                </c:pt>
                <c:pt idx="2224">
                  <c:v>42847</c:v>
                </c:pt>
                <c:pt idx="2225">
                  <c:v>42848</c:v>
                </c:pt>
                <c:pt idx="2226">
                  <c:v>42849</c:v>
                </c:pt>
                <c:pt idx="2227">
                  <c:v>42850</c:v>
                </c:pt>
                <c:pt idx="2228">
                  <c:v>42851</c:v>
                </c:pt>
                <c:pt idx="2229">
                  <c:v>42852</c:v>
                </c:pt>
                <c:pt idx="2230">
                  <c:v>42853</c:v>
                </c:pt>
                <c:pt idx="2231">
                  <c:v>42854</c:v>
                </c:pt>
                <c:pt idx="2232">
                  <c:v>42855</c:v>
                </c:pt>
                <c:pt idx="2233">
                  <c:v>42856</c:v>
                </c:pt>
                <c:pt idx="2234">
                  <c:v>42857</c:v>
                </c:pt>
                <c:pt idx="2235">
                  <c:v>42858</c:v>
                </c:pt>
                <c:pt idx="2236">
                  <c:v>42859</c:v>
                </c:pt>
                <c:pt idx="2237">
                  <c:v>42860</c:v>
                </c:pt>
                <c:pt idx="2238">
                  <c:v>42861</c:v>
                </c:pt>
                <c:pt idx="2239">
                  <c:v>42862</c:v>
                </c:pt>
                <c:pt idx="2240">
                  <c:v>42863</c:v>
                </c:pt>
                <c:pt idx="2241">
                  <c:v>42864</c:v>
                </c:pt>
                <c:pt idx="2242">
                  <c:v>42865</c:v>
                </c:pt>
                <c:pt idx="2243">
                  <c:v>42866</c:v>
                </c:pt>
                <c:pt idx="2244">
                  <c:v>42867</c:v>
                </c:pt>
                <c:pt idx="2245">
                  <c:v>42868</c:v>
                </c:pt>
                <c:pt idx="2246">
                  <c:v>42869</c:v>
                </c:pt>
                <c:pt idx="2247">
                  <c:v>42870</c:v>
                </c:pt>
                <c:pt idx="2248">
                  <c:v>42871</c:v>
                </c:pt>
                <c:pt idx="2249">
                  <c:v>42872</c:v>
                </c:pt>
                <c:pt idx="2250">
                  <c:v>42873</c:v>
                </c:pt>
                <c:pt idx="2251">
                  <c:v>42874</c:v>
                </c:pt>
                <c:pt idx="2252">
                  <c:v>42875</c:v>
                </c:pt>
                <c:pt idx="2253">
                  <c:v>42876</c:v>
                </c:pt>
                <c:pt idx="2254">
                  <c:v>42877</c:v>
                </c:pt>
                <c:pt idx="2255">
                  <c:v>42878</c:v>
                </c:pt>
                <c:pt idx="2256">
                  <c:v>42879</c:v>
                </c:pt>
                <c:pt idx="2257">
                  <c:v>42880</c:v>
                </c:pt>
                <c:pt idx="2258">
                  <c:v>42881</c:v>
                </c:pt>
                <c:pt idx="2259">
                  <c:v>42882</c:v>
                </c:pt>
                <c:pt idx="2260">
                  <c:v>42883</c:v>
                </c:pt>
                <c:pt idx="2261">
                  <c:v>42884</c:v>
                </c:pt>
                <c:pt idx="2262">
                  <c:v>42885</c:v>
                </c:pt>
                <c:pt idx="2263">
                  <c:v>42886</c:v>
                </c:pt>
                <c:pt idx="2264">
                  <c:v>42887</c:v>
                </c:pt>
                <c:pt idx="2265">
                  <c:v>42888</c:v>
                </c:pt>
                <c:pt idx="2266">
                  <c:v>42889</c:v>
                </c:pt>
                <c:pt idx="2267">
                  <c:v>42890</c:v>
                </c:pt>
                <c:pt idx="2268">
                  <c:v>42891</c:v>
                </c:pt>
                <c:pt idx="2269">
                  <c:v>42892</c:v>
                </c:pt>
                <c:pt idx="2270">
                  <c:v>42893</c:v>
                </c:pt>
                <c:pt idx="2271">
                  <c:v>42894</c:v>
                </c:pt>
                <c:pt idx="2272">
                  <c:v>42895</c:v>
                </c:pt>
                <c:pt idx="2273">
                  <c:v>42896</c:v>
                </c:pt>
                <c:pt idx="2274">
                  <c:v>42897</c:v>
                </c:pt>
                <c:pt idx="2275">
                  <c:v>42898</c:v>
                </c:pt>
                <c:pt idx="2276">
                  <c:v>42899</c:v>
                </c:pt>
                <c:pt idx="2277">
                  <c:v>42900</c:v>
                </c:pt>
                <c:pt idx="2278">
                  <c:v>42901</c:v>
                </c:pt>
                <c:pt idx="2279">
                  <c:v>42902</c:v>
                </c:pt>
                <c:pt idx="2280">
                  <c:v>42903</c:v>
                </c:pt>
                <c:pt idx="2281">
                  <c:v>42904</c:v>
                </c:pt>
                <c:pt idx="2282">
                  <c:v>42905</c:v>
                </c:pt>
                <c:pt idx="2283">
                  <c:v>42906</c:v>
                </c:pt>
                <c:pt idx="2284">
                  <c:v>42907</c:v>
                </c:pt>
                <c:pt idx="2285">
                  <c:v>42908</c:v>
                </c:pt>
                <c:pt idx="2286">
                  <c:v>42909</c:v>
                </c:pt>
                <c:pt idx="2287">
                  <c:v>42910</c:v>
                </c:pt>
                <c:pt idx="2288">
                  <c:v>42911</c:v>
                </c:pt>
                <c:pt idx="2289">
                  <c:v>42912</c:v>
                </c:pt>
                <c:pt idx="2290">
                  <c:v>42913</c:v>
                </c:pt>
                <c:pt idx="2291">
                  <c:v>42914</c:v>
                </c:pt>
                <c:pt idx="2292">
                  <c:v>42915</c:v>
                </c:pt>
                <c:pt idx="2293">
                  <c:v>42916</c:v>
                </c:pt>
                <c:pt idx="2294">
                  <c:v>42917</c:v>
                </c:pt>
                <c:pt idx="2295">
                  <c:v>42918</c:v>
                </c:pt>
                <c:pt idx="2296">
                  <c:v>42919</c:v>
                </c:pt>
                <c:pt idx="2297">
                  <c:v>42920</c:v>
                </c:pt>
                <c:pt idx="2298">
                  <c:v>42921</c:v>
                </c:pt>
                <c:pt idx="2299">
                  <c:v>42922</c:v>
                </c:pt>
                <c:pt idx="2300">
                  <c:v>42923</c:v>
                </c:pt>
                <c:pt idx="2301">
                  <c:v>42924</c:v>
                </c:pt>
                <c:pt idx="2302">
                  <c:v>42925</c:v>
                </c:pt>
                <c:pt idx="2303">
                  <c:v>42926</c:v>
                </c:pt>
                <c:pt idx="2304">
                  <c:v>42927</c:v>
                </c:pt>
                <c:pt idx="2305">
                  <c:v>42928</c:v>
                </c:pt>
                <c:pt idx="2306">
                  <c:v>42929</c:v>
                </c:pt>
                <c:pt idx="2307">
                  <c:v>42930</c:v>
                </c:pt>
                <c:pt idx="2308">
                  <c:v>42931</c:v>
                </c:pt>
                <c:pt idx="2309">
                  <c:v>42932</c:v>
                </c:pt>
                <c:pt idx="2310">
                  <c:v>42933</c:v>
                </c:pt>
                <c:pt idx="2311">
                  <c:v>42934</c:v>
                </c:pt>
                <c:pt idx="2312">
                  <c:v>42935</c:v>
                </c:pt>
                <c:pt idx="2313">
                  <c:v>42936</c:v>
                </c:pt>
                <c:pt idx="2314">
                  <c:v>42937</c:v>
                </c:pt>
                <c:pt idx="2315">
                  <c:v>42938</c:v>
                </c:pt>
                <c:pt idx="2316">
                  <c:v>42939</c:v>
                </c:pt>
                <c:pt idx="2317">
                  <c:v>42940</c:v>
                </c:pt>
                <c:pt idx="2318">
                  <c:v>42941</c:v>
                </c:pt>
                <c:pt idx="2319">
                  <c:v>42942</c:v>
                </c:pt>
                <c:pt idx="2320">
                  <c:v>42943</c:v>
                </c:pt>
                <c:pt idx="2321">
                  <c:v>42944</c:v>
                </c:pt>
                <c:pt idx="2322">
                  <c:v>42945</c:v>
                </c:pt>
                <c:pt idx="2323">
                  <c:v>42946</c:v>
                </c:pt>
                <c:pt idx="2324">
                  <c:v>42947</c:v>
                </c:pt>
                <c:pt idx="2325">
                  <c:v>42948</c:v>
                </c:pt>
                <c:pt idx="2326">
                  <c:v>42949</c:v>
                </c:pt>
                <c:pt idx="2327">
                  <c:v>42950</c:v>
                </c:pt>
                <c:pt idx="2328">
                  <c:v>42951</c:v>
                </c:pt>
                <c:pt idx="2329">
                  <c:v>42952</c:v>
                </c:pt>
                <c:pt idx="2330">
                  <c:v>42953</c:v>
                </c:pt>
                <c:pt idx="2331">
                  <c:v>42954</c:v>
                </c:pt>
                <c:pt idx="2332">
                  <c:v>42955</c:v>
                </c:pt>
                <c:pt idx="2333">
                  <c:v>42956</c:v>
                </c:pt>
                <c:pt idx="2334">
                  <c:v>42957</c:v>
                </c:pt>
                <c:pt idx="2335">
                  <c:v>42958</c:v>
                </c:pt>
                <c:pt idx="2336">
                  <c:v>42959</c:v>
                </c:pt>
                <c:pt idx="2337">
                  <c:v>42960</c:v>
                </c:pt>
                <c:pt idx="2338">
                  <c:v>42961</c:v>
                </c:pt>
                <c:pt idx="2339">
                  <c:v>42962</c:v>
                </c:pt>
                <c:pt idx="2340">
                  <c:v>42963</c:v>
                </c:pt>
                <c:pt idx="2341">
                  <c:v>42964</c:v>
                </c:pt>
                <c:pt idx="2342">
                  <c:v>42965</c:v>
                </c:pt>
                <c:pt idx="2343">
                  <c:v>42966</c:v>
                </c:pt>
                <c:pt idx="2344">
                  <c:v>42967</c:v>
                </c:pt>
                <c:pt idx="2345">
                  <c:v>42968</c:v>
                </c:pt>
                <c:pt idx="2346">
                  <c:v>42969</c:v>
                </c:pt>
                <c:pt idx="2347">
                  <c:v>42970</c:v>
                </c:pt>
                <c:pt idx="2348">
                  <c:v>42971</c:v>
                </c:pt>
                <c:pt idx="2349">
                  <c:v>42972</c:v>
                </c:pt>
                <c:pt idx="2350">
                  <c:v>42973</c:v>
                </c:pt>
                <c:pt idx="2351">
                  <c:v>42974</c:v>
                </c:pt>
                <c:pt idx="2352">
                  <c:v>42975</c:v>
                </c:pt>
                <c:pt idx="2353">
                  <c:v>42976</c:v>
                </c:pt>
                <c:pt idx="2354">
                  <c:v>42977</c:v>
                </c:pt>
                <c:pt idx="2355">
                  <c:v>42978</c:v>
                </c:pt>
                <c:pt idx="2356">
                  <c:v>42979</c:v>
                </c:pt>
                <c:pt idx="2357">
                  <c:v>42980</c:v>
                </c:pt>
                <c:pt idx="2358">
                  <c:v>42981</c:v>
                </c:pt>
                <c:pt idx="2359">
                  <c:v>42982</c:v>
                </c:pt>
                <c:pt idx="2360">
                  <c:v>42983</c:v>
                </c:pt>
                <c:pt idx="2361">
                  <c:v>42984</c:v>
                </c:pt>
                <c:pt idx="2362">
                  <c:v>42985</c:v>
                </c:pt>
                <c:pt idx="2363">
                  <c:v>42986</c:v>
                </c:pt>
                <c:pt idx="2364">
                  <c:v>42987</c:v>
                </c:pt>
                <c:pt idx="2365">
                  <c:v>42988</c:v>
                </c:pt>
                <c:pt idx="2366">
                  <c:v>42989</c:v>
                </c:pt>
                <c:pt idx="2367">
                  <c:v>42990</c:v>
                </c:pt>
                <c:pt idx="2368">
                  <c:v>42991</c:v>
                </c:pt>
                <c:pt idx="2369">
                  <c:v>42992</c:v>
                </c:pt>
                <c:pt idx="2370">
                  <c:v>42993</c:v>
                </c:pt>
                <c:pt idx="2371">
                  <c:v>42994</c:v>
                </c:pt>
                <c:pt idx="2372">
                  <c:v>42995</c:v>
                </c:pt>
                <c:pt idx="2373">
                  <c:v>42996</c:v>
                </c:pt>
                <c:pt idx="2374">
                  <c:v>42997</c:v>
                </c:pt>
                <c:pt idx="2375">
                  <c:v>42998</c:v>
                </c:pt>
                <c:pt idx="2376">
                  <c:v>42999</c:v>
                </c:pt>
                <c:pt idx="2377">
                  <c:v>43000</c:v>
                </c:pt>
                <c:pt idx="2378">
                  <c:v>43001</c:v>
                </c:pt>
                <c:pt idx="2379">
                  <c:v>43002</c:v>
                </c:pt>
                <c:pt idx="2380">
                  <c:v>43003</c:v>
                </c:pt>
                <c:pt idx="2381">
                  <c:v>43004</c:v>
                </c:pt>
                <c:pt idx="2382">
                  <c:v>43005</c:v>
                </c:pt>
                <c:pt idx="2383">
                  <c:v>43006</c:v>
                </c:pt>
                <c:pt idx="2384">
                  <c:v>43007</c:v>
                </c:pt>
                <c:pt idx="2385">
                  <c:v>43008</c:v>
                </c:pt>
                <c:pt idx="2386">
                  <c:v>43009</c:v>
                </c:pt>
                <c:pt idx="2387">
                  <c:v>43010</c:v>
                </c:pt>
                <c:pt idx="2388">
                  <c:v>43011</c:v>
                </c:pt>
                <c:pt idx="2389">
                  <c:v>43012</c:v>
                </c:pt>
                <c:pt idx="2390">
                  <c:v>43013</c:v>
                </c:pt>
                <c:pt idx="2391">
                  <c:v>43014</c:v>
                </c:pt>
                <c:pt idx="2392">
                  <c:v>43015</c:v>
                </c:pt>
                <c:pt idx="2393">
                  <c:v>43016</c:v>
                </c:pt>
                <c:pt idx="2394">
                  <c:v>43017</c:v>
                </c:pt>
                <c:pt idx="2395">
                  <c:v>43018</c:v>
                </c:pt>
                <c:pt idx="2396">
                  <c:v>43019</c:v>
                </c:pt>
                <c:pt idx="2397">
                  <c:v>43020</c:v>
                </c:pt>
                <c:pt idx="2398">
                  <c:v>43021</c:v>
                </c:pt>
                <c:pt idx="2399">
                  <c:v>43022</c:v>
                </c:pt>
                <c:pt idx="2400">
                  <c:v>43023</c:v>
                </c:pt>
                <c:pt idx="2401">
                  <c:v>43024</c:v>
                </c:pt>
                <c:pt idx="2402">
                  <c:v>43025</c:v>
                </c:pt>
                <c:pt idx="2403">
                  <c:v>43026</c:v>
                </c:pt>
                <c:pt idx="2404">
                  <c:v>43027</c:v>
                </c:pt>
                <c:pt idx="2405">
                  <c:v>43028</c:v>
                </c:pt>
                <c:pt idx="2406">
                  <c:v>43029</c:v>
                </c:pt>
                <c:pt idx="2407">
                  <c:v>43030</c:v>
                </c:pt>
                <c:pt idx="2408">
                  <c:v>43031</c:v>
                </c:pt>
                <c:pt idx="2409">
                  <c:v>43032</c:v>
                </c:pt>
                <c:pt idx="2410">
                  <c:v>43033</c:v>
                </c:pt>
                <c:pt idx="2411">
                  <c:v>43034</c:v>
                </c:pt>
                <c:pt idx="2412">
                  <c:v>43035</c:v>
                </c:pt>
                <c:pt idx="2413">
                  <c:v>43036</c:v>
                </c:pt>
                <c:pt idx="2414">
                  <c:v>43037</c:v>
                </c:pt>
                <c:pt idx="2415">
                  <c:v>43038</c:v>
                </c:pt>
                <c:pt idx="2416">
                  <c:v>43039</c:v>
                </c:pt>
                <c:pt idx="2417">
                  <c:v>43040</c:v>
                </c:pt>
                <c:pt idx="2418">
                  <c:v>43041</c:v>
                </c:pt>
                <c:pt idx="2419">
                  <c:v>43042</c:v>
                </c:pt>
                <c:pt idx="2420">
                  <c:v>43043</c:v>
                </c:pt>
                <c:pt idx="2421">
                  <c:v>43044</c:v>
                </c:pt>
                <c:pt idx="2422">
                  <c:v>43045</c:v>
                </c:pt>
                <c:pt idx="2423">
                  <c:v>43046</c:v>
                </c:pt>
                <c:pt idx="2424">
                  <c:v>43047</c:v>
                </c:pt>
                <c:pt idx="2425">
                  <c:v>43048</c:v>
                </c:pt>
                <c:pt idx="2426">
                  <c:v>43049</c:v>
                </c:pt>
                <c:pt idx="2427">
                  <c:v>43050</c:v>
                </c:pt>
                <c:pt idx="2428">
                  <c:v>43051</c:v>
                </c:pt>
                <c:pt idx="2429">
                  <c:v>43052</c:v>
                </c:pt>
                <c:pt idx="2430">
                  <c:v>43053</c:v>
                </c:pt>
                <c:pt idx="2431">
                  <c:v>43054</c:v>
                </c:pt>
                <c:pt idx="2432">
                  <c:v>43055</c:v>
                </c:pt>
                <c:pt idx="2433">
                  <c:v>43056</c:v>
                </c:pt>
                <c:pt idx="2434">
                  <c:v>43057</c:v>
                </c:pt>
                <c:pt idx="2435">
                  <c:v>43058</c:v>
                </c:pt>
                <c:pt idx="2436">
                  <c:v>43059</c:v>
                </c:pt>
                <c:pt idx="2437">
                  <c:v>43060</c:v>
                </c:pt>
                <c:pt idx="2438">
                  <c:v>43061</c:v>
                </c:pt>
                <c:pt idx="2439">
                  <c:v>43062</c:v>
                </c:pt>
                <c:pt idx="2440">
                  <c:v>43063</c:v>
                </c:pt>
                <c:pt idx="2441">
                  <c:v>43064</c:v>
                </c:pt>
                <c:pt idx="2442">
                  <c:v>43065</c:v>
                </c:pt>
                <c:pt idx="2443">
                  <c:v>43066</c:v>
                </c:pt>
                <c:pt idx="2444">
                  <c:v>43067</c:v>
                </c:pt>
                <c:pt idx="2445">
                  <c:v>43068</c:v>
                </c:pt>
                <c:pt idx="2446">
                  <c:v>43069</c:v>
                </c:pt>
                <c:pt idx="2447">
                  <c:v>43070</c:v>
                </c:pt>
                <c:pt idx="2448">
                  <c:v>43071</c:v>
                </c:pt>
                <c:pt idx="2449">
                  <c:v>43072</c:v>
                </c:pt>
                <c:pt idx="2450">
                  <c:v>43073</c:v>
                </c:pt>
                <c:pt idx="2451">
                  <c:v>43074</c:v>
                </c:pt>
                <c:pt idx="2452">
                  <c:v>43075</c:v>
                </c:pt>
                <c:pt idx="2453">
                  <c:v>43076</c:v>
                </c:pt>
                <c:pt idx="2454">
                  <c:v>43077</c:v>
                </c:pt>
                <c:pt idx="2455">
                  <c:v>43078</c:v>
                </c:pt>
                <c:pt idx="2456">
                  <c:v>43079</c:v>
                </c:pt>
                <c:pt idx="2457">
                  <c:v>43080</c:v>
                </c:pt>
                <c:pt idx="2458">
                  <c:v>43081</c:v>
                </c:pt>
                <c:pt idx="2459">
                  <c:v>43082</c:v>
                </c:pt>
                <c:pt idx="2460">
                  <c:v>43083</c:v>
                </c:pt>
                <c:pt idx="2461">
                  <c:v>43084</c:v>
                </c:pt>
                <c:pt idx="2462">
                  <c:v>43085</c:v>
                </c:pt>
                <c:pt idx="2463">
                  <c:v>43086</c:v>
                </c:pt>
                <c:pt idx="2464">
                  <c:v>43087</c:v>
                </c:pt>
                <c:pt idx="2465">
                  <c:v>43088</c:v>
                </c:pt>
                <c:pt idx="2466">
                  <c:v>43089</c:v>
                </c:pt>
                <c:pt idx="2467">
                  <c:v>43090</c:v>
                </c:pt>
                <c:pt idx="2468">
                  <c:v>43091</c:v>
                </c:pt>
                <c:pt idx="2469">
                  <c:v>43092</c:v>
                </c:pt>
                <c:pt idx="2470">
                  <c:v>43093</c:v>
                </c:pt>
                <c:pt idx="2471">
                  <c:v>43094</c:v>
                </c:pt>
                <c:pt idx="2472">
                  <c:v>43095</c:v>
                </c:pt>
                <c:pt idx="2473">
                  <c:v>43096</c:v>
                </c:pt>
                <c:pt idx="2474">
                  <c:v>43097</c:v>
                </c:pt>
                <c:pt idx="2475">
                  <c:v>43098</c:v>
                </c:pt>
                <c:pt idx="2476">
                  <c:v>43099</c:v>
                </c:pt>
                <c:pt idx="2477">
                  <c:v>43100</c:v>
                </c:pt>
                <c:pt idx="2478">
                  <c:v>43101</c:v>
                </c:pt>
                <c:pt idx="2479">
                  <c:v>43102</c:v>
                </c:pt>
                <c:pt idx="2480">
                  <c:v>43103</c:v>
                </c:pt>
                <c:pt idx="2481">
                  <c:v>43104</c:v>
                </c:pt>
                <c:pt idx="2482">
                  <c:v>43105</c:v>
                </c:pt>
                <c:pt idx="2483">
                  <c:v>43106</c:v>
                </c:pt>
                <c:pt idx="2484">
                  <c:v>43107</c:v>
                </c:pt>
                <c:pt idx="2485">
                  <c:v>43108</c:v>
                </c:pt>
                <c:pt idx="2486">
                  <c:v>43109</c:v>
                </c:pt>
                <c:pt idx="2487">
                  <c:v>43110</c:v>
                </c:pt>
                <c:pt idx="2488">
                  <c:v>43111</c:v>
                </c:pt>
                <c:pt idx="2489">
                  <c:v>43112</c:v>
                </c:pt>
                <c:pt idx="2490">
                  <c:v>43113</c:v>
                </c:pt>
                <c:pt idx="2491">
                  <c:v>43114</c:v>
                </c:pt>
                <c:pt idx="2492">
                  <c:v>43115</c:v>
                </c:pt>
                <c:pt idx="2493">
                  <c:v>43116</c:v>
                </c:pt>
                <c:pt idx="2494">
                  <c:v>43117</c:v>
                </c:pt>
                <c:pt idx="2495">
                  <c:v>43118</c:v>
                </c:pt>
                <c:pt idx="2496">
                  <c:v>43119</c:v>
                </c:pt>
                <c:pt idx="2497">
                  <c:v>43120</c:v>
                </c:pt>
                <c:pt idx="2498">
                  <c:v>43121</c:v>
                </c:pt>
                <c:pt idx="2499">
                  <c:v>43122</c:v>
                </c:pt>
                <c:pt idx="2500">
                  <c:v>43123</c:v>
                </c:pt>
                <c:pt idx="2501">
                  <c:v>43124</c:v>
                </c:pt>
                <c:pt idx="2502">
                  <c:v>43125</c:v>
                </c:pt>
                <c:pt idx="2503">
                  <c:v>43126</c:v>
                </c:pt>
                <c:pt idx="2504">
                  <c:v>43127</c:v>
                </c:pt>
                <c:pt idx="2505">
                  <c:v>43128</c:v>
                </c:pt>
                <c:pt idx="2506">
                  <c:v>43129</c:v>
                </c:pt>
                <c:pt idx="2507">
                  <c:v>43130</c:v>
                </c:pt>
                <c:pt idx="2508">
                  <c:v>43131</c:v>
                </c:pt>
                <c:pt idx="2509">
                  <c:v>43132</c:v>
                </c:pt>
                <c:pt idx="2510">
                  <c:v>43133</c:v>
                </c:pt>
                <c:pt idx="2511">
                  <c:v>43134</c:v>
                </c:pt>
                <c:pt idx="2512">
                  <c:v>43135</c:v>
                </c:pt>
                <c:pt idx="2513">
                  <c:v>43136</c:v>
                </c:pt>
                <c:pt idx="2514">
                  <c:v>43137</c:v>
                </c:pt>
                <c:pt idx="2515">
                  <c:v>43138</c:v>
                </c:pt>
                <c:pt idx="2516">
                  <c:v>43139</c:v>
                </c:pt>
                <c:pt idx="2517">
                  <c:v>43140</c:v>
                </c:pt>
                <c:pt idx="2518">
                  <c:v>43141</c:v>
                </c:pt>
                <c:pt idx="2519">
                  <c:v>43142</c:v>
                </c:pt>
                <c:pt idx="2520">
                  <c:v>43143</c:v>
                </c:pt>
                <c:pt idx="2521">
                  <c:v>43144</c:v>
                </c:pt>
                <c:pt idx="2522">
                  <c:v>43145</c:v>
                </c:pt>
                <c:pt idx="2523">
                  <c:v>43146</c:v>
                </c:pt>
                <c:pt idx="2524">
                  <c:v>43147</c:v>
                </c:pt>
                <c:pt idx="2525">
                  <c:v>43148</c:v>
                </c:pt>
                <c:pt idx="2526">
                  <c:v>43149</c:v>
                </c:pt>
                <c:pt idx="2527">
                  <c:v>43150</c:v>
                </c:pt>
                <c:pt idx="2528">
                  <c:v>43151</c:v>
                </c:pt>
                <c:pt idx="2529">
                  <c:v>43152</c:v>
                </c:pt>
                <c:pt idx="2530">
                  <c:v>43153</c:v>
                </c:pt>
                <c:pt idx="2531">
                  <c:v>43154</c:v>
                </c:pt>
                <c:pt idx="2532">
                  <c:v>43155</c:v>
                </c:pt>
                <c:pt idx="2533">
                  <c:v>43156</c:v>
                </c:pt>
                <c:pt idx="2534">
                  <c:v>43157</c:v>
                </c:pt>
                <c:pt idx="2535">
                  <c:v>43158</c:v>
                </c:pt>
                <c:pt idx="2536">
                  <c:v>43159</c:v>
                </c:pt>
                <c:pt idx="2537">
                  <c:v>43160</c:v>
                </c:pt>
                <c:pt idx="2538">
                  <c:v>43161</c:v>
                </c:pt>
                <c:pt idx="2539">
                  <c:v>43162</c:v>
                </c:pt>
                <c:pt idx="2540">
                  <c:v>43163</c:v>
                </c:pt>
                <c:pt idx="2541">
                  <c:v>43164</c:v>
                </c:pt>
                <c:pt idx="2542">
                  <c:v>43165</c:v>
                </c:pt>
                <c:pt idx="2543">
                  <c:v>43166</c:v>
                </c:pt>
                <c:pt idx="2544">
                  <c:v>43167</c:v>
                </c:pt>
                <c:pt idx="2545">
                  <c:v>43168</c:v>
                </c:pt>
                <c:pt idx="2546">
                  <c:v>43169</c:v>
                </c:pt>
                <c:pt idx="2547">
                  <c:v>43170</c:v>
                </c:pt>
                <c:pt idx="2548">
                  <c:v>43171</c:v>
                </c:pt>
                <c:pt idx="2549">
                  <c:v>43172</c:v>
                </c:pt>
                <c:pt idx="2550">
                  <c:v>43173</c:v>
                </c:pt>
                <c:pt idx="2551">
                  <c:v>43174</c:v>
                </c:pt>
                <c:pt idx="2552">
                  <c:v>43175</c:v>
                </c:pt>
                <c:pt idx="2553">
                  <c:v>43176</c:v>
                </c:pt>
                <c:pt idx="2554">
                  <c:v>43177</c:v>
                </c:pt>
                <c:pt idx="2555">
                  <c:v>43178</c:v>
                </c:pt>
                <c:pt idx="2556">
                  <c:v>43179</c:v>
                </c:pt>
                <c:pt idx="2557">
                  <c:v>43180</c:v>
                </c:pt>
                <c:pt idx="2558">
                  <c:v>43181</c:v>
                </c:pt>
                <c:pt idx="2559">
                  <c:v>43182</c:v>
                </c:pt>
                <c:pt idx="2560">
                  <c:v>43183</c:v>
                </c:pt>
                <c:pt idx="2561">
                  <c:v>43184</c:v>
                </c:pt>
                <c:pt idx="2562">
                  <c:v>43185</c:v>
                </c:pt>
                <c:pt idx="2563">
                  <c:v>43186</c:v>
                </c:pt>
                <c:pt idx="2564">
                  <c:v>43187</c:v>
                </c:pt>
                <c:pt idx="2565">
                  <c:v>43188</c:v>
                </c:pt>
                <c:pt idx="2566">
                  <c:v>43189</c:v>
                </c:pt>
                <c:pt idx="2567">
                  <c:v>43190</c:v>
                </c:pt>
                <c:pt idx="2568">
                  <c:v>43191</c:v>
                </c:pt>
                <c:pt idx="2569">
                  <c:v>43192</c:v>
                </c:pt>
                <c:pt idx="2570">
                  <c:v>43193</c:v>
                </c:pt>
                <c:pt idx="2571">
                  <c:v>43194</c:v>
                </c:pt>
                <c:pt idx="2572">
                  <c:v>43195</c:v>
                </c:pt>
                <c:pt idx="2573">
                  <c:v>43196</c:v>
                </c:pt>
                <c:pt idx="2574">
                  <c:v>43197</c:v>
                </c:pt>
                <c:pt idx="2575">
                  <c:v>43198</c:v>
                </c:pt>
                <c:pt idx="2576">
                  <c:v>43199</c:v>
                </c:pt>
                <c:pt idx="2577">
                  <c:v>43200</c:v>
                </c:pt>
                <c:pt idx="2578">
                  <c:v>43201</c:v>
                </c:pt>
                <c:pt idx="2579">
                  <c:v>43202</c:v>
                </c:pt>
                <c:pt idx="2580">
                  <c:v>43203</c:v>
                </c:pt>
                <c:pt idx="2581">
                  <c:v>43204</c:v>
                </c:pt>
                <c:pt idx="2582">
                  <c:v>43205</c:v>
                </c:pt>
                <c:pt idx="2583">
                  <c:v>43206</c:v>
                </c:pt>
                <c:pt idx="2584">
                  <c:v>43207</c:v>
                </c:pt>
                <c:pt idx="2585">
                  <c:v>43208</c:v>
                </c:pt>
                <c:pt idx="2586">
                  <c:v>43209</c:v>
                </c:pt>
                <c:pt idx="2587">
                  <c:v>43210</c:v>
                </c:pt>
                <c:pt idx="2588">
                  <c:v>43211</c:v>
                </c:pt>
                <c:pt idx="2589">
                  <c:v>43212</c:v>
                </c:pt>
                <c:pt idx="2590">
                  <c:v>43213</c:v>
                </c:pt>
                <c:pt idx="2591">
                  <c:v>43214</c:v>
                </c:pt>
                <c:pt idx="2592">
                  <c:v>43215</c:v>
                </c:pt>
                <c:pt idx="2593">
                  <c:v>43216</c:v>
                </c:pt>
                <c:pt idx="2594">
                  <c:v>43217</c:v>
                </c:pt>
                <c:pt idx="2595">
                  <c:v>43218</c:v>
                </c:pt>
                <c:pt idx="2596">
                  <c:v>43219</c:v>
                </c:pt>
                <c:pt idx="2597">
                  <c:v>43220</c:v>
                </c:pt>
                <c:pt idx="2598">
                  <c:v>43221</c:v>
                </c:pt>
                <c:pt idx="2599">
                  <c:v>43222</c:v>
                </c:pt>
                <c:pt idx="2600">
                  <c:v>43223</c:v>
                </c:pt>
                <c:pt idx="2601">
                  <c:v>43224</c:v>
                </c:pt>
                <c:pt idx="2602">
                  <c:v>43225</c:v>
                </c:pt>
                <c:pt idx="2603">
                  <c:v>43226</c:v>
                </c:pt>
                <c:pt idx="2604">
                  <c:v>43227</c:v>
                </c:pt>
                <c:pt idx="2605">
                  <c:v>43228</c:v>
                </c:pt>
                <c:pt idx="2606">
                  <c:v>43229</c:v>
                </c:pt>
                <c:pt idx="2607">
                  <c:v>43230</c:v>
                </c:pt>
                <c:pt idx="2608">
                  <c:v>43231</c:v>
                </c:pt>
                <c:pt idx="2609">
                  <c:v>43232</c:v>
                </c:pt>
                <c:pt idx="2610">
                  <c:v>43233</c:v>
                </c:pt>
                <c:pt idx="2611">
                  <c:v>43234</c:v>
                </c:pt>
                <c:pt idx="2612">
                  <c:v>43235</c:v>
                </c:pt>
                <c:pt idx="2613">
                  <c:v>43236</c:v>
                </c:pt>
                <c:pt idx="2614">
                  <c:v>43237</c:v>
                </c:pt>
                <c:pt idx="2615">
                  <c:v>43238</c:v>
                </c:pt>
                <c:pt idx="2616">
                  <c:v>43239</c:v>
                </c:pt>
                <c:pt idx="2617">
                  <c:v>43240</c:v>
                </c:pt>
                <c:pt idx="2618">
                  <c:v>43241</c:v>
                </c:pt>
                <c:pt idx="2619">
                  <c:v>43242</c:v>
                </c:pt>
                <c:pt idx="2620">
                  <c:v>43243</c:v>
                </c:pt>
                <c:pt idx="2621">
                  <c:v>43244</c:v>
                </c:pt>
                <c:pt idx="2622">
                  <c:v>43245</c:v>
                </c:pt>
                <c:pt idx="2623">
                  <c:v>43246</c:v>
                </c:pt>
                <c:pt idx="2624">
                  <c:v>43247</c:v>
                </c:pt>
                <c:pt idx="2625">
                  <c:v>43248</c:v>
                </c:pt>
                <c:pt idx="2626">
                  <c:v>43249</c:v>
                </c:pt>
                <c:pt idx="2627">
                  <c:v>43250</c:v>
                </c:pt>
                <c:pt idx="2628">
                  <c:v>43251</c:v>
                </c:pt>
                <c:pt idx="2629">
                  <c:v>43252</c:v>
                </c:pt>
                <c:pt idx="2630">
                  <c:v>43253</c:v>
                </c:pt>
                <c:pt idx="2631">
                  <c:v>43254</c:v>
                </c:pt>
                <c:pt idx="2632">
                  <c:v>43255</c:v>
                </c:pt>
                <c:pt idx="2633">
                  <c:v>43256</c:v>
                </c:pt>
              </c:numCache>
            </c:numRef>
          </c:cat>
          <c:val>
            <c:numRef>
              <c:f>CUVA_corr_depths!$G$2:$G$2635</c:f>
              <c:numCache>
                <c:formatCode>General</c:formatCode>
                <c:ptCount val="2634"/>
                <c:pt idx="2">
                  <c:v>-1.3</c:v>
                </c:pt>
                <c:pt idx="3">
                  <c:v>-1.1000000000000001</c:v>
                </c:pt>
                <c:pt idx="4">
                  <c:v>-0.8</c:v>
                </c:pt>
                <c:pt idx="5">
                  <c:v>0.1</c:v>
                </c:pt>
                <c:pt idx="6">
                  <c:v>-0.2</c:v>
                </c:pt>
                <c:pt idx="7">
                  <c:v>0.2</c:v>
                </c:pt>
                <c:pt idx="8">
                  <c:v>1.4</c:v>
                </c:pt>
                <c:pt idx="9">
                  <c:v>1</c:v>
                </c:pt>
                <c:pt idx="10">
                  <c:v>0.4</c:v>
                </c:pt>
                <c:pt idx="11">
                  <c:v>0.6</c:v>
                </c:pt>
                <c:pt idx="12">
                  <c:v>0.6</c:v>
                </c:pt>
                <c:pt idx="13">
                  <c:v>3.4</c:v>
                </c:pt>
                <c:pt idx="14">
                  <c:v>2.5</c:v>
                </c:pt>
                <c:pt idx="15">
                  <c:v>1.2</c:v>
                </c:pt>
                <c:pt idx="16">
                  <c:v>3.1</c:v>
                </c:pt>
                <c:pt idx="17">
                  <c:v>1.9</c:v>
                </c:pt>
                <c:pt idx="18">
                  <c:v>1.7</c:v>
                </c:pt>
                <c:pt idx="19">
                  <c:v>1.7</c:v>
                </c:pt>
                <c:pt idx="20">
                  <c:v>1.7</c:v>
                </c:pt>
                <c:pt idx="21">
                  <c:v>3.6</c:v>
                </c:pt>
                <c:pt idx="22">
                  <c:v>2</c:v>
                </c:pt>
                <c:pt idx="23">
                  <c:v>1.2</c:v>
                </c:pt>
                <c:pt idx="24">
                  <c:v>1.2</c:v>
                </c:pt>
                <c:pt idx="25">
                  <c:v>1.1000000000000001</c:v>
                </c:pt>
                <c:pt idx="26">
                  <c:v>1.2</c:v>
                </c:pt>
                <c:pt idx="27">
                  <c:v>1.3</c:v>
                </c:pt>
                <c:pt idx="28">
                  <c:v>1.5</c:v>
                </c:pt>
                <c:pt idx="29">
                  <c:v>1.2</c:v>
                </c:pt>
                <c:pt idx="30">
                  <c:v>1</c:v>
                </c:pt>
                <c:pt idx="31">
                  <c:v>1.1000000000000001</c:v>
                </c:pt>
                <c:pt idx="32">
                  <c:v>1.2</c:v>
                </c:pt>
                <c:pt idx="33">
                  <c:v>2.9</c:v>
                </c:pt>
                <c:pt idx="34">
                  <c:v>2.1</c:v>
                </c:pt>
                <c:pt idx="35">
                  <c:v>2</c:v>
                </c:pt>
                <c:pt idx="36">
                  <c:v>2.2000000000000002</c:v>
                </c:pt>
                <c:pt idx="37">
                  <c:v>2</c:v>
                </c:pt>
                <c:pt idx="38">
                  <c:v>2.1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2.1</c:v>
                </c:pt>
                <c:pt idx="43">
                  <c:v>2.2000000000000002</c:v>
                </c:pt>
                <c:pt idx="44">
                  <c:v>2.2000000000000002</c:v>
                </c:pt>
                <c:pt idx="45">
                  <c:v>2.2000000000000002</c:v>
                </c:pt>
                <c:pt idx="46">
                  <c:v>2.2000000000000002</c:v>
                </c:pt>
                <c:pt idx="47">
                  <c:v>2.2000000000000002</c:v>
                </c:pt>
                <c:pt idx="48">
                  <c:v>2.1</c:v>
                </c:pt>
                <c:pt idx="49">
                  <c:v>2</c:v>
                </c:pt>
                <c:pt idx="50">
                  <c:v>2.2000000000000002</c:v>
                </c:pt>
                <c:pt idx="51">
                  <c:v>2.6</c:v>
                </c:pt>
                <c:pt idx="52">
                  <c:v>2.6</c:v>
                </c:pt>
                <c:pt idx="53">
                  <c:v>3.3</c:v>
                </c:pt>
                <c:pt idx="54">
                  <c:v>1.5</c:v>
                </c:pt>
                <c:pt idx="55">
                  <c:v>1.3</c:v>
                </c:pt>
                <c:pt idx="56">
                  <c:v>0.8</c:v>
                </c:pt>
                <c:pt idx="57">
                  <c:v>0.9</c:v>
                </c:pt>
                <c:pt idx="58">
                  <c:v>0.8</c:v>
                </c:pt>
                <c:pt idx="59">
                  <c:v>1.1000000000000001</c:v>
                </c:pt>
                <c:pt idx="60">
                  <c:v>0.9</c:v>
                </c:pt>
                <c:pt idx="61">
                  <c:v>0.7</c:v>
                </c:pt>
                <c:pt idx="62">
                  <c:v>0.7</c:v>
                </c:pt>
                <c:pt idx="63">
                  <c:v>0.7</c:v>
                </c:pt>
                <c:pt idx="64">
                  <c:v>1</c:v>
                </c:pt>
                <c:pt idx="65">
                  <c:v>1.2</c:v>
                </c:pt>
                <c:pt idx="66">
                  <c:v>1.2</c:v>
                </c:pt>
                <c:pt idx="67">
                  <c:v>1</c:v>
                </c:pt>
                <c:pt idx="68">
                  <c:v>1.1000000000000001</c:v>
                </c:pt>
                <c:pt idx="69">
                  <c:v>1.3</c:v>
                </c:pt>
                <c:pt idx="70">
                  <c:v>1.1000000000000001</c:v>
                </c:pt>
                <c:pt idx="71">
                  <c:v>1.3</c:v>
                </c:pt>
                <c:pt idx="72">
                  <c:v>1.3</c:v>
                </c:pt>
                <c:pt idx="73">
                  <c:v>1.6</c:v>
                </c:pt>
                <c:pt idx="74">
                  <c:v>0.7</c:v>
                </c:pt>
                <c:pt idx="75">
                  <c:v>1.4</c:v>
                </c:pt>
                <c:pt idx="76">
                  <c:v>1.1000000000000001</c:v>
                </c:pt>
                <c:pt idx="77">
                  <c:v>1.7</c:v>
                </c:pt>
                <c:pt idx="78">
                  <c:v>1.7</c:v>
                </c:pt>
                <c:pt idx="79">
                  <c:v>1.7</c:v>
                </c:pt>
                <c:pt idx="80">
                  <c:v>1.8</c:v>
                </c:pt>
                <c:pt idx="81">
                  <c:v>2.1</c:v>
                </c:pt>
                <c:pt idx="82">
                  <c:v>2</c:v>
                </c:pt>
                <c:pt idx="83">
                  <c:v>2.1</c:v>
                </c:pt>
                <c:pt idx="84">
                  <c:v>2.4</c:v>
                </c:pt>
                <c:pt idx="85">
                  <c:v>2.5</c:v>
                </c:pt>
                <c:pt idx="86">
                  <c:v>1.9</c:v>
                </c:pt>
                <c:pt idx="87">
                  <c:v>1.4</c:v>
                </c:pt>
                <c:pt idx="88">
                  <c:v>1.6</c:v>
                </c:pt>
                <c:pt idx="89">
                  <c:v>1.9</c:v>
                </c:pt>
                <c:pt idx="90">
                  <c:v>2.1</c:v>
                </c:pt>
                <c:pt idx="91">
                  <c:v>2.1</c:v>
                </c:pt>
                <c:pt idx="92">
                  <c:v>1.9</c:v>
                </c:pt>
                <c:pt idx="93">
                  <c:v>1.6</c:v>
                </c:pt>
                <c:pt idx="94">
                  <c:v>1.7</c:v>
                </c:pt>
                <c:pt idx="95">
                  <c:v>2.4</c:v>
                </c:pt>
                <c:pt idx="96">
                  <c:v>2.1</c:v>
                </c:pt>
                <c:pt idx="97">
                  <c:v>1.7</c:v>
                </c:pt>
                <c:pt idx="98">
                  <c:v>1.6</c:v>
                </c:pt>
                <c:pt idx="99">
                  <c:v>0</c:v>
                </c:pt>
                <c:pt idx="100">
                  <c:v>1.2</c:v>
                </c:pt>
                <c:pt idx="101">
                  <c:v>2.2000000000000002</c:v>
                </c:pt>
                <c:pt idx="102">
                  <c:v>0.3</c:v>
                </c:pt>
                <c:pt idx="103">
                  <c:v>0.3</c:v>
                </c:pt>
                <c:pt idx="104">
                  <c:v>1.5</c:v>
                </c:pt>
                <c:pt idx="105">
                  <c:v>0.3</c:v>
                </c:pt>
                <c:pt idx="106">
                  <c:v>0.3</c:v>
                </c:pt>
                <c:pt idx="107">
                  <c:v>-0.2</c:v>
                </c:pt>
                <c:pt idx="108">
                  <c:v>0.6</c:v>
                </c:pt>
                <c:pt idx="109">
                  <c:v>0.8</c:v>
                </c:pt>
                <c:pt idx="110">
                  <c:v>0</c:v>
                </c:pt>
                <c:pt idx="111">
                  <c:v>2.8</c:v>
                </c:pt>
                <c:pt idx="112">
                  <c:v>-0.4</c:v>
                </c:pt>
                <c:pt idx="113">
                  <c:v>-0.6</c:v>
                </c:pt>
                <c:pt idx="114">
                  <c:v>-0.5</c:v>
                </c:pt>
                <c:pt idx="115">
                  <c:v>-0.9</c:v>
                </c:pt>
                <c:pt idx="116">
                  <c:v>3.4</c:v>
                </c:pt>
                <c:pt idx="117">
                  <c:v>-0.2</c:v>
                </c:pt>
                <c:pt idx="118">
                  <c:v>-0.5</c:v>
                </c:pt>
                <c:pt idx="119">
                  <c:v>-0.9</c:v>
                </c:pt>
                <c:pt idx="120">
                  <c:v>1.8</c:v>
                </c:pt>
                <c:pt idx="121">
                  <c:v>3.6</c:v>
                </c:pt>
                <c:pt idx="122">
                  <c:v>0.2</c:v>
                </c:pt>
                <c:pt idx="123">
                  <c:v>-0.5</c:v>
                </c:pt>
                <c:pt idx="124">
                  <c:v>-0.5</c:v>
                </c:pt>
                <c:pt idx="125">
                  <c:v>-0.8</c:v>
                </c:pt>
                <c:pt idx="126">
                  <c:v>-1</c:v>
                </c:pt>
                <c:pt idx="127">
                  <c:v>-0.5</c:v>
                </c:pt>
                <c:pt idx="128">
                  <c:v>-0.6</c:v>
                </c:pt>
                <c:pt idx="129">
                  <c:v>0</c:v>
                </c:pt>
                <c:pt idx="130">
                  <c:v>-0.3</c:v>
                </c:pt>
                <c:pt idx="131">
                  <c:v>-0.5</c:v>
                </c:pt>
                <c:pt idx="132">
                  <c:v>0.8</c:v>
                </c:pt>
                <c:pt idx="133">
                  <c:v>0.1</c:v>
                </c:pt>
                <c:pt idx="134">
                  <c:v>0.4</c:v>
                </c:pt>
                <c:pt idx="135">
                  <c:v>-0.2</c:v>
                </c:pt>
                <c:pt idx="136">
                  <c:v>-0.6</c:v>
                </c:pt>
                <c:pt idx="137">
                  <c:v>-0.6</c:v>
                </c:pt>
                <c:pt idx="138">
                  <c:v>-0.6</c:v>
                </c:pt>
                <c:pt idx="139">
                  <c:v>-0.7</c:v>
                </c:pt>
                <c:pt idx="140">
                  <c:v>-1</c:v>
                </c:pt>
                <c:pt idx="141">
                  <c:v>-1.1000000000000001</c:v>
                </c:pt>
                <c:pt idx="142">
                  <c:v>-0.4</c:v>
                </c:pt>
                <c:pt idx="143">
                  <c:v>-0.1</c:v>
                </c:pt>
                <c:pt idx="144">
                  <c:v>0.6</c:v>
                </c:pt>
                <c:pt idx="145">
                  <c:v>0.3</c:v>
                </c:pt>
                <c:pt idx="146">
                  <c:v>2.6</c:v>
                </c:pt>
                <c:pt idx="147">
                  <c:v>-0.6</c:v>
                </c:pt>
                <c:pt idx="148">
                  <c:v>-0.9</c:v>
                </c:pt>
                <c:pt idx="149">
                  <c:v>-0.8</c:v>
                </c:pt>
                <c:pt idx="150">
                  <c:v>0.8</c:v>
                </c:pt>
                <c:pt idx="151">
                  <c:v>-1</c:v>
                </c:pt>
                <c:pt idx="152">
                  <c:v>-0.7</c:v>
                </c:pt>
                <c:pt idx="153">
                  <c:v>-0.5</c:v>
                </c:pt>
                <c:pt idx="154">
                  <c:v>-0.3</c:v>
                </c:pt>
                <c:pt idx="155">
                  <c:v>-0.1</c:v>
                </c:pt>
                <c:pt idx="156">
                  <c:v>0.1</c:v>
                </c:pt>
                <c:pt idx="157">
                  <c:v>0.4</c:v>
                </c:pt>
                <c:pt idx="158">
                  <c:v>2.2000000000000002</c:v>
                </c:pt>
                <c:pt idx="159">
                  <c:v>0.3</c:v>
                </c:pt>
                <c:pt idx="160">
                  <c:v>1.3</c:v>
                </c:pt>
                <c:pt idx="161">
                  <c:v>1.6</c:v>
                </c:pt>
                <c:pt idx="162">
                  <c:v>1.2</c:v>
                </c:pt>
                <c:pt idx="163">
                  <c:v>0.5</c:v>
                </c:pt>
                <c:pt idx="164">
                  <c:v>0.6</c:v>
                </c:pt>
                <c:pt idx="165">
                  <c:v>1.2</c:v>
                </c:pt>
                <c:pt idx="166">
                  <c:v>1.3</c:v>
                </c:pt>
                <c:pt idx="167">
                  <c:v>1.4</c:v>
                </c:pt>
                <c:pt idx="168">
                  <c:v>0.6</c:v>
                </c:pt>
                <c:pt idx="169">
                  <c:v>0.5</c:v>
                </c:pt>
                <c:pt idx="170">
                  <c:v>1.2</c:v>
                </c:pt>
                <c:pt idx="171">
                  <c:v>1.4</c:v>
                </c:pt>
                <c:pt idx="172">
                  <c:v>1.4</c:v>
                </c:pt>
                <c:pt idx="173">
                  <c:v>2.2000000000000002</c:v>
                </c:pt>
                <c:pt idx="174">
                  <c:v>1.4</c:v>
                </c:pt>
                <c:pt idx="175">
                  <c:v>3.3</c:v>
                </c:pt>
                <c:pt idx="176">
                  <c:v>1.2</c:v>
                </c:pt>
                <c:pt idx="177">
                  <c:v>1</c:v>
                </c:pt>
                <c:pt idx="178">
                  <c:v>1.2</c:v>
                </c:pt>
                <c:pt idx="179">
                  <c:v>1.5</c:v>
                </c:pt>
                <c:pt idx="180">
                  <c:v>0.7</c:v>
                </c:pt>
                <c:pt idx="181">
                  <c:v>1</c:v>
                </c:pt>
                <c:pt idx="182">
                  <c:v>1.4</c:v>
                </c:pt>
                <c:pt idx="183">
                  <c:v>1</c:v>
                </c:pt>
                <c:pt idx="184">
                  <c:v>1.1000000000000001</c:v>
                </c:pt>
                <c:pt idx="185">
                  <c:v>1</c:v>
                </c:pt>
                <c:pt idx="186">
                  <c:v>2.4</c:v>
                </c:pt>
                <c:pt idx="187">
                  <c:v>2.5</c:v>
                </c:pt>
                <c:pt idx="188">
                  <c:v>2</c:v>
                </c:pt>
                <c:pt idx="189">
                  <c:v>2.2000000000000002</c:v>
                </c:pt>
                <c:pt idx="190">
                  <c:v>3.4</c:v>
                </c:pt>
                <c:pt idx="191">
                  <c:v>1.9</c:v>
                </c:pt>
                <c:pt idx="192">
                  <c:v>1.6</c:v>
                </c:pt>
                <c:pt idx="193">
                  <c:v>2.7</c:v>
                </c:pt>
                <c:pt idx="194">
                  <c:v>2.2000000000000002</c:v>
                </c:pt>
                <c:pt idx="195">
                  <c:v>2.2000000000000002</c:v>
                </c:pt>
                <c:pt idx="196">
                  <c:v>1.6</c:v>
                </c:pt>
                <c:pt idx="197">
                  <c:v>2.6</c:v>
                </c:pt>
                <c:pt idx="198">
                  <c:v>4.5</c:v>
                </c:pt>
                <c:pt idx="199">
                  <c:v>3.4</c:v>
                </c:pt>
                <c:pt idx="200">
                  <c:v>2.2000000000000002</c:v>
                </c:pt>
                <c:pt idx="201">
                  <c:v>3</c:v>
                </c:pt>
                <c:pt idx="202">
                  <c:v>2.7</c:v>
                </c:pt>
                <c:pt idx="203">
                  <c:v>2.4</c:v>
                </c:pt>
                <c:pt idx="204">
                  <c:v>2.4</c:v>
                </c:pt>
                <c:pt idx="205">
                  <c:v>2.2000000000000002</c:v>
                </c:pt>
                <c:pt idx="206">
                  <c:v>2.1</c:v>
                </c:pt>
                <c:pt idx="207">
                  <c:v>3.2</c:v>
                </c:pt>
                <c:pt idx="208">
                  <c:v>2.6</c:v>
                </c:pt>
                <c:pt idx="209">
                  <c:v>2.8</c:v>
                </c:pt>
                <c:pt idx="210">
                  <c:v>5.2</c:v>
                </c:pt>
                <c:pt idx="211">
                  <c:v>2.8</c:v>
                </c:pt>
                <c:pt idx="212">
                  <c:v>2.2000000000000002</c:v>
                </c:pt>
                <c:pt idx="213">
                  <c:v>3.2</c:v>
                </c:pt>
                <c:pt idx="214">
                  <c:v>2.4</c:v>
                </c:pt>
                <c:pt idx="215">
                  <c:v>2.5</c:v>
                </c:pt>
                <c:pt idx="216">
                  <c:v>2.5</c:v>
                </c:pt>
                <c:pt idx="217">
                  <c:v>2.8</c:v>
                </c:pt>
                <c:pt idx="218">
                  <c:v>3.3</c:v>
                </c:pt>
                <c:pt idx="219">
                  <c:v>3.3</c:v>
                </c:pt>
                <c:pt idx="220">
                  <c:v>2.9</c:v>
                </c:pt>
                <c:pt idx="221">
                  <c:v>2.6</c:v>
                </c:pt>
                <c:pt idx="222">
                  <c:v>2.5</c:v>
                </c:pt>
                <c:pt idx="223">
                  <c:v>3.5</c:v>
                </c:pt>
                <c:pt idx="224">
                  <c:v>4.2</c:v>
                </c:pt>
                <c:pt idx="225">
                  <c:v>3</c:v>
                </c:pt>
                <c:pt idx="226">
                  <c:v>3.6</c:v>
                </c:pt>
                <c:pt idx="227">
                  <c:v>3.2</c:v>
                </c:pt>
                <c:pt idx="228">
                  <c:v>2.8</c:v>
                </c:pt>
                <c:pt idx="229">
                  <c:v>2.9</c:v>
                </c:pt>
                <c:pt idx="230">
                  <c:v>2.7</c:v>
                </c:pt>
                <c:pt idx="231">
                  <c:v>2</c:v>
                </c:pt>
                <c:pt idx="232">
                  <c:v>1.7</c:v>
                </c:pt>
                <c:pt idx="233">
                  <c:v>2.6</c:v>
                </c:pt>
                <c:pt idx="234">
                  <c:v>2.6</c:v>
                </c:pt>
                <c:pt idx="235">
                  <c:v>2.5</c:v>
                </c:pt>
                <c:pt idx="236">
                  <c:v>1.9</c:v>
                </c:pt>
                <c:pt idx="237">
                  <c:v>1</c:v>
                </c:pt>
                <c:pt idx="238">
                  <c:v>1</c:v>
                </c:pt>
                <c:pt idx="239">
                  <c:v>1.9</c:v>
                </c:pt>
                <c:pt idx="240">
                  <c:v>0.8</c:v>
                </c:pt>
                <c:pt idx="241">
                  <c:v>1</c:v>
                </c:pt>
                <c:pt idx="242">
                  <c:v>0.9</c:v>
                </c:pt>
                <c:pt idx="243">
                  <c:v>1.7</c:v>
                </c:pt>
                <c:pt idx="244">
                  <c:v>1.4</c:v>
                </c:pt>
                <c:pt idx="245">
                  <c:v>2.6</c:v>
                </c:pt>
                <c:pt idx="246">
                  <c:v>1.2</c:v>
                </c:pt>
                <c:pt idx="247">
                  <c:v>0.9</c:v>
                </c:pt>
                <c:pt idx="248">
                  <c:v>1.6</c:v>
                </c:pt>
                <c:pt idx="249">
                  <c:v>1.2</c:v>
                </c:pt>
                <c:pt idx="250">
                  <c:v>0.9</c:v>
                </c:pt>
                <c:pt idx="251">
                  <c:v>1.6</c:v>
                </c:pt>
                <c:pt idx="252">
                  <c:v>7.2</c:v>
                </c:pt>
                <c:pt idx="253">
                  <c:v>4.8</c:v>
                </c:pt>
                <c:pt idx="254">
                  <c:v>2.8</c:v>
                </c:pt>
                <c:pt idx="255">
                  <c:v>-0.1</c:v>
                </c:pt>
                <c:pt idx="256">
                  <c:v>4.0999999999999996</c:v>
                </c:pt>
                <c:pt idx="257">
                  <c:v>3</c:v>
                </c:pt>
                <c:pt idx="258">
                  <c:v>0.6</c:v>
                </c:pt>
                <c:pt idx="259">
                  <c:v>-0.7</c:v>
                </c:pt>
                <c:pt idx="260">
                  <c:v>-1.3</c:v>
                </c:pt>
                <c:pt idx="261">
                  <c:v>3.1</c:v>
                </c:pt>
                <c:pt idx="262">
                  <c:v>0.6</c:v>
                </c:pt>
                <c:pt idx="263">
                  <c:v>-0.6</c:v>
                </c:pt>
                <c:pt idx="264">
                  <c:v>-1.7</c:v>
                </c:pt>
                <c:pt idx="265">
                  <c:v>-0.3</c:v>
                </c:pt>
                <c:pt idx="266">
                  <c:v>0.3</c:v>
                </c:pt>
                <c:pt idx="267">
                  <c:v>3.2</c:v>
                </c:pt>
                <c:pt idx="268">
                  <c:v>0.3</c:v>
                </c:pt>
                <c:pt idx="269">
                  <c:v>-0.5</c:v>
                </c:pt>
                <c:pt idx="270">
                  <c:v>-1.6</c:v>
                </c:pt>
                <c:pt idx="271">
                  <c:v>-1.6</c:v>
                </c:pt>
                <c:pt idx="272">
                  <c:v>-2.5</c:v>
                </c:pt>
                <c:pt idx="273">
                  <c:v>-1.7</c:v>
                </c:pt>
                <c:pt idx="274">
                  <c:v>-1.9</c:v>
                </c:pt>
                <c:pt idx="275">
                  <c:v>-3</c:v>
                </c:pt>
                <c:pt idx="276">
                  <c:v>-3</c:v>
                </c:pt>
                <c:pt idx="277">
                  <c:v>-1.8</c:v>
                </c:pt>
                <c:pt idx="278">
                  <c:v>0.2</c:v>
                </c:pt>
                <c:pt idx="279">
                  <c:v>3.5</c:v>
                </c:pt>
                <c:pt idx="280">
                  <c:v>-1.9</c:v>
                </c:pt>
                <c:pt idx="472">
                  <c:v>5.6</c:v>
                </c:pt>
                <c:pt idx="473">
                  <c:v>7</c:v>
                </c:pt>
                <c:pt idx="474">
                  <c:v>6.1</c:v>
                </c:pt>
                <c:pt idx="475">
                  <c:v>5.9</c:v>
                </c:pt>
                <c:pt idx="476">
                  <c:v>5.6</c:v>
                </c:pt>
                <c:pt idx="477">
                  <c:v>5.7</c:v>
                </c:pt>
                <c:pt idx="485">
                  <c:v>0.9</c:v>
                </c:pt>
                <c:pt idx="486">
                  <c:v>7.2</c:v>
                </c:pt>
                <c:pt idx="487">
                  <c:v>7.7</c:v>
                </c:pt>
                <c:pt idx="488">
                  <c:v>6.6</c:v>
                </c:pt>
                <c:pt idx="489">
                  <c:v>9.1999999999999993</c:v>
                </c:pt>
                <c:pt idx="490">
                  <c:v>8.1</c:v>
                </c:pt>
                <c:pt idx="491">
                  <c:v>6.3</c:v>
                </c:pt>
                <c:pt idx="492">
                  <c:v>5.4</c:v>
                </c:pt>
                <c:pt idx="493">
                  <c:v>5.2</c:v>
                </c:pt>
                <c:pt idx="494">
                  <c:v>4.7</c:v>
                </c:pt>
                <c:pt idx="495">
                  <c:v>4.9000000000000004</c:v>
                </c:pt>
                <c:pt idx="496">
                  <c:v>5.2</c:v>
                </c:pt>
                <c:pt idx="497">
                  <c:v>4.9000000000000004</c:v>
                </c:pt>
                <c:pt idx="498">
                  <c:v>4.9000000000000004</c:v>
                </c:pt>
                <c:pt idx="499">
                  <c:v>4.5999999999999996</c:v>
                </c:pt>
                <c:pt idx="500">
                  <c:v>4.4000000000000004</c:v>
                </c:pt>
                <c:pt idx="501">
                  <c:v>3.5</c:v>
                </c:pt>
                <c:pt idx="502">
                  <c:v>3.5</c:v>
                </c:pt>
                <c:pt idx="503">
                  <c:v>3.4</c:v>
                </c:pt>
                <c:pt idx="504">
                  <c:v>3.6</c:v>
                </c:pt>
                <c:pt idx="511">
                  <c:v>2</c:v>
                </c:pt>
                <c:pt idx="512">
                  <c:v>2</c:v>
                </c:pt>
                <c:pt idx="513">
                  <c:v>2.9</c:v>
                </c:pt>
                <c:pt idx="514">
                  <c:v>2.2000000000000002</c:v>
                </c:pt>
                <c:pt idx="515">
                  <c:v>1.7</c:v>
                </c:pt>
                <c:pt idx="516">
                  <c:v>2.7</c:v>
                </c:pt>
                <c:pt idx="517">
                  <c:v>2.2000000000000002</c:v>
                </c:pt>
                <c:pt idx="518">
                  <c:v>1.9</c:v>
                </c:pt>
                <c:pt idx="519">
                  <c:v>2.4</c:v>
                </c:pt>
                <c:pt idx="520">
                  <c:v>1.9</c:v>
                </c:pt>
                <c:pt idx="521">
                  <c:v>4.4000000000000004</c:v>
                </c:pt>
                <c:pt idx="522">
                  <c:v>3.6</c:v>
                </c:pt>
                <c:pt idx="523">
                  <c:v>3.6</c:v>
                </c:pt>
                <c:pt idx="524">
                  <c:v>2.2999999999999998</c:v>
                </c:pt>
                <c:pt idx="525">
                  <c:v>2.2999999999999998</c:v>
                </c:pt>
                <c:pt idx="526">
                  <c:v>1.3</c:v>
                </c:pt>
                <c:pt idx="527">
                  <c:v>2.4</c:v>
                </c:pt>
                <c:pt idx="528">
                  <c:v>2.1</c:v>
                </c:pt>
                <c:pt idx="529">
                  <c:v>6.8</c:v>
                </c:pt>
                <c:pt idx="530">
                  <c:v>3.2</c:v>
                </c:pt>
                <c:pt idx="531">
                  <c:v>2.2000000000000002</c:v>
                </c:pt>
                <c:pt idx="532">
                  <c:v>3.4</c:v>
                </c:pt>
                <c:pt idx="533">
                  <c:v>2.2999999999999998</c:v>
                </c:pt>
                <c:pt idx="534">
                  <c:v>1.6</c:v>
                </c:pt>
                <c:pt idx="535">
                  <c:v>2.7</c:v>
                </c:pt>
                <c:pt idx="536">
                  <c:v>2.2999999999999998</c:v>
                </c:pt>
                <c:pt idx="537">
                  <c:v>2.4</c:v>
                </c:pt>
                <c:pt idx="538">
                  <c:v>3.3</c:v>
                </c:pt>
                <c:pt idx="539">
                  <c:v>2.1</c:v>
                </c:pt>
                <c:pt idx="540">
                  <c:v>2.6</c:v>
                </c:pt>
                <c:pt idx="541">
                  <c:v>3.2</c:v>
                </c:pt>
                <c:pt idx="542">
                  <c:v>2</c:v>
                </c:pt>
                <c:pt idx="543">
                  <c:v>3.5</c:v>
                </c:pt>
                <c:pt idx="544">
                  <c:v>2.6</c:v>
                </c:pt>
                <c:pt idx="545">
                  <c:v>1.6</c:v>
                </c:pt>
                <c:pt idx="546">
                  <c:v>2</c:v>
                </c:pt>
                <c:pt idx="547">
                  <c:v>2</c:v>
                </c:pt>
                <c:pt idx="548">
                  <c:v>1.1000000000000001</c:v>
                </c:pt>
                <c:pt idx="549">
                  <c:v>1.7</c:v>
                </c:pt>
                <c:pt idx="550">
                  <c:v>-0.3</c:v>
                </c:pt>
                <c:pt idx="551">
                  <c:v>0.7</c:v>
                </c:pt>
                <c:pt idx="552">
                  <c:v>3.1</c:v>
                </c:pt>
                <c:pt idx="553">
                  <c:v>1.6</c:v>
                </c:pt>
                <c:pt idx="554">
                  <c:v>3.6</c:v>
                </c:pt>
                <c:pt idx="555">
                  <c:v>2</c:v>
                </c:pt>
                <c:pt idx="556">
                  <c:v>1.6</c:v>
                </c:pt>
                <c:pt idx="557">
                  <c:v>0.9</c:v>
                </c:pt>
                <c:pt idx="558">
                  <c:v>0.5</c:v>
                </c:pt>
                <c:pt idx="559">
                  <c:v>1.1000000000000001</c:v>
                </c:pt>
                <c:pt idx="560">
                  <c:v>5.5</c:v>
                </c:pt>
                <c:pt idx="561">
                  <c:v>0.6</c:v>
                </c:pt>
                <c:pt idx="562">
                  <c:v>0.4</c:v>
                </c:pt>
                <c:pt idx="563">
                  <c:v>1.6</c:v>
                </c:pt>
                <c:pt idx="564">
                  <c:v>1.8</c:v>
                </c:pt>
                <c:pt idx="565">
                  <c:v>5.8</c:v>
                </c:pt>
                <c:pt idx="566">
                  <c:v>2.1</c:v>
                </c:pt>
                <c:pt idx="567">
                  <c:v>5.7</c:v>
                </c:pt>
                <c:pt idx="568">
                  <c:v>4.9000000000000004</c:v>
                </c:pt>
                <c:pt idx="569">
                  <c:v>0.8</c:v>
                </c:pt>
                <c:pt idx="570">
                  <c:v>4.2</c:v>
                </c:pt>
                <c:pt idx="571">
                  <c:v>3.7</c:v>
                </c:pt>
                <c:pt idx="572">
                  <c:v>-0.3</c:v>
                </c:pt>
                <c:pt idx="573">
                  <c:v>0.3</c:v>
                </c:pt>
                <c:pt idx="574">
                  <c:v>0.5</c:v>
                </c:pt>
                <c:pt idx="575">
                  <c:v>2.4</c:v>
                </c:pt>
                <c:pt idx="576">
                  <c:v>2</c:v>
                </c:pt>
                <c:pt idx="577">
                  <c:v>1.6</c:v>
                </c:pt>
                <c:pt idx="578">
                  <c:v>0.4</c:v>
                </c:pt>
                <c:pt idx="579">
                  <c:v>0.9</c:v>
                </c:pt>
                <c:pt idx="580">
                  <c:v>2.2999999999999998</c:v>
                </c:pt>
                <c:pt idx="581">
                  <c:v>3.3</c:v>
                </c:pt>
                <c:pt idx="582">
                  <c:v>1.4</c:v>
                </c:pt>
                <c:pt idx="583">
                  <c:v>0.6</c:v>
                </c:pt>
                <c:pt idx="584">
                  <c:v>2.9</c:v>
                </c:pt>
                <c:pt idx="585">
                  <c:v>7.3</c:v>
                </c:pt>
                <c:pt idx="586">
                  <c:v>2.6</c:v>
                </c:pt>
                <c:pt idx="587">
                  <c:v>1.3</c:v>
                </c:pt>
                <c:pt idx="588">
                  <c:v>3.2</c:v>
                </c:pt>
                <c:pt idx="589">
                  <c:v>4</c:v>
                </c:pt>
                <c:pt idx="590">
                  <c:v>4.9000000000000004</c:v>
                </c:pt>
                <c:pt idx="591">
                  <c:v>1.8</c:v>
                </c:pt>
                <c:pt idx="592">
                  <c:v>1.1000000000000001</c:v>
                </c:pt>
                <c:pt idx="593">
                  <c:v>1.8</c:v>
                </c:pt>
                <c:pt idx="594">
                  <c:v>2.2000000000000002</c:v>
                </c:pt>
                <c:pt idx="595">
                  <c:v>5.2</c:v>
                </c:pt>
                <c:pt idx="596">
                  <c:v>4.2</c:v>
                </c:pt>
                <c:pt idx="597">
                  <c:v>1.9</c:v>
                </c:pt>
                <c:pt idx="598">
                  <c:v>1.9</c:v>
                </c:pt>
                <c:pt idx="599">
                  <c:v>6.1</c:v>
                </c:pt>
                <c:pt idx="600">
                  <c:v>1.3</c:v>
                </c:pt>
                <c:pt idx="601">
                  <c:v>1.1000000000000001</c:v>
                </c:pt>
                <c:pt idx="602">
                  <c:v>1.1000000000000001</c:v>
                </c:pt>
                <c:pt idx="603">
                  <c:v>4.2</c:v>
                </c:pt>
                <c:pt idx="604">
                  <c:v>4.5</c:v>
                </c:pt>
                <c:pt idx="605">
                  <c:v>5</c:v>
                </c:pt>
                <c:pt idx="606">
                  <c:v>3.9</c:v>
                </c:pt>
                <c:pt idx="607">
                  <c:v>6.2</c:v>
                </c:pt>
                <c:pt idx="608">
                  <c:v>3.7</c:v>
                </c:pt>
                <c:pt idx="609">
                  <c:v>2.8</c:v>
                </c:pt>
                <c:pt idx="610">
                  <c:v>2.5</c:v>
                </c:pt>
                <c:pt idx="611">
                  <c:v>4.0999999999999996</c:v>
                </c:pt>
                <c:pt idx="612">
                  <c:v>4.0999999999999996</c:v>
                </c:pt>
                <c:pt idx="613">
                  <c:v>6.4</c:v>
                </c:pt>
                <c:pt idx="614">
                  <c:v>6</c:v>
                </c:pt>
                <c:pt idx="615">
                  <c:v>6.1</c:v>
                </c:pt>
                <c:pt idx="616">
                  <c:v>6.4</c:v>
                </c:pt>
                <c:pt idx="617">
                  <c:v>5.4</c:v>
                </c:pt>
                <c:pt idx="618">
                  <c:v>4.2</c:v>
                </c:pt>
                <c:pt idx="619">
                  <c:v>4.5999999999999996</c:v>
                </c:pt>
                <c:pt idx="620">
                  <c:v>6.1</c:v>
                </c:pt>
                <c:pt idx="621">
                  <c:v>4.4000000000000004</c:v>
                </c:pt>
                <c:pt idx="622">
                  <c:v>5.2</c:v>
                </c:pt>
                <c:pt idx="623">
                  <c:v>6.3</c:v>
                </c:pt>
                <c:pt idx="624">
                  <c:v>6.9</c:v>
                </c:pt>
                <c:pt idx="625">
                  <c:v>4.5</c:v>
                </c:pt>
                <c:pt idx="626">
                  <c:v>4</c:v>
                </c:pt>
                <c:pt idx="627">
                  <c:v>4.0999999999999996</c:v>
                </c:pt>
                <c:pt idx="628">
                  <c:v>4</c:v>
                </c:pt>
                <c:pt idx="629">
                  <c:v>4.3</c:v>
                </c:pt>
                <c:pt idx="630">
                  <c:v>4.2</c:v>
                </c:pt>
                <c:pt idx="631">
                  <c:v>4.2</c:v>
                </c:pt>
                <c:pt idx="632">
                  <c:v>4.5</c:v>
                </c:pt>
                <c:pt idx="633">
                  <c:v>4.7</c:v>
                </c:pt>
                <c:pt idx="634">
                  <c:v>6.7</c:v>
                </c:pt>
                <c:pt idx="635">
                  <c:v>7.2</c:v>
                </c:pt>
                <c:pt idx="636">
                  <c:v>6.9</c:v>
                </c:pt>
                <c:pt idx="637">
                  <c:v>5.2</c:v>
                </c:pt>
                <c:pt idx="638">
                  <c:v>4.7</c:v>
                </c:pt>
                <c:pt idx="639">
                  <c:v>4.4000000000000004</c:v>
                </c:pt>
                <c:pt idx="640">
                  <c:v>5.0999999999999996</c:v>
                </c:pt>
                <c:pt idx="641">
                  <c:v>5.3</c:v>
                </c:pt>
                <c:pt idx="642">
                  <c:v>5.4</c:v>
                </c:pt>
                <c:pt idx="643">
                  <c:v>5.4</c:v>
                </c:pt>
                <c:pt idx="644">
                  <c:v>6.8</c:v>
                </c:pt>
                <c:pt idx="645">
                  <c:v>7.4</c:v>
                </c:pt>
                <c:pt idx="646">
                  <c:v>6.2</c:v>
                </c:pt>
                <c:pt idx="647">
                  <c:v>7.8</c:v>
                </c:pt>
                <c:pt idx="648">
                  <c:v>5.6</c:v>
                </c:pt>
                <c:pt idx="649">
                  <c:v>5.5</c:v>
                </c:pt>
                <c:pt idx="650">
                  <c:v>5.6</c:v>
                </c:pt>
                <c:pt idx="651">
                  <c:v>6.4</c:v>
                </c:pt>
                <c:pt idx="652">
                  <c:v>5.5</c:v>
                </c:pt>
                <c:pt idx="653">
                  <c:v>5.5</c:v>
                </c:pt>
                <c:pt idx="654">
                  <c:v>5.8</c:v>
                </c:pt>
                <c:pt idx="655">
                  <c:v>7.5</c:v>
                </c:pt>
                <c:pt idx="656">
                  <c:v>8.1999999999999993</c:v>
                </c:pt>
                <c:pt idx="657">
                  <c:v>8.6999999999999993</c:v>
                </c:pt>
                <c:pt idx="658">
                  <c:v>8.6999999999999993</c:v>
                </c:pt>
                <c:pt idx="659">
                  <c:v>7.8</c:v>
                </c:pt>
                <c:pt idx="660">
                  <c:v>6.1</c:v>
                </c:pt>
                <c:pt idx="661">
                  <c:v>6.5</c:v>
                </c:pt>
                <c:pt idx="662">
                  <c:v>9.3000000000000007</c:v>
                </c:pt>
                <c:pt idx="663">
                  <c:v>8.6999999999999993</c:v>
                </c:pt>
                <c:pt idx="664">
                  <c:v>9.6</c:v>
                </c:pt>
                <c:pt idx="665">
                  <c:v>6.7</c:v>
                </c:pt>
                <c:pt idx="666">
                  <c:v>5.3</c:v>
                </c:pt>
                <c:pt idx="667">
                  <c:v>5.3</c:v>
                </c:pt>
                <c:pt idx="668">
                  <c:v>5.5</c:v>
                </c:pt>
                <c:pt idx="669">
                  <c:v>6.2</c:v>
                </c:pt>
                <c:pt idx="670">
                  <c:v>9</c:v>
                </c:pt>
                <c:pt idx="671">
                  <c:v>9.1</c:v>
                </c:pt>
                <c:pt idx="672">
                  <c:v>9.1</c:v>
                </c:pt>
                <c:pt idx="673">
                  <c:v>6.4</c:v>
                </c:pt>
                <c:pt idx="674">
                  <c:v>5.7</c:v>
                </c:pt>
                <c:pt idx="675">
                  <c:v>8.6999999999999993</c:v>
                </c:pt>
                <c:pt idx="676">
                  <c:v>5.5</c:v>
                </c:pt>
                <c:pt idx="677">
                  <c:v>5</c:v>
                </c:pt>
                <c:pt idx="678">
                  <c:v>4.7</c:v>
                </c:pt>
                <c:pt idx="679">
                  <c:v>6.3</c:v>
                </c:pt>
                <c:pt idx="680">
                  <c:v>6.6</c:v>
                </c:pt>
                <c:pt idx="681">
                  <c:v>5.8</c:v>
                </c:pt>
                <c:pt idx="682">
                  <c:v>5.9</c:v>
                </c:pt>
                <c:pt idx="683">
                  <c:v>5.5</c:v>
                </c:pt>
                <c:pt idx="684">
                  <c:v>6.2</c:v>
                </c:pt>
                <c:pt idx="685">
                  <c:v>5.4</c:v>
                </c:pt>
                <c:pt idx="686">
                  <c:v>6.9</c:v>
                </c:pt>
                <c:pt idx="687">
                  <c:v>5.8</c:v>
                </c:pt>
                <c:pt idx="688">
                  <c:v>4.9000000000000004</c:v>
                </c:pt>
                <c:pt idx="689">
                  <c:v>5.5</c:v>
                </c:pt>
                <c:pt idx="690">
                  <c:v>5.2</c:v>
                </c:pt>
                <c:pt idx="691">
                  <c:v>7</c:v>
                </c:pt>
                <c:pt idx="692">
                  <c:v>7.3</c:v>
                </c:pt>
                <c:pt idx="693">
                  <c:v>6</c:v>
                </c:pt>
                <c:pt idx="694">
                  <c:v>6.5</c:v>
                </c:pt>
                <c:pt idx="695">
                  <c:v>8.1999999999999993</c:v>
                </c:pt>
                <c:pt idx="696">
                  <c:v>8.8000000000000007</c:v>
                </c:pt>
                <c:pt idx="697">
                  <c:v>8.6</c:v>
                </c:pt>
                <c:pt idx="698">
                  <c:v>8.1</c:v>
                </c:pt>
                <c:pt idx="699">
                  <c:v>7.7</c:v>
                </c:pt>
                <c:pt idx="700">
                  <c:v>4.8</c:v>
                </c:pt>
                <c:pt idx="701">
                  <c:v>5.7</c:v>
                </c:pt>
                <c:pt idx="702">
                  <c:v>6.3</c:v>
                </c:pt>
                <c:pt idx="703">
                  <c:v>5.4</c:v>
                </c:pt>
                <c:pt idx="704">
                  <c:v>5.9</c:v>
                </c:pt>
                <c:pt idx="705">
                  <c:v>6.3</c:v>
                </c:pt>
                <c:pt idx="706">
                  <c:v>4.7</c:v>
                </c:pt>
                <c:pt idx="707">
                  <c:v>3.2</c:v>
                </c:pt>
                <c:pt idx="708">
                  <c:v>3.6</c:v>
                </c:pt>
                <c:pt idx="709">
                  <c:v>3.9</c:v>
                </c:pt>
                <c:pt idx="710">
                  <c:v>3.8</c:v>
                </c:pt>
                <c:pt idx="711">
                  <c:v>4.5999999999999996</c:v>
                </c:pt>
                <c:pt idx="712">
                  <c:v>4.8</c:v>
                </c:pt>
                <c:pt idx="713">
                  <c:v>5.4</c:v>
                </c:pt>
                <c:pt idx="714">
                  <c:v>7.2</c:v>
                </c:pt>
                <c:pt idx="715">
                  <c:v>7.7</c:v>
                </c:pt>
                <c:pt idx="716">
                  <c:v>8.1999999999999993</c:v>
                </c:pt>
                <c:pt idx="717">
                  <c:v>4.7</c:v>
                </c:pt>
                <c:pt idx="718">
                  <c:v>2.5</c:v>
                </c:pt>
                <c:pt idx="719">
                  <c:v>2.5</c:v>
                </c:pt>
                <c:pt idx="720">
                  <c:v>2.2000000000000002</c:v>
                </c:pt>
                <c:pt idx="721">
                  <c:v>2.9</c:v>
                </c:pt>
                <c:pt idx="722">
                  <c:v>4.8</c:v>
                </c:pt>
                <c:pt idx="723">
                  <c:v>3.2</c:v>
                </c:pt>
                <c:pt idx="724">
                  <c:v>6</c:v>
                </c:pt>
                <c:pt idx="725">
                  <c:v>4.8</c:v>
                </c:pt>
                <c:pt idx="726">
                  <c:v>4.4000000000000004</c:v>
                </c:pt>
                <c:pt idx="727">
                  <c:v>6.4</c:v>
                </c:pt>
                <c:pt idx="728">
                  <c:v>6.4</c:v>
                </c:pt>
                <c:pt idx="729">
                  <c:v>5.8</c:v>
                </c:pt>
                <c:pt idx="730">
                  <c:v>4.9000000000000004</c:v>
                </c:pt>
                <c:pt idx="731">
                  <c:v>7.1</c:v>
                </c:pt>
                <c:pt idx="732">
                  <c:v>5</c:v>
                </c:pt>
                <c:pt idx="733">
                  <c:v>3.4</c:v>
                </c:pt>
                <c:pt idx="734">
                  <c:v>3.9</c:v>
                </c:pt>
                <c:pt idx="735">
                  <c:v>6.5</c:v>
                </c:pt>
                <c:pt idx="736">
                  <c:v>3.2</c:v>
                </c:pt>
                <c:pt idx="737">
                  <c:v>2.6</c:v>
                </c:pt>
                <c:pt idx="738">
                  <c:v>2.2999999999999998</c:v>
                </c:pt>
                <c:pt idx="739">
                  <c:v>5.8</c:v>
                </c:pt>
                <c:pt idx="740">
                  <c:v>5.4</c:v>
                </c:pt>
                <c:pt idx="741">
                  <c:v>5</c:v>
                </c:pt>
                <c:pt idx="742">
                  <c:v>5.6</c:v>
                </c:pt>
                <c:pt idx="743">
                  <c:v>8.9</c:v>
                </c:pt>
                <c:pt idx="744">
                  <c:v>7.4</c:v>
                </c:pt>
                <c:pt idx="745">
                  <c:v>4.8</c:v>
                </c:pt>
                <c:pt idx="746">
                  <c:v>4.2</c:v>
                </c:pt>
                <c:pt idx="747">
                  <c:v>4.5</c:v>
                </c:pt>
                <c:pt idx="748">
                  <c:v>4.5</c:v>
                </c:pt>
                <c:pt idx="749">
                  <c:v>3.9</c:v>
                </c:pt>
                <c:pt idx="750">
                  <c:v>5.5</c:v>
                </c:pt>
                <c:pt idx="751">
                  <c:v>5.8</c:v>
                </c:pt>
                <c:pt idx="752">
                  <c:v>5.6</c:v>
                </c:pt>
                <c:pt idx="753">
                  <c:v>4.4000000000000004</c:v>
                </c:pt>
                <c:pt idx="754">
                  <c:v>5.9</c:v>
                </c:pt>
                <c:pt idx="755">
                  <c:v>5.0999999999999996</c:v>
                </c:pt>
                <c:pt idx="756">
                  <c:v>7.9</c:v>
                </c:pt>
                <c:pt idx="757">
                  <c:v>5.9</c:v>
                </c:pt>
                <c:pt idx="758">
                  <c:v>5.2</c:v>
                </c:pt>
                <c:pt idx="759">
                  <c:v>5.8</c:v>
                </c:pt>
                <c:pt idx="760">
                  <c:v>8.4</c:v>
                </c:pt>
                <c:pt idx="761">
                  <c:v>5.4</c:v>
                </c:pt>
                <c:pt idx="762">
                  <c:v>5</c:v>
                </c:pt>
                <c:pt idx="763">
                  <c:v>8.6999999999999993</c:v>
                </c:pt>
                <c:pt idx="764">
                  <c:v>4.0999999999999996</c:v>
                </c:pt>
                <c:pt idx="765">
                  <c:v>3.5</c:v>
                </c:pt>
                <c:pt idx="766">
                  <c:v>3</c:v>
                </c:pt>
                <c:pt idx="767">
                  <c:v>4.0999999999999996</c:v>
                </c:pt>
                <c:pt idx="768">
                  <c:v>5.9</c:v>
                </c:pt>
                <c:pt idx="769">
                  <c:v>6.7</c:v>
                </c:pt>
                <c:pt idx="770">
                  <c:v>8.3000000000000007</c:v>
                </c:pt>
                <c:pt idx="771">
                  <c:v>8.3000000000000007</c:v>
                </c:pt>
                <c:pt idx="772">
                  <c:v>7.5</c:v>
                </c:pt>
                <c:pt idx="773">
                  <c:v>7.7</c:v>
                </c:pt>
                <c:pt idx="774">
                  <c:v>5.9</c:v>
                </c:pt>
                <c:pt idx="775">
                  <c:v>6.3</c:v>
                </c:pt>
                <c:pt idx="776">
                  <c:v>8.8000000000000007</c:v>
                </c:pt>
                <c:pt idx="777">
                  <c:v>4.9000000000000004</c:v>
                </c:pt>
                <c:pt idx="778">
                  <c:v>5.0999999999999996</c:v>
                </c:pt>
                <c:pt idx="779">
                  <c:v>4.9000000000000004</c:v>
                </c:pt>
                <c:pt idx="780">
                  <c:v>5.3</c:v>
                </c:pt>
                <c:pt idx="781">
                  <c:v>5.0999999999999996</c:v>
                </c:pt>
                <c:pt idx="782">
                  <c:v>6.1</c:v>
                </c:pt>
                <c:pt idx="783">
                  <c:v>6.4</c:v>
                </c:pt>
                <c:pt idx="784">
                  <c:v>7.4</c:v>
                </c:pt>
                <c:pt idx="785">
                  <c:v>7.5</c:v>
                </c:pt>
                <c:pt idx="786">
                  <c:v>9.6</c:v>
                </c:pt>
                <c:pt idx="787">
                  <c:v>7.4</c:v>
                </c:pt>
                <c:pt idx="788">
                  <c:v>5.5</c:v>
                </c:pt>
                <c:pt idx="789">
                  <c:v>4.4000000000000004</c:v>
                </c:pt>
                <c:pt idx="790">
                  <c:v>6.4</c:v>
                </c:pt>
                <c:pt idx="791">
                  <c:v>6.6</c:v>
                </c:pt>
                <c:pt idx="792">
                  <c:v>7.1</c:v>
                </c:pt>
                <c:pt idx="793">
                  <c:v>7</c:v>
                </c:pt>
                <c:pt idx="794">
                  <c:v>7.7</c:v>
                </c:pt>
                <c:pt idx="795">
                  <c:v>5.8</c:v>
                </c:pt>
                <c:pt idx="796">
                  <c:v>5.7</c:v>
                </c:pt>
                <c:pt idx="797">
                  <c:v>6.9</c:v>
                </c:pt>
                <c:pt idx="798">
                  <c:v>7.1</c:v>
                </c:pt>
                <c:pt idx="799">
                  <c:v>7.9</c:v>
                </c:pt>
                <c:pt idx="800">
                  <c:v>5.9</c:v>
                </c:pt>
                <c:pt idx="801">
                  <c:v>5.8</c:v>
                </c:pt>
                <c:pt idx="802">
                  <c:v>7.4</c:v>
                </c:pt>
                <c:pt idx="803">
                  <c:v>7.2</c:v>
                </c:pt>
                <c:pt idx="804">
                  <c:v>9.1</c:v>
                </c:pt>
                <c:pt idx="805">
                  <c:v>8.3000000000000007</c:v>
                </c:pt>
                <c:pt idx="806">
                  <c:v>8.6999999999999993</c:v>
                </c:pt>
                <c:pt idx="807">
                  <c:v>8.6</c:v>
                </c:pt>
                <c:pt idx="808">
                  <c:v>8.6999999999999993</c:v>
                </c:pt>
                <c:pt idx="809">
                  <c:v>8.6999999999999993</c:v>
                </c:pt>
                <c:pt idx="810">
                  <c:v>7.2</c:v>
                </c:pt>
                <c:pt idx="811">
                  <c:v>6.7</c:v>
                </c:pt>
                <c:pt idx="812">
                  <c:v>7.2</c:v>
                </c:pt>
                <c:pt idx="813">
                  <c:v>7.5</c:v>
                </c:pt>
                <c:pt idx="814">
                  <c:v>9.9</c:v>
                </c:pt>
                <c:pt idx="815">
                  <c:v>9.5</c:v>
                </c:pt>
                <c:pt idx="816">
                  <c:v>10.6</c:v>
                </c:pt>
                <c:pt idx="817">
                  <c:v>7.8</c:v>
                </c:pt>
                <c:pt idx="818">
                  <c:v>6</c:v>
                </c:pt>
                <c:pt idx="819">
                  <c:v>5.4</c:v>
                </c:pt>
                <c:pt idx="820">
                  <c:v>9.4</c:v>
                </c:pt>
                <c:pt idx="821">
                  <c:v>9.1999999999999993</c:v>
                </c:pt>
                <c:pt idx="822">
                  <c:v>8.3000000000000007</c:v>
                </c:pt>
                <c:pt idx="823">
                  <c:v>9.1999999999999993</c:v>
                </c:pt>
                <c:pt idx="824">
                  <c:v>7.5</c:v>
                </c:pt>
                <c:pt idx="825">
                  <c:v>7.4</c:v>
                </c:pt>
                <c:pt idx="826">
                  <c:v>6.7</c:v>
                </c:pt>
                <c:pt idx="827">
                  <c:v>6.7</c:v>
                </c:pt>
                <c:pt idx="828">
                  <c:v>8.8000000000000007</c:v>
                </c:pt>
                <c:pt idx="829">
                  <c:v>6</c:v>
                </c:pt>
                <c:pt idx="830">
                  <c:v>5.3</c:v>
                </c:pt>
                <c:pt idx="831">
                  <c:v>6.6</c:v>
                </c:pt>
                <c:pt idx="832">
                  <c:v>7.9</c:v>
                </c:pt>
                <c:pt idx="833">
                  <c:v>10.6</c:v>
                </c:pt>
                <c:pt idx="834">
                  <c:v>9.3000000000000007</c:v>
                </c:pt>
                <c:pt idx="835">
                  <c:v>8.5</c:v>
                </c:pt>
                <c:pt idx="836">
                  <c:v>8.1</c:v>
                </c:pt>
                <c:pt idx="837">
                  <c:v>10.4</c:v>
                </c:pt>
                <c:pt idx="838">
                  <c:v>10.4</c:v>
                </c:pt>
                <c:pt idx="839">
                  <c:v>7.9</c:v>
                </c:pt>
                <c:pt idx="840">
                  <c:v>5.5</c:v>
                </c:pt>
                <c:pt idx="841">
                  <c:v>4.9000000000000004</c:v>
                </c:pt>
                <c:pt idx="842">
                  <c:v>5.9</c:v>
                </c:pt>
                <c:pt idx="843">
                  <c:v>7.8</c:v>
                </c:pt>
                <c:pt idx="844">
                  <c:v>6</c:v>
                </c:pt>
                <c:pt idx="845">
                  <c:v>4.9000000000000004</c:v>
                </c:pt>
                <c:pt idx="846">
                  <c:v>5.4</c:v>
                </c:pt>
                <c:pt idx="847">
                  <c:v>12</c:v>
                </c:pt>
                <c:pt idx="848">
                  <c:v>5.3</c:v>
                </c:pt>
                <c:pt idx="849">
                  <c:v>5.5</c:v>
                </c:pt>
                <c:pt idx="850">
                  <c:v>3.9</c:v>
                </c:pt>
                <c:pt idx="851">
                  <c:v>2.2000000000000002</c:v>
                </c:pt>
                <c:pt idx="852">
                  <c:v>3.3</c:v>
                </c:pt>
                <c:pt idx="853">
                  <c:v>6.7</c:v>
                </c:pt>
                <c:pt idx="854">
                  <c:v>2.6</c:v>
                </c:pt>
                <c:pt idx="855">
                  <c:v>1.8</c:v>
                </c:pt>
                <c:pt idx="856">
                  <c:v>1.9</c:v>
                </c:pt>
                <c:pt idx="857">
                  <c:v>2</c:v>
                </c:pt>
                <c:pt idx="858">
                  <c:v>2.2999999999999998</c:v>
                </c:pt>
                <c:pt idx="859">
                  <c:v>2.2999999999999998</c:v>
                </c:pt>
                <c:pt idx="860">
                  <c:v>2.9</c:v>
                </c:pt>
                <c:pt idx="861">
                  <c:v>1.5</c:v>
                </c:pt>
                <c:pt idx="862">
                  <c:v>10</c:v>
                </c:pt>
                <c:pt idx="863">
                  <c:v>7.1</c:v>
                </c:pt>
                <c:pt idx="864">
                  <c:v>3.7</c:v>
                </c:pt>
                <c:pt idx="865">
                  <c:v>4.5</c:v>
                </c:pt>
                <c:pt idx="866">
                  <c:v>3.1</c:v>
                </c:pt>
                <c:pt idx="867">
                  <c:v>3.1</c:v>
                </c:pt>
                <c:pt idx="868">
                  <c:v>5.4</c:v>
                </c:pt>
                <c:pt idx="869">
                  <c:v>4</c:v>
                </c:pt>
                <c:pt idx="870">
                  <c:v>8.1999999999999993</c:v>
                </c:pt>
                <c:pt idx="871">
                  <c:v>8.1</c:v>
                </c:pt>
                <c:pt idx="872">
                  <c:v>6.5</c:v>
                </c:pt>
                <c:pt idx="873">
                  <c:v>6.3</c:v>
                </c:pt>
                <c:pt idx="874">
                  <c:v>4.9000000000000004</c:v>
                </c:pt>
                <c:pt idx="875">
                  <c:v>9.8000000000000007</c:v>
                </c:pt>
                <c:pt idx="876">
                  <c:v>8.9</c:v>
                </c:pt>
                <c:pt idx="877">
                  <c:v>10.4</c:v>
                </c:pt>
                <c:pt idx="878">
                  <c:v>3.4</c:v>
                </c:pt>
                <c:pt idx="879">
                  <c:v>3.8</c:v>
                </c:pt>
                <c:pt idx="880">
                  <c:v>3.8</c:v>
                </c:pt>
                <c:pt idx="881">
                  <c:v>2.6</c:v>
                </c:pt>
                <c:pt idx="882">
                  <c:v>2.9</c:v>
                </c:pt>
                <c:pt idx="883">
                  <c:v>4.5</c:v>
                </c:pt>
                <c:pt idx="884">
                  <c:v>2.9</c:v>
                </c:pt>
                <c:pt idx="885">
                  <c:v>3</c:v>
                </c:pt>
                <c:pt idx="886">
                  <c:v>3</c:v>
                </c:pt>
                <c:pt idx="887">
                  <c:v>5.0999999999999996</c:v>
                </c:pt>
                <c:pt idx="888">
                  <c:v>3.4</c:v>
                </c:pt>
                <c:pt idx="889">
                  <c:v>4.2</c:v>
                </c:pt>
                <c:pt idx="890">
                  <c:v>3.7</c:v>
                </c:pt>
                <c:pt idx="891">
                  <c:v>2.1</c:v>
                </c:pt>
                <c:pt idx="892">
                  <c:v>4.5999999999999996</c:v>
                </c:pt>
                <c:pt idx="893">
                  <c:v>4.5</c:v>
                </c:pt>
                <c:pt idx="894">
                  <c:v>5.4</c:v>
                </c:pt>
                <c:pt idx="895">
                  <c:v>5.2</c:v>
                </c:pt>
                <c:pt idx="896">
                  <c:v>4.4000000000000004</c:v>
                </c:pt>
                <c:pt idx="897">
                  <c:v>3.1</c:v>
                </c:pt>
                <c:pt idx="898">
                  <c:v>2.6</c:v>
                </c:pt>
                <c:pt idx="899">
                  <c:v>2.1</c:v>
                </c:pt>
                <c:pt idx="900">
                  <c:v>3.9</c:v>
                </c:pt>
                <c:pt idx="901">
                  <c:v>1.9</c:v>
                </c:pt>
                <c:pt idx="902">
                  <c:v>3.3</c:v>
                </c:pt>
                <c:pt idx="903">
                  <c:v>2.9</c:v>
                </c:pt>
                <c:pt idx="904">
                  <c:v>2.1</c:v>
                </c:pt>
                <c:pt idx="905">
                  <c:v>4.0999999999999996</c:v>
                </c:pt>
                <c:pt idx="906">
                  <c:v>9.1999999999999993</c:v>
                </c:pt>
                <c:pt idx="907">
                  <c:v>3.2</c:v>
                </c:pt>
                <c:pt idx="908">
                  <c:v>3.5</c:v>
                </c:pt>
                <c:pt idx="909">
                  <c:v>2.8</c:v>
                </c:pt>
                <c:pt idx="910">
                  <c:v>3.2</c:v>
                </c:pt>
                <c:pt idx="911">
                  <c:v>1.5</c:v>
                </c:pt>
                <c:pt idx="912">
                  <c:v>3.4</c:v>
                </c:pt>
                <c:pt idx="913">
                  <c:v>3.8</c:v>
                </c:pt>
                <c:pt idx="914">
                  <c:v>4</c:v>
                </c:pt>
                <c:pt idx="915">
                  <c:v>4.0999999999999996</c:v>
                </c:pt>
                <c:pt idx="916">
                  <c:v>4</c:v>
                </c:pt>
                <c:pt idx="917">
                  <c:v>1.8</c:v>
                </c:pt>
                <c:pt idx="918">
                  <c:v>2.2000000000000002</c:v>
                </c:pt>
                <c:pt idx="919">
                  <c:v>2.4</c:v>
                </c:pt>
                <c:pt idx="920">
                  <c:v>3.1</c:v>
                </c:pt>
                <c:pt idx="921">
                  <c:v>0.1</c:v>
                </c:pt>
                <c:pt idx="922">
                  <c:v>3.1</c:v>
                </c:pt>
                <c:pt idx="923">
                  <c:v>3.5</c:v>
                </c:pt>
                <c:pt idx="924">
                  <c:v>2</c:v>
                </c:pt>
                <c:pt idx="925">
                  <c:v>3.3</c:v>
                </c:pt>
                <c:pt idx="926">
                  <c:v>2.6</c:v>
                </c:pt>
                <c:pt idx="927">
                  <c:v>1.9</c:v>
                </c:pt>
                <c:pt idx="928">
                  <c:v>2.1</c:v>
                </c:pt>
                <c:pt idx="929">
                  <c:v>2</c:v>
                </c:pt>
                <c:pt idx="930">
                  <c:v>3</c:v>
                </c:pt>
                <c:pt idx="931">
                  <c:v>1.6</c:v>
                </c:pt>
                <c:pt idx="932">
                  <c:v>2.2999999999999998</c:v>
                </c:pt>
                <c:pt idx="933">
                  <c:v>4.0999999999999996</c:v>
                </c:pt>
                <c:pt idx="934">
                  <c:v>1.5</c:v>
                </c:pt>
                <c:pt idx="935">
                  <c:v>3.3</c:v>
                </c:pt>
                <c:pt idx="936">
                  <c:v>4.2</c:v>
                </c:pt>
                <c:pt idx="937">
                  <c:v>3.4</c:v>
                </c:pt>
                <c:pt idx="938">
                  <c:v>4.5</c:v>
                </c:pt>
                <c:pt idx="939">
                  <c:v>3.9</c:v>
                </c:pt>
                <c:pt idx="940">
                  <c:v>3.5</c:v>
                </c:pt>
                <c:pt idx="941">
                  <c:v>6.7</c:v>
                </c:pt>
                <c:pt idx="942">
                  <c:v>1.5</c:v>
                </c:pt>
                <c:pt idx="943">
                  <c:v>2.2000000000000002</c:v>
                </c:pt>
                <c:pt idx="944">
                  <c:v>5.7</c:v>
                </c:pt>
                <c:pt idx="945">
                  <c:v>3.6</c:v>
                </c:pt>
                <c:pt idx="946">
                  <c:v>3.6</c:v>
                </c:pt>
                <c:pt idx="947">
                  <c:v>4.5999999999999996</c:v>
                </c:pt>
                <c:pt idx="948">
                  <c:v>3.5</c:v>
                </c:pt>
                <c:pt idx="949">
                  <c:v>5.6</c:v>
                </c:pt>
                <c:pt idx="950">
                  <c:v>3.5</c:v>
                </c:pt>
                <c:pt idx="951">
                  <c:v>2.2999999999999998</c:v>
                </c:pt>
                <c:pt idx="952">
                  <c:v>1.4</c:v>
                </c:pt>
                <c:pt idx="953">
                  <c:v>3.7</c:v>
                </c:pt>
                <c:pt idx="954">
                  <c:v>3.8</c:v>
                </c:pt>
                <c:pt idx="955">
                  <c:v>2.8</c:v>
                </c:pt>
                <c:pt idx="956">
                  <c:v>3.6</c:v>
                </c:pt>
                <c:pt idx="957">
                  <c:v>3.8</c:v>
                </c:pt>
                <c:pt idx="958">
                  <c:v>5.6</c:v>
                </c:pt>
                <c:pt idx="959">
                  <c:v>4.9000000000000004</c:v>
                </c:pt>
                <c:pt idx="960">
                  <c:v>5.0999999999999996</c:v>
                </c:pt>
                <c:pt idx="961">
                  <c:v>4.8</c:v>
                </c:pt>
                <c:pt idx="962">
                  <c:v>5.5</c:v>
                </c:pt>
                <c:pt idx="963">
                  <c:v>5</c:v>
                </c:pt>
                <c:pt idx="964">
                  <c:v>5</c:v>
                </c:pt>
                <c:pt idx="965">
                  <c:v>6.4</c:v>
                </c:pt>
                <c:pt idx="966">
                  <c:v>2.4</c:v>
                </c:pt>
                <c:pt idx="967">
                  <c:v>2.5</c:v>
                </c:pt>
                <c:pt idx="968">
                  <c:v>3.3</c:v>
                </c:pt>
                <c:pt idx="969">
                  <c:v>4.3</c:v>
                </c:pt>
                <c:pt idx="970">
                  <c:v>5.0999999999999996</c:v>
                </c:pt>
                <c:pt idx="971">
                  <c:v>5.9</c:v>
                </c:pt>
                <c:pt idx="972">
                  <c:v>5.4</c:v>
                </c:pt>
                <c:pt idx="973">
                  <c:v>3.3</c:v>
                </c:pt>
                <c:pt idx="974">
                  <c:v>6.6</c:v>
                </c:pt>
                <c:pt idx="975">
                  <c:v>3.4</c:v>
                </c:pt>
                <c:pt idx="976">
                  <c:v>2.7</c:v>
                </c:pt>
                <c:pt idx="977">
                  <c:v>3.6</c:v>
                </c:pt>
                <c:pt idx="978">
                  <c:v>2.1</c:v>
                </c:pt>
                <c:pt idx="979">
                  <c:v>3.5</c:v>
                </c:pt>
                <c:pt idx="980">
                  <c:v>6.2</c:v>
                </c:pt>
                <c:pt idx="981">
                  <c:v>2.4</c:v>
                </c:pt>
                <c:pt idx="982">
                  <c:v>2.2000000000000002</c:v>
                </c:pt>
                <c:pt idx="983">
                  <c:v>2.4</c:v>
                </c:pt>
                <c:pt idx="984">
                  <c:v>2.6</c:v>
                </c:pt>
                <c:pt idx="985">
                  <c:v>4.5</c:v>
                </c:pt>
                <c:pt idx="986">
                  <c:v>3.7</c:v>
                </c:pt>
                <c:pt idx="987">
                  <c:v>5.0999999999999996</c:v>
                </c:pt>
                <c:pt idx="988">
                  <c:v>5.4</c:v>
                </c:pt>
                <c:pt idx="989">
                  <c:v>6.9</c:v>
                </c:pt>
                <c:pt idx="990">
                  <c:v>6.7</c:v>
                </c:pt>
                <c:pt idx="991">
                  <c:v>4.4000000000000004</c:v>
                </c:pt>
                <c:pt idx="992">
                  <c:v>3.7</c:v>
                </c:pt>
                <c:pt idx="993">
                  <c:v>2.4</c:v>
                </c:pt>
                <c:pt idx="994">
                  <c:v>3.8</c:v>
                </c:pt>
                <c:pt idx="995">
                  <c:v>5.6</c:v>
                </c:pt>
                <c:pt idx="996">
                  <c:v>7</c:v>
                </c:pt>
                <c:pt idx="997">
                  <c:v>3</c:v>
                </c:pt>
                <c:pt idx="998">
                  <c:v>2.2000000000000002</c:v>
                </c:pt>
                <c:pt idx="999">
                  <c:v>3.7</c:v>
                </c:pt>
                <c:pt idx="1000">
                  <c:v>3.3</c:v>
                </c:pt>
                <c:pt idx="1001">
                  <c:v>3.4</c:v>
                </c:pt>
                <c:pt idx="1002">
                  <c:v>2.2999999999999998</c:v>
                </c:pt>
                <c:pt idx="1003">
                  <c:v>2.2999999999999998</c:v>
                </c:pt>
                <c:pt idx="1004">
                  <c:v>3.1</c:v>
                </c:pt>
                <c:pt idx="1005">
                  <c:v>4.3</c:v>
                </c:pt>
                <c:pt idx="1006">
                  <c:v>6.2</c:v>
                </c:pt>
                <c:pt idx="1007">
                  <c:v>5.5</c:v>
                </c:pt>
                <c:pt idx="1008">
                  <c:v>3</c:v>
                </c:pt>
                <c:pt idx="1009">
                  <c:v>2.5</c:v>
                </c:pt>
                <c:pt idx="1010">
                  <c:v>2.8</c:v>
                </c:pt>
                <c:pt idx="1011">
                  <c:v>5.2</c:v>
                </c:pt>
                <c:pt idx="1012">
                  <c:v>3.4</c:v>
                </c:pt>
                <c:pt idx="1013">
                  <c:v>2.2999999999999998</c:v>
                </c:pt>
                <c:pt idx="1014">
                  <c:v>2</c:v>
                </c:pt>
                <c:pt idx="1015">
                  <c:v>3.3</c:v>
                </c:pt>
                <c:pt idx="1016">
                  <c:v>4</c:v>
                </c:pt>
                <c:pt idx="1017">
                  <c:v>3.4</c:v>
                </c:pt>
                <c:pt idx="1018">
                  <c:v>3.5</c:v>
                </c:pt>
                <c:pt idx="1019">
                  <c:v>3.3</c:v>
                </c:pt>
                <c:pt idx="1020">
                  <c:v>4.2</c:v>
                </c:pt>
                <c:pt idx="1021">
                  <c:v>5.2</c:v>
                </c:pt>
                <c:pt idx="1022">
                  <c:v>5.0999999999999996</c:v>
                </c:pt>
                <c:pt idx="1023">
                  <c:v>6.2</c:v>
                </c:pt>
                <c:pt idx="1024">
                  <c:v>7.2</c:v>
                </c:pt>
                <c:pt idx="1025">
                  <c:v>4.5</c:v>
                </c:pt>
                <c:pt idx="1026">
                  <c:v>4.2</c:v>
                </c:pt>
                <c:pt idx="1027">
                  <c:v>3.6</c:v>
                </c:pt>
                <c:pt idx="1028">
                  <c:v>4.2</c:v>
                </c:pt>
                <c:pt idx="1029">
                  <c:v>4.2</c:v>
                </c:pt>
                <c:pt idx="1030">
                  <c:v>3.8</c:v>
                </c:pt>
                <c:pt idx="1031">
                  <c:v>4.4000000000000004</c:v>
                </c:pt>
                <c:pt idx="1032">
                  <c:v>4</c:v>
                </c:pt>
                <c:pt idx="1033">
                  <c:v>4.5999999999999996</c:v>
                </c:pt>
                <c:pt idx="1034">
                  <c:v>5.7</c:v>
                </c:pt>
                <c:pt idx="1035">
                  <c:v>4.7</c:v>
                </c:pt>
                <c:pt idx="1036">
                  <c:v>5</c:v>
                </c:pt>
                <c:pt idx="1037">
                  <c:v>5.5</c:v>
                </c:pt>
                <c:pt idx="1038">
                  <c:v>5.3</c:v>
                </c:pt>
                <c:pt idx="1039">
                  <c:v>6.8</c:v>
                </c:pt>
                <c:pt idx="1040">
                  <c:v>8.5</c:v>
                </c:pt>
                <c:pt idx="1041">
                  <c:v>7.6</c:v>
                </c:pt>
                <c:pt idx="1042">
                  <c:v>5.4</c:v>
                </c:pt>
                <c:pt idx="1043">
                  <c:v>3.5</c:v>
                </c:pt>
                <c:pt idx="1044">
                  <c:v>2.5</c:v>
                </c:pt>
                <c:pt idx="1045">
                  <c:v>3.2</c:v>
                </c:pt>
                <c:pt idx="1046">
                  <c:v>3.2</c:v>
                </c:pt>
                <c:pt idx="1047">
                  <c:v>3.9</c:v>
                </c:pt>
                <c:pt idx="1048">
                  <c:v>4.8</c:v>
                </c:pt>
                <c:pt idx="1049">
                  <c:v>4.2</c:v>
                </c:pt>
                <c:pt idx="1050">
                  <c:v>3.3</c:v>
                </c:pt>
                <c:pt idx="1051">
                  <c:v>3.2</c:v>
                </c:pt>
                <c:pt idx="1052">
                  <c:v>3.5</c:v>
                </c:pt>
                <c:pt idx="1053">
                  <c:v>3.6</c:v>
                </c:pt>
                <c:pt idx="1054">
                  <c:v>3</c:v>
                </c:pt>
                <c:pt idx="1055">
                  <c:v>4</c:v>
                </c:pt>
                <c:pt idx="1056">
                  <c:v>5.4</c:v>
                </c:pt>
                <c:pt idx="1057">
                  <c:v>3.2</c:v>
                </c:pt>
                <c:pt idx="1058">
                  <c:v>2.6</c:v>
                </c:pt>
                <c:pt idx="1059">
                  <c:v>4.5999999999999996</c:v>
                </c:pt>
                <c:pt idx="1060">
                  <c:v>5</c:v>
                </c:pt>
                <c:pt idx="1061">
                  <c:v>6.7</c:v>
                </c:pt>
                <c:pt idx="1062">
                  <c:v>5.7</c:v>
                </c:pt>
                <c:pt idx="1063">
                  <c:v>4.8</c:v>
                </c:pt>
                <c:pt idx="1064">
                  <c:v>5.8</c:v>
                </c:pt>
                <c:pt idx="1065">
                  <c:v>5.0999999999999996</c:v>
                </c:pt>
                <c:pt idx="1066">
                  <c:v>3.7</c:v>
                </c:pt>
                <c:pt idx="1067">
                  <c:v>3.8</c:v>
                </c:pt>
                <c:pt idx="1068">
                  <c:v>2.2000000000000002</c:v>
                </c:pt>
                <c:pt idx="1069">
                  <c:v>3</c:v>
                </c:pt>
                <c:pt idx="1070">
                  <c:v>4.4000000000000004</c:v>
                </c:pt>
                <c:pt idx="1071">
                  <c:v>2.2999999999999998</c:v>
                </c:pt>
                <c:pt idx="1072">
                  <c:v>1.3</c:v>
                </c:pt>
                <c:pt idx="1073">
                  <c:v>1.1000000000000001</c:v>
                </c:pt>
                <c:pt idx="1074">
                  <c:v>0.9</c:v>
                </c:pt>
                <c:pt idx="1075">
                  <c:v>1.1000000000000001</c:v>
                </c:pt>
                <c:pt idx="1076">
                  <c:v>3.3</c:v>
                </c:pt>
                <c:pt idx="1077">
                  <c:v>6.8</c:v>
                </c:pt>
                <c:pt idx="1078">
                  <c:v>5.5</c:v>
                </c:pt>
                <c:pt idx="1079">
                  <c:v>3.7</c:v>
                </c:pt>
                <c:pt idx="1080">
                  <c:v>3.4</c:v>
                </c:pt>
                <c:pt idx="1081">
                  <c:v>5.3</c:v>
                </c:pt>
                <c:pt idx="1082">
                  <c:v>4.9000000000000004</c:v>
                </c:pt>
                <c:pt idx="1083">
                  <c:v>6.2</c:v>
                </c:pt>
                <c:pt idx="1084">
                  <c:v>5.7</c:v>
                </c:pt>
                <c:pt idx="1085">
                  <c:v>4.5</c:v>
                </c:pt>
                <c:pt idx="1086">
                  <c:v>3.8</c:v>
                </c:pt>
                <c:pt idx="1087">
                  <c:v>4.3</c:v>
                </c:pt>
                <c:pt idx="1088">
                  <c:v>4.2</c:v>
                </c:pt>
                <c:pt idx="1089">
                  <c:v>2.2999999999999998</c:v>
                </c:pt>
                <c:pt idx="1090">
                  <c:v>4.3</c:v>
                </c:pt>
                <c:pt idx="1091">
                  <c:v>4.5999999999999996</c:v>
                </c:pt>
                <c:pt idx="1092">
                  <c:v>4.5999999999999996</c:v>
                </c:pt>
                <c:pt idx="1093">
                  <c:v>3.7</c:v>
                </c:pt>
                <c:pt idx="1094">
                  <c:v>4.5</c:v>
                </c:pt>
                <c:pt idx="1095">
                  <c:v>4.8</c:v>
                </c:pt>
                <c:pt idx="1096">
                  <c:v>4.2</c:v>
                </c:pt>
                <c:pt idx="1097">
                  <c:v>2.7</c:v>
                </c:pt>
                <c:pt idx="1098">
                  <c:v>4.5999999999999996</c:v>
                </c:pt>
                <c:pt idx="1099">
                  <c:v>4.7</c:v>
                </c:pt>
                <c:pt idx="1100">
                  <c:v>4.8</c:v>
                </c:pt>
                <c:pt idx="1101">
                  <c:v>4.9000000000000004</c:v>
                </c:pt>
                <c:pt idx="1102">
                  <c:v>4.8</c:v>
                </c:pt>
                <c:pt idx="1103">
                  <c:v>5</c:v>
                </c:pt>
                <c:pt idx="1104">
                  <c:v>5.4</c:v>
                </c:pt>
                <c:pt idx="1105">
                  <c:v>4.8</c:v>
                </c:pt>
                <c:pt idx="1106">
                  <c:v>1.8</c:v>
                </c:pt>
                <c:pt idx="1107">
                  <c:v>3.1</c:v>
                </c:pt>
                <c:pt idx="1108">
                  <c:v>2.2000000000000002</c:v>
                </c:pt>
                <c:pt idx="1109">
                  <c:v>1.2</c:v>
                </c:pt>
                <c:pt idx="1110">
                  <c:v>2.8</c:v>
                </c:pt>
                <c:pt idx="1111">
                  <c:v>4.5</c:v>
                </c:pt>
                <c:pt idx="1112">
                  <c:v>1.9</c:v>
                </c:pt>
                <c:pt idx="1113">
                  <c:v>1</c:v>
                </c:pt>
                <c:pt idx="1114">
                  <c:v>1.8</c:v>
                </c:pt>
                <c:pt idx="1115">
                  <c:v>1.6</c:v>
                </c:pt>
                <c:pt idx="1116">
                  <c:v>4.2</c:v>
                </c:pt>
                <c:pt idx="1117">
                  <c:v>3.6</c:v>
                </c:pt>
                <c:pt idx="1118">
                  <c:v>3.3</c:v>
                </c:pt>
                <c:pt idx="1119">
                  <c:v>3.7</c:v>
                </c:pt>
                <c:pt idx="1120">
                  <c:v>7.2</c:v>
                </c:pt>
                <c:pt idx="1121">
                  <c:v>6.6</c:v>
                </c:pt>
                <c:pt idx="1122">
                  <c:v>1.7</c:v>
                </c:pt>
                <c:pt idx="1123">
                  <c:v>1.4</c:v>
                </c:pt>
                <c:pt idx="1124">
                  <c:v>6.8</c:v>
                </c:pt>
                <c:pt idx="1125">
                  <c:v>3.7</c:v>
                </c:pt>
                <c:pt idx="1126">
                  <c:v>1.2</c:v>
                </c:pt>
                <c:pt idx="1127">
                  <c:v>2</c:v>
                </c:pt>
                <c:pt idx="1128">
                  <c:v>2.9</c:v>
                </c:pt>
                <c:pt idx="1129">
                  <c:v>4.8</c:v>
                </c:pt>
                <c:pt idx="1130">
                  <c:v>3</c:v>
                </c:pt>
                <c:pt idx="1131">
                  <c:v>4.2</c:v>
                </c:pt>
                <c:pt idx="1132">
                  <c:v>3.8</c:v>
                </c:pt>
                <c:pt idx="1133">
                  <c:v>0.9</c:v>
                </c:pt>
                <c:pt idx="1134">
                  <c:v>1</c:v>
                </c:pt>
                <c:pt idx="1135">
                  <c:v>1.4</c:v>
                </c:pt>
                <c:pt idx="1136">
                  <c:v>1.2</c:v>
                </c:pt>
                <c:pt idx="1137">
                  <c:v>5.6</c:v>
                </c:pt>
                <c:pt idx="1138">
                  <c:v>4.0999999999999996</c:v>
                </c:pt>
                <c:pt idx="1139">
                  <c:v>3.9</c:v>
                </c:pt>
                <c:pt idx="1140">
                  <c:v>3.4</c:v>
                </c:pt>
                <c:pt idx="1141">
                  <c:v>3.9</c:v>
                </c:pt>
                <c:pt idx="1142">
                  <c:v>3.2</c:v>
                </c:pt>
                <c:pt idx="1143">
                  <c:v>3.5</c:v>
                </c:pt>
                <c:pt idx="1144">
                  <c:v>6.1</c:v>
                </c:pt>
                <c:pt idx="1145">
                  <c:v>3.8</c:v>
                </c:pt>
                <c:pt idx="1146">
                  <c:v>2.8</c:v>
                </c:pt>
                <c:pt idx="1147">
                  <c:v>3.1</c:v>
                </c:pt>
                <c:pt idx="1148">
                  <c:v>7.5</c:v>
                </c:pt>
                <c:pt idx="1149">
                  <c:v>4.0999999999999996</c:v>
                </c:pt>
                <c:pt idx="1150">
                  <c:v>3.1</c:v>
                </c:pt>
                <c:pt idx="1193">
                  <c:v>6.2</c:v>
                </c:pt>
                <c:pt idx="1194">
                  <c:v>4.3</c:v>
                </c:pt>
                <c:pt idx="1195">
                  <c:v>6.1</c:v>
                </c:pt>
                <c:pt idx="1196">
                  <c:v>5.4</c:v>
                </c:pt>
                <c:pt idx="1197">
                  <c:v>8.1</c:v>
                </c:pt>
                <c:pt idx="1198">
                  <c:v>6.9</c:v>
                </c:pt>
                <c:pt idx="1199">
                  <c:v>6.4</c:v>
                </c:pt>
                <c:pt idx="1200">
                  <c:v>8.1999999999999993</c:v>
                </c:pt>
                <c:pt idx="1201">
                  <c:v>4</c:v>
                </c:pt>
                <c:pt idx="1202">
                  <c:v>4.2</c:v>
                </c:pt>
                <c:pt idx="1203">
                  <c:v>5.4</c:v>
                </c:pt>
                <c:pt idx="1204">
                  <c:v>6.2</c:v>
                </c:pt>
                <c:pt idx="1205">
                  <c:v>4.5999999999999996</c:v>
                </c:pt>
                <c:pt idx="1206">
                  <c:v>5.5</c:v>
                </c:pt>
                <c:pt idx="1207">
                  <c:v>6.6</c:v>
                </c:pt>
                <c:pt idx="1208">
                  <c:v>4.7</c:v>
                </c:pt>
                <c:pt idx="1209">
                  <c:v>4.7</c:v>
                </c:pt>
                <c:pt idx="1210">
                  <c:v>6.2</c:v>
                </c:pt>
                <c:pt idx="1211">
                  <c:v>7.5</c:v>
                </c:pt>
                <c:pt idx="1212">
                  <c:v>7.6</c:v>
                </c:pt>
                <c:pt idx="1213">
                  <c:v>3.9</c:v>
                </c:pt>
                <c:pt idx="1214">
                  <c:v>4.9000000000000004</c:v>
                </c:pt>
                <c:pt idx="1215">
                  <c:v>4.4000000000000004</c:v>
                </c:pt>
                <c:pt idx="1216">
                  <c:v>6.1</c:v>
                </c:pt>
                <c:pt idx="1217">
                  <c:v>6.3</c:v>
                </c:pt>
                <c:pt idx="1218">
                  <c:v>5.0999999999999996</c:v>
                </c:pt>
                <c:pt idx="1219">
                  <c:v>4.9000000000000004</c:v>
                </c:pt>
                <c:pt idx="1220">
                  <c:v>4.7</c:v>
                </c:pt>
                <c:pt idx="1221">
                  <c:v>4.0999999999999996</c:v>
                </c:pt>
                <c:pt idx="1222">
                  <c:v>4.5999999999999996</c:v>
                </c:pt>
                <c:pt idx="1223">
                  <c:v>6</c:v>
                </c:pt>
                <c:pt idx="1224">
                  <c:v>9.3000000000000007</c:v>
                </c:pt>
                <c:pt idx="1225">
                  <c:v>8.1</c:v>
                </c:pt>
                <c:pt idx="1226">
                  <c:v>3.6</c:v>
                </c:pt>
                <c:pt idx="1227">
                  <c:v>4.5</c:v>
                </c:pt>
                <c:pt idx="1228">
                  <c:v>5.4</c:v>
                </c:pt>
                <c:pt idx="1229">
                  <c:v>4.3</c:v>
                </c:pt>
                <c:pt idx="1230">
                  <c:v>4.5</c:v>
                </c:pt>
                <c:pt idx="1231">
                  <c:v>4.7</c:v>
                </c:pt>
                <c:pt idx="1232">
                  <c:v>4</c:v>
                </c:pt>
                <c:pt idx="1233">
                  <c:v>5</c:v>
                </c:pt>
                <c:pt idx="1234">
                  <c:v>6.4</c:v>
                </c:pt>
                <c:pt idx="1235">
                  <c:v>3.4</c:v>
                </c:pt>
                <c:pt idx="1236">
                  <c:v>5.5</c:v>
                </c:pt>
                <c:pt idx="1237">
                  <c:v>4.5</c:v>
                </c:pt>
                <c:pt idx="1238">
                  <c:v>4.7</c:v>
                </c:pt>
                <c:pt idx="1239">
                  <c:v>4.5</c:v>
                </c:pt>
                <c:pt idx="1240">
                  <c:v>10.1</c:v>
                </c:pt>
                <c:pt idx="1241">
                  <c:v>6.3</c:v>
                </c:pt>
                <c:pt idx="1242">
                  <c:v>1.9</c:v>
                </c:pt>
                <c:pt idx="1243">
                  <c:v>1.8</c:v>
                </c:pt>
                <c:pt idx="1244">
                  <c:v>2.8</c:v>
                </c:pt>
                <c:pt idx="1245">
                  <c:v>4.3</c:v>
                </c:pt>
                <c:pt idx="1246">
                  <c:v>2.8</c:v>
                </c:pt>
                <c:pt idx="1247">
                  <c:v>2.8</c:v>
                </c:pt>
                <c:pt idx="1248">
                  <c:v>8.9</c:v>
                </c:pt>
                <c:pt idx="1249">
                  <c:v>4.5999999999999996</c:v>
                </c:pt>
                <c:pt idx="1250">
                  <c:v>3.2</c:v>
                </c:pt>
                <c:pt idx="1251">
                  <c:v>2.9</c:v>
                </c:pt>
                <c:pt idx="1252">
                  <c:v>2.4</c:v>
                </c:pt>
                <c:pt idx="1253">
                  <c:v>2.4</c:v>
                </c:pt>
                <c:pt idx="1254">
                  <c:v>2.8</c:v>
                </c:pt>
                <c:pt idx="1255">
                  <c:v>3.7</c:v>
                </c:pt>
                <c:pt idx="1256">
                  <c:v>2.4</c:v>
                </c:pt>
                <c:pt idx="1257">
                  <c:v>1.7</c:v>
                </c:pt>
                <c:pt idx="1258">
                  <c:v>4.3</c:v>
                </c:pt>
                <c:pt idx="1259">
                  <c:v>3.1</c:v>
                </c:pt>
                <c:pt idx="1260">
                  <c:v>4.7</c:v>
                </c:pt>
                <c:pt idx="1261">
                  <c:v>3.4</c:v>
                </c:pt>
                <c:pt idx="1262">
                  <c:v>3.3</c:v>
                </c:pt>
                <c:pt idx="1263">
                  <c:v>3.1</c:v>
                </c:pt>
                <c:pt idx="1264">
                  <c:v>3.2</c:v>
                </c:pt>
                <c:pt idx="1265">
                  <c:v>3.5</c:v>
                </c:pt>
                <c:pt idx="1266">
                  <c:v>1.8</c:v>
                </c:pt>
                <c:pt idx="1267">
                  <c:v>2.1</c:v>
                </c:pt>
                <c:pt idx="1268">
                  <c:v>4.5999999999999996</c:v>
                </c:pt>
                <c:pt idx="1269">
                  <c:v>3.8</c:v>
                </c:pt>
                <c:pt idx="1270">
                  <c:v>10.3</c:v>
                </c:pt>
                <c:pt idx="1271">
                  <c:v>5.5</c:v>
                </c:pt>
                <c:pt idx="1272">
                  <c:v>5</c:v>
                </c:pt>
                <c:pt idx="1273">
                  <c:v>3.2</c:v>
                </c:pt>
                <c:pt idx="1274">
                  <c:v>3.7</c:v>
                </c:pt>
                <c:pt idx="1275">
                  <c:v>9.4</c:v>
                </c:pt>
                <c:pt idx="1276">
                  <c:v>3.5</c:v>
                </c:pt>
                <c:pt idx="1277">
                  <c:v>5.0999999999999996</c:v>
                </c:pt>
                <c:pt idx="1278">
                  <c:v>5.5</c:v>
                </c:pt>
                <c:pt idx="1279">
                  <c:v>6.3</c:v>
                </c:pt>
                <c:pt idx="1280">
                  <c:v>5.0999999999999996</c:v>
                </c:pt>
                <c:pt idx="1281">
                  <c:v>4.5</c:v>
                </c:pt>
                <c:pt idx="1282">
                  <c:v>2.6</c:v>
                </c:pt>
                <c:pt idx="1283">
                  <c:v>5.0999999999999996</c:v>
                </c:pt>
                <c:pt idx="1284">
                  <c:v>5.6</c:v>
                </c:pt>
                <c:pt idx="1285">
                  <c:v>6.5</c:v>
                </c:pt>
                <c:pt idx="1286">
                  <c:v>6.2</c:v>
                </c:pt>
                <c:pt idx="1287">
                  <c:v>5.9</c:v>
                </c:pt>
                <c:pt idx="1288">
                  <c:v>6.3</c:v>
                </c:pt>
                <c:pt idx="1289">
                  <c:v>6.4</c:v>
                </c:pt>
                <c:pt idx="1290">
                  <c:v>6.3</c:v>
                </c:pt>
                <c:pt idx="1291">
                  <c:v>5.4</c:v>
                </c:pt>
                <c:pt idx="1292">
                  <c:v>6.2</c:v>
                </c:pt>
                <c:pt idx="1293">
                  <c:v>8.6999999999999993</c:v>
                </c:pt>
                <c:pt idx="1294">
                  <c:v>3</c:v>
                </c:pt>
                <c:pt idx="1295">
                  <c:v>3.3</c:v>
                </c:pt>
                <c:pt idx="1296">
                  <c:v>8.6999999999999993</c:v>
                </c:pt>
                <c:pt idx="1297">
                  <c:v>9.1999999999999993</c:v>
                </c:pt>
                <c:pt idx="1298">
                  <c:v>5.0999999999999996</c:v>
                </c:pt>
                <c:pt idx="1299">
                  <c:v>5</c:v>
                </c:pt>
                <c:pt idx="1300">
                  <c:v>7.5</c:v>
                </c:pt>
                <c:pt idx="1301">
                  <c:v>5</c:v>
                </c:pt>
                <c:pt idx="1302">
                  <c:v>9.1999999999999993</c:v>
                </c:pt>
                <c:pt idx="1303">
                  <c:v>6.9</c:v>
                </c:pt>
                <c:pt idx="1304">
                  <c:v>8.1999999999999993</c:v>
                </c:pt>
                <c:pt idx="1305">
                  <c:v>8</c:v>
                </c:pt>
                <c:pt idx="1306">
                  <c:v>6.3</c:v>
                </c:pt>
                <c:pt idx="1307">
                  <c:v>5.5</c:v>
                </c:pt>
                <c:pt idx="1308">
                  <c:v>5.5</c:v>
                </c:pt>
                <c:pt idx="1309">
                  <c:v>3.1</c:v>
                </c:pt>
                <c:pt idx="1310">
                  <c:v>9</c:v>
                </c:pt>
                <c:pt idx="1311">
                  <c:v>7.2</c:v>
                </c:pt>
                <c:pt idx="1312">
                  <c:v>5.2</c:v>
                </c:pt>
                <c:pt idx="1313">
                  <c:v>4.2</c:v>
                </c:pt>
                <c:pt idx="1314">
                  <c:v>6.1</c:v>
                </c:pt>
                <c:pt idx="1315">
                  <c:v>5.7</c:v>
                </c:pt>
                <c:pt idx="1316">
                  <c:v>4.5999999999999996</c:v>
                </c:pt>
                <c:pt idx="1317">
                  <c:v>8.1</c:v>
                </c:pt>
                <c:pt idx="1318">
                  <c:v>6.2</c:v>
                </c:pt>
                <c:pt idx="1319">
                  <c:v>5.0999999999999996</c:v>
                </c:pt>
                <c:pt idx="1320">
                  <c:v>5.4</c:v>
                </c:pt>
                <c:pt idx="1321">
                  <c:v>6.1</c:v>
                </c:pt>
                <c:pt idx="1322">
                  <c:v>5</c:v>
                </c:pt>
                <c:pt idx="1323">
                  <c:v>5</c:v>
                </c:pt>
                <c:pt idx="1324">
                  <c:v>6.8</c:v>
                </c:pt>
                <c:pt idx="1325">
                  <c:v>9.6</c:v>
                </c:pt>
                <c:pt idx="1326">
                  <c:v>6.4</c:v>
                </c:pt>
                <c:pt idx="1327">
                  <c:v>9</c:v>
                </c:pt>
                <c:pt idx="1328">
                  <c:v>4.9000000000000004</c:v>
                </c:pt>
                <c:pt idx="1329">
                  <c:v>5.5</c:v>
                </c:pt>
                <c:pt idx="1330">
                  <c:v>6.7</c:v>
                </c:pt>
                <c:pt idx="1331">
                  <c:v>7</c:v>
                </c:pt>
                <c:pt idx="1332">
                  <c:v>8.6999999999999993</c:v>
                </c:pt>
                <c:pt idx="1333">
                  <c:v>5.5</c:v>
                </c:pt>
                <c:pt idx="1334">
                  <c:v>4.9000000000000004</c:v>
                </c:pt>
                <c:pt idx="1335">
                  <c:v>5.4</c:v>
                </c:pt>
                <c:pt idx="1336">
                  <c:v>5.3</c:v>
                </c:pt>
                <c:pt idx="1337">
                  <c:v>6.3</c:v>
                </c:pt>
                <c:pt idx="1338">
                  <c:v>4.8</c:v>
                </c:pt>
                <c:pt idx="1339">
                  <c:v>4.0999999999999996</c:v>
                </c:pt>
                <c:pt idx="1340">
                  <c:v>5.4</c:v>
                </c:pt>
                <c:pt idx="1341">
                  <c:v>4.7</c:v>
                </c:pt>
                <c:pt idx="1342">
                  <c:v>4</c:v>
                </c:pt>
                <c:pt idx="1343">
                  <c:v>7.7</c:v>
                </c:pt>
                <c:pt idx="1344">
                  <c:v>8.9</c:v>
                </c:pt>
                <c:pt idx="1345">
                  <c:v>5.6</c:v>
                </c:pt>
                <c:pt idx="1346">
                  <c:v>5</c:v>
                </c:pt>
                <c:pt idx="1347">
                  <c:v>5</c:v>
                </c:pt>
                <c:pt idx="1348">
                  <c:v>5</c:v>
                </c:pt>
                <c:pt idx="1349">
                  <c:v>4.8</c:v>
                </c:pt>
                <c:pt idx="1350">
                  <c:v>8.6999999999999993</c:v>
                </c:pt>
                <c:pt idx="1351">
                  <c:v>7.6</c:v>
                </c:pt>
                <c:pt idx="1352">
                  <c:v>4.5</c:v>
                </c:pt>
                <c:pt idx="1353">
                  <c:v>5.2</c:v>
                </c:pt>
                <c:pt idx="1354">
                  <c:v>5</c:v>
                </c:pt>
                <c:pt idx="1355">
                  <c:v>5</c:v>
                </c:pt>
                <c:pt idx="1356">
                  <c:v>7.6</c:v>
                </c:pt>
                <c:pt idx="1357">
                  <c:v>5.8</c:v>
                </c:pt>
                <c:pt idx="1358">
                  <c:v>5.0999999999999996</c:v>
                </c:pt>
                <c:pt idx="1359">
                  <c:v>7.8</c:v>
                </c:pt>
                <c:pt idx="1360">
                  <c:v>7.2</c:v>
                </c:pt>
                <c:pt idx="1361">
                  <c:v>5.4</c:v>
                </c:pt>
                <c:pt idx="1362">
                  <c:v>5.6</c:v>
                </c:pt>
                <c:pt idx="1363">
                  <c:v>6.2</c:v>
                </c:pt>
                <c:pt idx="1364">
                  <c:v>8.6999999999999993</c:v>
                </c:pt>
                <c:pt idx="1365">
                  <c:v>9.4</c:v>
                </c:pt>
                <c:pt idx="1366">
                  <c:v>8.4</c:v>
                </c:pt>
                <c:pt idx="1367">
                  <c:v>8.6999999999999993</c:v>
                </c:pt>
                <c:pt idx="1368">
                  <c:v>4.8</c:v>
                </c:pt>
                <c:pt idx="1369">
                  <c:v>4.9000000000000004</c:v>
                </c:pt>
                <c:pt idx="1370">
                  <c:v>5.0999999999999996</c:v>
                </c:pt>
                <c:pt idx="1371">
                  <c:v>5.0999999999999996</c:v>
                </c:pt>
                <c:pt idx="1372">
                  <c:v>4.9000000000000004</c:v>
                </c:pt>
                <c:pt idx="1373">
                  <c:v>6.2</c:v>
                </c:pt>
                <c:pt idx="1374">
                  <c:v>8.8000000000000007</c:v>
                </c:pt>
                <c:pt idx="1375">
                  <c:v>6.9</c:v>
                </c:pt>
                <c:pt idx="1376">
                  <c:v>5.8</c:v>
                </c:pt>
                <c:pt idx="1377">
                  <c:v>6.2</c:v>
                </c:pt>
                <c:pt idx="1378">
                  <c:v>7.8</c:v>
                </c:pt>
                <c:pt idx="1379">
                  <c:v>5.2</c:v>
                </c:pt>
                <c:pt idx="1380">
                  <c:v>4.3</c:v>
                </c:pt>
                <c:pt idx="1381">
                  <c:v>4.0999999999999996</c:v>
                </c:pt>
                <c:pt idx="1382">
                  <c:v>3.6</c:v>
                </c:pt>
                <c:pt idx="1383">
                  <c:v>5.0999999999999996</c:v>
                </c:pt>
                <c:pt idx="1384">
                  <c:v>4.7</c:v>
                </c:pt>
                <c:pt idx="1385">
                  <c:v>8.1999999999999993</c:v>
                </c:pt>
                <c:pt idx="1386">
                  <c:v>5.2</c:v>
                </c:pt>
                <c:pt idx="1387">
                  <c:v>2.2999999999999998</c:v>
                </c:pt>
                <c:pt idx="1388">
                  <c:v>2</c:v>
                </c:pt>
                <c:pt idx="1389">
                  <c:v>1.7</c:v>
                </c:pt>
                <c:pt idx="1390">
                  <c:v>1.7</c:v>
                </c:pt>
                <c:pt idx="1391">
                  <c:v>1.5</c:v>
                </c:pt>
                <c:pt idx="1392">
                  <c:v>1.6</c:v>
                </c:pt>
                <c:pt idx="1393">
                  <c:v>3.1</c:v>
                </c:pt>
                <c:pt idx="1394">
                  <c:v>3.1</c:v>
                </c:pt>
                <c:pt idx="1395">
                  <c:v>1.6</c:v>
                </c:pt>
                <c:pt idx="1396">
                  <c:v>1.5</c:v>
                </c:pt>
                <c:pt idx="1397">
                  <c:v>2.8</c:v>
                </c:pt>
                <c:pt idx="1398">
                  <c:v>2.5</c:v>
                </c:pt>
                <c:pt idx="1399">
                  <c:v>5.9</c:v>
                </c:pt>
                <c:pt idx="1400">
                  <c:v>6.5</c:v>
                </c:pt>
                <c:pt idx="1401">
                  <c:v>5.6</c:v>
                </c:pt>
                <c:pt idx="1402">
                  <c:v>5.0999999999999996</c:v>
                </c:pt>
                <c:pt idx="1403">
                  <c:v>5</c:v>
                </c:pt>
                <c:pt idx="1404">
                  <c:v>4.3</c:v>
                </c:pt>
                <c:pt idx="1405">
                  <c:v>4.4000000000000004</c:v>
                </c:pt>
                <c:pt idx="1406">
                  <c:v>5.6</c:v>
                </c:pt>
                <c:pt idx="1407">
                  <c:v>4</c:v>
                </c:pt>
                <c:pt idx="1408">
                  <c:v>3.2</c:v>
                </c:pt>
                <c:pt idx="1409">
                  <c:v>2.4</c:v>
                </c:pt>
                <c:pt idx="1410">
                  <c:v>3</c:v>
                </c:pt>
                <c:pt idx="1411">
                  <c:v>6.4</c:v>
                </c:pt>
                <c:pt idx="1412">
                  <c:v>1.8</c:v>
                </c:pt>
                <c:pt idx="1413">
                  <c:v>3.2</c:v>
                </c:pt>
                <c:pt idx="1414">
                  <c:v>5.6</c:v>
                </c:pt>
                <c:pt idx="1415">
                  <c:v>1.7</c:v>
                </c:pt>
                <c:pt idx="1416">
                  <c:v>2.1</c:v>
                </c:pt>
                <c:pt idx="1417">
                  <c:v>4.3</c:v>
                </c:pt>
                <c:pt idx="1418">
                  <c:v>1.4</c:v>
                </c:pt>
                <c:pt idx="1419">
                  <c:v>2</c:v>
                </c:pt>
                <c:pt idx="1420">
                  <c:v>6</c:v>
                </c:pt>
                <c:pt idx="1421">
                  <c:v>6.8</c:v>
                </c:pt>
                <c:pt idx="1422">
                  <c:v>2.2999999999999998</c:v>
                </c:pt>
                <c:pt idx="1423">
                  <c:v>1.7</c:v>
                </c:pt>
                <c:pt idx="1424">
                  <c:v>5.9</c:v>
                </c:pt>
                <c:pt idx="1425">
                  <c:v>1.2</c:v>
                </c:pt>
                <c:pt idx="1426">
                  <c:v>1.3</c:v>
                </c:pt>
                <c:pt idx="1427">
                  <c:v>1</c:v>
                </c:pt>
                <c:pt idx="1428">
                  <c:v>0.6</c:v>
                </c:pt>
                <c:pt idx="1429">
                  <c:v>0.7</c:v>
                </c:pt>
                <c:pt idx="1430">
                  <c:v>0.9</c:v>
                </c:pt>
                <c:pt idx="1431">
                  <c:v>0.8</c:v>
                </c:pt>
                <c:pt idx="1432">
                  <c:v>0.5</c:v>
                </c:pt>
                <c:pt idx="1433">
                  <c:v>0.5</c:v>
                </c:pt>
                <c:pt idx="1434">
                  <c:v>1.2</c:v>
                </c:pt>
                <c:pt idx="1435">
                  <c:v>1.2</c:v>
                </c:pt>
                <c:pt idx="1436">
                  <c:v>0.3</c:v>
                </c:pt>
                <c:pt idx="1437">
                  <c:v>0.9</c:v>
                </c:pt>
                <c:pt idx="1438">
                  <c:v>0.8</c:v>
                </c:pt>
                <c:pt idx="1439">
                  <c:v>0.5</c:v>
                </c:pt>
                <c:pt idx="1440">
                  <c:v>0.2</c:v>
                </c:pt>
                <c:pt idx="1441">
                  <c:v>0.6</c:v>
                </c:pt>
                <c:pt idx="1442">
                  <c:v>1.4</c:v>
                </c:pt>
                <c:pt idx="1443">
                  <c:v>1.3</c:v>
                </c:pt>
                <c:pt idx="1444">
                  <c:v>6.6</c:v>
                </c:pt>
                <c:pt idx="1445">
                  <c:v>4.8</c:v>
                </c:pt>
                <c:pt idx="1446">
                  <c:v>1.9</c:v>
                </c:pt>
                <c:pt idx="1447">
                  <c:v>2.2000000000000002</c:v>
                </c:pt>
                <c:pt idx="1448">
                  <c:v>7.6</c:v>
                </c:pt>
                <c:pt idx="1449">
                  <c:v>6.8</c:v>
                </c:pt>
                <c:pt idx="1450">
                  <c:v>6.5</c:v>
                </c:pt>
                <c:pt idx="1451">
                  <c:v>7.8</c:v>
                </c:pt>
                <c:pt idx="1618">
                  <c:v>6.9</c:v>
                </c:pt>
                <c:pt idx="1619">
                  <c:v>7.7</c:v>
                </c:pt>
                <c:pt idx="1620">
                  <c:v>8.5</c:v>
                </c:pt>
                <c:pt idx="1621">
                  <c:v>8.6</c:v>
                </c:pt>
                <c:pt idx="1622">
                  <c:v>10.1</c:v>
                </c:pt>
                <c:pt idx="1623">
                  <c:v>10.5</c:v>
                </c:pt>
                <c:pt idx="1624">
                  <c:v>7.7</c:v>
                </c:pt>
                <c:pt idx="1625">
                  <c:v>6.6</c:v>
                </c:pt>
                <c:pt idx="1626">
                  <c:v>10.5</c:v>
                </c:pt>
                <c:pt idx="1627">
                  <c:v>5.5</c:v>
                </c:pt>
                <c:pt idx="1628">
                  <c:v>5.2</c:v>
                </c:pt>
                <c:pt idx="1629">
                  <c:v>6</c:v>
                </c:pt>
                <c:pt idx="1630">
                  <c:v>5.2</c:v>
                </c:pt>
                <c:pt idx="1631">
                  <c:v>4.9000000000000004</c:v>
                </c:pt>
                <c:pt idx="1632">
                  <c:v>4.2</c:v>
                </c:pt>
                <c:pt idx="1633">
                  <c:v>3.9</c:v>
                </c:pt>
                <c:pt idx="1634">
                  <c:v>4.7</c:v>
                </c:pt>
                <c:pt idx="1635">
                  <c:v>6</c:v>
                </c:pt>
                <c:pt idx="1636">
                  <c:v>10</c:v>
                </c:pt>
                <c:pt idx="1637">
                  <c:v>9.5</c:v>
                </c:pt>
                <c:pt idx="1638">
                  <c:v>5.9</c:v>
                </c:pt>
                <c:pt idx="1639">
                  <c:v>7.8</c:v>
                </c:pt>
                <c:pt idx="1640">
                  <c:v>8.4</c:v>
                </c:pt>
                <c:pt idx="1641">
                  <c:v>8.1</c:v>
                </c:pt>
                <c:pt idx="1642">
                  <c:v>6.9</c:v>
                </c:pt>
                <c:pt idx="1643">
                  <c:v>7.5</c:v>
                </c:pt>
                <c:pt idx="1644">
                  <c:v>8</c:v>
                </c:pt>
                <c:pt idx="1645">
                  <c:v>6.2</c:v>
                </c:pt>
                <c:pt idx="1646">
                  <c:v>8.5</c:v>
                </c:pt>
                <c:pt idx="1647">
                  <c:v>9.3000000000000007</c:v>
                </c:pt>
                <c:pt idx="1648">
                  <c:v>8.6</c:v>
                </c:pt>
                <c:pt idx="1649">
                  <c:v>8.5</c:v>
                </c:pt>
                <c:pt idx="1650">
                  <c:v>9.3000000000000007</c:v>
                </c:pt>
                <c:pt idx="1651">
                  <c:v>8</c:v>
                </c:pt>
                <c:pt idx="1652">
                  <c:v>9.6</c:v>
                </c:pt>
                <c:pt idx="1653">
                  <c:v>9.6</c:v>
                </c:pt>
                <c:pt idx="1654">
                  <c:v>9.9</c:v>
                </c:pt>
                <c:pt idx="1655">
                  <c:v>5.9</c:v>
                </c:pt>
                <c:pt idx="1656">
                  <c:v>5.4</c:v>
                </c:pt>
                <c:pt idx="1657">
                  <c:v>5</c:v>
                </c:pt>
                <c:pt idx="1658">
                  <c:v>6.8</c:v>
                </c:pt>
                <c:pt idx="1659">
                  <c:v>8.8000000000000007</c:v>
                </c:pt>
                <c:pt idx="1660">
                  <c:v>8.4</c:v>
                </c:pt>
                <c:pt idx="1661">
                  <c:v>9.5</c:v>
                </c:pt>
                <c:pt idx="1662">
                  <c:v>6.8</c:v>
                </c:pt>
                <c:pt idx="1663">
                  <c:v>8.6999999999999993</c:v>
                </c:pt>
                <c:pt idx="1664">
                  <c:v>5.8</c:v>
                </c:pt>
                <c:pt idx="1665">
                  <c:v>5.2</c:v>
                </c:pt>
                <c:pt idx="1666">
                  <c:v>6.4</c:v>
                </c:pt>
                <c:pt idx="1667">
                  <c:v>8.3000000000000007</c:v>
                </c:pt>
                <c:pt idx="1668">
                  <c:v>6.9</c:v>
                </c:pt>
                <c:pt idx="1669">
                  <c:v>6.3</c:v>
                </c:pt>
                <c:pt idx="1670">
                  <c:v>8.6999999999999993</c:v>
                </c:pt>
                <c:pt idx="1671">
                  <c:v>6.1</c:v>
                </c:pt>
                <c:pt idx="1672">
                  <c:v>5.6</c:v>
                </c:pt>
                <c:pt idx="1673">
                  <c:v>5.5</c:v>
                </c:pt>
                <c:pt idx="1674">
                  <c:v>7.7</c:v>
                </c:pt>
                <c:pt idx="1675">
                  <c:v>7.8</c:v>
                </c:pt>
                <c:pt idx="1676">
                  <c:v>8.5</c:v>
                </c:pt>
                <c:pt idx="1677">
                  <c:v>8.6</c:v>
                </c:pt>
                <c:pt idx="1678">
                  <c:v>8.1</c:v>
                </c:pt>
                <c:pt idx="1679">
                  <c:v>10.8</c:v>
                </c:pt>
                <c:pt idx="1680">
                  <c:v>6.1</c:v>
                </c:pt>
                <c:pt idx="1681">
                  <c:v>6.8</c:v>
                </c:pt>
                <c:pt idx="1682">
                  <c:v>9.1999999999999993</c:v>
                </c:pt>
                <c:pt idx="1683">
                  <c:v>9.4</c:v>
                </c:pt>
                <c:pt idx="1684">
                  <c:v>6.1</c:v>
                </c:pt>
                <c:pt idx="1685">
                  <c:v>6.5</c:v>
                </c:pt>
                <c:pt idx="1686">
                  <c:v>8.3000000000000007</c:v>
                </c:pt>
                <c:pt idx="1687">
                  <c:v>7.5</c:v>
                </c:pt>
                <c:pt idx="1688">
                  <c:v>8.3000000000000007</c:v>
                </c:pt>
                <c:pt idx="1689">
                  <c:v>8.3000000000000007</c:v>
                </c:pt>
                <c:pt idx="1690">
                  <c:v>9.9</c:v>
                </c:pt>
                <c:pt idx="1691">
                  <c:v>9.9</c:v>
                </c:pt>
                <c:pt idx="1692">
                  <c:v>7.3</c:v>
                </c:pt>
                <c:pt idx="1693">
                  <c:v>6.7</c:v>
                </c:pt>
                <c:pt idx="1694">
                  <c:v>6.3</c:v>
                </c:pt>
                <c:pt idx="1695">
                  <c:v>7</c:v>
                </c:pt>
                <c:pt idx="1696">
                  <c:v>9.4</c:v>
                </c:pt>
                <c:pt idx="1697">
                  <c:v>8.5</c:v>
                </c:pt>
                <c:pt idx="1698">
                  <c:v>8.6</c:v>
                </c:pt>
                <c:pt idx="1699">
                  <c:v>7.7</c:v>
                </c:pt>
                <c:pt idx="1700">
                  <c:v>7.5</c:v>
                </c:pt>
                <c:pt idx="1701">
                  <c:v>8.1</c:v>
                </c:pt>
                <c:pt idx="1702">
                  <c:v>8.3000000000000007</c:v>
                </c:pt>
                <c:pt idx="1703">
                  <c:v>9</c:v>
                </c:pt>
                <c:pt idx="1704">
                  <c:v>12.6</c:v>
                </c:pt>
                <c:pt idx="1705">
                  <c:v>7</c:v>
                </c:pt>
                <c:pt idx="1706">
                  <c:v>6.6</c:v>
                </c:pt>
                <c:pt idx="1707">
                  <c:v>6.9</c:v>
                </c:pt>
                <c:pt idx="1708">
                  <c:v>6.3</c:v>
                </c:pt>
                <c:pt idx="1709">
                  <c:v>6.5</c:v>
                </c:pt>
                <c:pt idx="1710">
                  <c:v>6.7</c:v>
                </c:pt>
                <c:pt idx="1711">
                  <c:v>7.5</c:v>
                </c:pt>
                <c:pt idx="1712">
                  <c:v>10.3</c:v>
                </c:pt>
                <c:pt idx="1713">
                  <c:v>10.6</c:v>
                </c:pt>
                <c:pt idx="1714">
                  <c:v>9.1</c:v>
                </c:pt>
                <c:pt idx="1715">
                  <c:v>7.6</c:v>
                </c:pt>
                <c:pt idx="1716">
                  <c:v>9.6</c:v>
                </c:pt>
                <c:pt idx="1717">
                  <c:v>10</c:v>
                </c:pt>
                <c:pt idx="1718">
                  <c:v>7.8</c:v>
                </c:pt>
                <c:pt idx="1719">
                  <c:v>7.8</c:v>
                </c:pt>
                <c:pt idx="1720">
                  <c:v>7.6</c:v>
                </c:pt>
                <c:pt idx="1721">
                  <c:v>7.4</c:v>
                </c:pt>
                <c:pt idx="1722">
                  <c:v>7.5</c:v>
                </c:pt>
                <c:pt idx="1723">
                  <c:v>7.7</c:v>
                </c:pt>
                <c:pt idx="1724">
                  <c:v>8.1999999999999993</c:v>
                </c:pt>
                <c:pt idx="1725">
                  <c:v>10.6</c:v>
                </c:pt>
                <c:pt idx="1726">
                  <c:v>11.4</c:v>
                </c:pt>
                <c:pt idx="1727">
                  <c:v>9.6</c:v>
                </c:pt>
                <c:pt idx="1728">
                  <c:v>10.5</c:v>
                </c:pt>
                <c:pt idx="1729">
                  <c:v>9.4</c:v>
                </c:pt>
                <c:pt idx="1730">
                  <c:v>8.6999999999999993</c:v>
                </c:pt>
                <c:pt idx="1731">
                  <c:v>8.3000000000000007</c:v>
                </c:pt>
                <c:pt idx="1732">
                  <c:v>10.6</c:v>
                </c:pt>
                <c:pt idx="1733">
                  <c:v>7.7</c:v>
                </c:pt>
                <c:pt idx="1734">
                  <c:v>7</c:v>
                </c:pt>
                <c:pt idx="1735">
                  <c:v>7.1</c:v>
                </c:pt>
                <c:pt idx="1736">
                  <c:v>7.5</c:v>
                </c:pt>
                <c:pt idx="1737">
                  <c:v>12.7</c:v>
                </c:pt>
                <c:pt idx="1738">
                  <c:v>8.1999999999999993</c:v>
                </c:pt>
                <c:pt idx="1739">
                  <c:v>10.3</c:v>
                </c:pt>
                <c:pt idx="1740">
                  <c:v>8.1</c:v>
                </c:pt>
                <c:pt idx="1741">
                  <c:v>8.3000000000000007</c:v>
                </c:pt>
                <c:pt idx="1742">
                  <c:v>12</c:v>
                </c:pt>
                <c:pt idx="1743">
                  <c:v>7.4</c:v>
                </c:pt>
                <c:pt idx="1744">
                  <c:v>8.1999999999999993</c:v>
                </c:pt>
                <c:pt idx="1745">
                  <c:v>7.4</c:v>
                </c:pt>
                <c:pt idx="1746">
                  <c:v>7.2</c:v>
                </c:pt>
                <c:pt idx="1747">
                  <c:v>6.8</c:v>
                </c:pt>
                <c:pt idx="1748">
                  <c:v>6.5</c:v>
                </c:pt>
                <c:pt idx="1749">
                  <c:v>6.6</c:v>
                </c:pt>
                <c:pt idx="1750">
                  <c:v>6.7</c:v>
                </c:pt>
                <c:pt idx="1751">
                  <c:v>6.2</c:v>
                </c:pt>
                <c:pt idx="1752">
                  <c:v>5.8</c:v>
                </c:pt>
                <c:pt idx="1753">
                  <c:v>6.2</c:v>
                </c:pt>
                <c:pt idx="1754">
                  <c:v>6.6</c:v>
                </c:pt>
                <c:pt idx="1755">
                  <c:v>8.3000000000000007</c:v>
                </c:pt>
                <c:pt idx="1756">
                  <c:v>10</c:v>
                </c:pt>
                <c:pt idx="1757">
                  <c:v>5.8</c:v>
                </c:pt>
                <c:pt idx="1758">
                  <c:v>4.5999999999999996</c:v>
                </c:pt>
                <c:pt idx="1759">
                  <c:v>4.0999999999999996</c:v>
                </c:pt>
                <c:pt idx="1760">
                  <c:v>3.7</c:v>
                </c:pt>
                <c:pt idx="1761">
                  <c:v>6.3</c:v>
                </c:pt>
                <c:pt idx="1762">
                  <c:v>7.9</c:v>
                </c:pt>
                <c:pt idx="1763">
                  <c:v>6.3</c:v>
                </c:pt>
                <c:pt idx="1764">
                  <c:v>4.8</c:v>
                </c:pt>
                <c:pt idx="1765">
                  <c:v>4.9000000000000004</c:v>
                </c:pt>
                <c:pt idx="1766">
                  <c:v>4.5</c:v>
                </c:pt>
                <c:pt idx="1767">
                  <c:v>4.7</c:v>
                </c:pt>
                <c:pt idx="1768">
                  <c:v>5.2</c:v>
                </c:pt>
                <c:pt idx="1769">
                  <c:v>5.0999999999999996</c:v>
                </c:pt>
                <c:pt idx="1770">
                  <c:v>4.5</c:v>
                </c:pt>
                <c:pt idx="1771">
                  <c:v>6.1</c:v>
                </c:pt>
                <c:pt idx="1772">
                  <c:v>8.1999999999999993</c:v>
                </c:pt>
                <c:pt idx="1773">
                  <c:v>8.1999999999999993</c:v>
                </c:pt>
                <c:pt idx="1774">
                  <c:v>5.7</c:v>
                </c:pt>
                <c:pt idx="1775">
                  <c:v>7.1</c:v>
                </c:pt>
                <c:pt idx="1776">
                  <c:v>4.2</c:v>
                </c:pt>
                <c:pt idx="1777">
                  <c:v>7.2</c:v>
                </c:pt>
                <c:pt idx="1778">
                  <c:v>8</c:v>
                </c:pt>
                <c:pt idx="1779">
                  <c:v>6.9</c:v>
                </c:pt>
                <c:pt idx="1780">
                  <c:v>8.4</c:v>
                </c:pt>
                <c:pt idx="1781">
                  <c:v>7.3</c:v>
                </c:pt>
                <c:pt idx="1782">
                  <c:v>6.4</c:v>
                </c:pt>
                <c:pt idx="1783">
                  <c:v>6.5</c:v>
                </c:pt>
                <c:pt idx="1784">
                  <c:v>6.5</c:v>
                </c:pt>
                <c:pt idx="1785">
                  <c:v>7.4</c:v>
                </c:pt>
                <c:pt idx="1786">
                  <c:v>7.2</c:v>
                </c:pt>
                <c:pt idx="1787">
                  <c:v>6.3</c:v>
                </c:pt>
                <c:pt idx="1788">
                  <c:v>4.9000000000000004</c:v>
                </c:pt>
                <c:pt idx="1789">
                  <c:v>4.3</c:v>
                </c:pt>
                <c:pt idx="1790">
                  <c:v>4.5</c:v>
                </c:pt>
                <c:pt idx="1791">
                  <c:v>3.6</c:v>
                </c:pt>
                <c:pt idx="1792">
                  <c:v>3.5</c:v>
                </c:pt>
                <c:pt idx="1793">
                  <c:v>6.6</c:v>
                </c:pt>
                <c:pt idx="1794">
                  <c:v>6.4</c:v>
                </c:pt>
                <c:pt idx="1795">
                  <c:v>5.8</c:v>
                </c:pt>
                <c:pt idx="1796">
                  <c:v>5.9</c:v>
                </c:pt>
                <c:pt idx="1797">
                  <c:v>9.6999999999999993</c:v>
                </c:pt>
                <c:pt idx="1798">
                  <c:v>6.7</c:v>
                </c:pt>
                <c:pt idx="1799">
                  <c:v>6.7</c:v>
                </c:pt>
                <c:pt idx="1800">
                  <c:v>6.6</c:v>
                </c:pt>
                <c:pt idx="1801">
                  <c:v>6.8</c:v>
                </c:pt>
                <c:pt idx="1802">
                  <c:v>7.8</c:v>
                </c:pt>
                <c:pt idx="1803">
                  <c:v>5.9</c:v>
                </c:pt>
                <c:pt idx="1804">
                  <c:v>5.7</c:v>
                </c:pt>
                <c:pt idx="1805">
                  <c:v>6.7</c:v>
                </c:pt>
                <c:pt idx="1806">
                  <c:v>6.9</c:v>
                </c:pt>
                <c:pt idx="1807">
                  <c:v>6.3</c:v>
                </c:pt>
                <c:pt idx="1808">
                  <c:v>6.1</c:v>
                </c:pt>
                <c:pt idx="1809">
                  <c:v>5.5</c:v>
                </c:pt>
                <c:pt idx="1810">
                  <c:v>6.2</c:v>
                </c:pt>
                <c:pt idx="1811">
                  <c:v>5.6</c:v>
                </c:pt>
                <c:pt idx="1812">
                  <c:v>6.6</c:v>
                </c:pt>
                <c:pt idx="1813">
                  <c:v>6.3</c:v>
                </c:pt>
                <c:pt idx="1814">
                  <c:v>7.8</c:v>
                </c:pt>
                <c:pt idx="1815">
                  <c:v>7</c:v>
                </c:pt>
                <c:pt idx="1816">
                  <c:v>8.6999999999999993</c:v>
                </c:pt>
                <c:pt idx="1817">
                  <c:v>8.1</c:v>
                </c:pt>
                <c:pt idx="1818">
                  <c:v>6.3</c:v>
                </c:pt>
                <c:pt idx="1819">
                  <c:v>7.5</c:v>
                </c:pt>
                <c:pt idx="1820">
                  <c:v>9.5</c:v>
                </c:pt>
                <c:pt idx="1821">
                  <c:v>9.3000000000000007</c:v>
                </c:pt>
                <c:pt idx="1822">
                  <c:v>8.6</c:v>
                </c:pt>
                <c:pt idx="1823">
                  <c:v>6.9</c:v>
                </c:pt>
                <c:pt idx="1824">
                  <c:v>6.6</c:v>
                </c:pt>
                <c:pt idx="1825">
                  <c:v>6.6</c:v>
                </c:pt>
                <c:pt idx="1826">
                  <c:v>6.2</c:v>
                </c:pt>
                <c:pt idx="1827">
                  <c:v>6.2</c:v>
                </c:pt>
                <c:pt idx="1828">
                  <c:v>6.2</c:v>
                </c:pt>
                <c:pt idx="1829">
                  <c:v>7.5</c:v>
                </c:pt>
                <c:pt idx="1830">
                  <c:v>7.1</c:v>
                </c:pt>
                <c:pt idx="1831">
                  <c:v>7.9</c:v>
                </c:pt>
                <c:pt idx="1832">
                  <c:v>5.9</c:v>
                </c:pt>
                <c:pt idx="1833">
                  <c:v>6.2</c:v>
                </c:pt>
                <c:pt idx="1834">
                  <c:v>7.2</c:v>
                </c:pt>
                <c:pt idx="1835">
                  <c:v>6.8</c:v>
                </c:pt>
                <c:pt idx="1836">
                  <c:v>5.6</c:v>
                </c:pt>
                <c:pt idx="1837">
                  <c:v>7.6</c:v>
                </c:pt>
                <c:pt idx="1838">
                  <c:v>8.4</c:v>
                </c:pt>
                <c:pt idx="1839">
                  <c:v>7</c:v>
                </c:pt>
                <c:pt idx="1840">
                  <c:v>6.2</c:v>
                </c:pt>
                <c:pt idx="1841">
                  <c:v>7.8</c:v>
                </c:pt>
                <c:pt idx="1842">
                  <c:v>5.5</c:v>
                </c:pt>
                <c:pt idx="1843">
                  <c:v>5.7</c:v>
                </c:pt>
                <c:pt idx="2311">
                  <c:v>4.0999999999999996</c:v>
                </c:pt>
                <c:pt idx="2312">
                  <c:v>5.0999999999999996</c:v>
                </c:pt>
                <c:pt idx="2313">
                  <c:v>5.6</c:v>
                </c:pt>
                <c:pt idx="2314">
                  <c:v>5.9</c:v>
                </c:pt>
                <c:pt idx="2315">
                  <c:v>5.7</c:v>
                </c:pt>
                <c:pt idx="2316">
                  <c:v>7</c:v>
                </c:pt>
                <c:pt idx="2317">
                  <c:v>6.4</c:v>
                </c:pt>
                <c:pt idx="2318">
                  <c:v>5.0999999999999996</c:v>
                </c:pt>
                <c:pt idx="2319">
                  <c:v>5.6</c:v>
                </c:pt>
                <c:pt idx="2320">
                  <c:v>6.5</c:v>
                </c:pt>
                <c:pt idx="2321">
                  <c:v>6.4</c:v>
                </c:pt>
                <c:pt idx="2322">
                  <c:v>6</c:v>
                </c:pt>
                <c:pt idx="2323">
                  <c:v>5.6</c:v>
                </c:pt>
                <c:pt idx="2324">
                  <c:v>6.2</c:v>
                </c:pt>
                <c:pt idx="2325">
                  <c:v>6</c:v>
                </c:pt>
                <c:pt idx="2326">
                  <c:v>6.5</c:v>
                </c:pt>
                <c:pt idx="2327">
                  <c:v>6.5</c:v>
                </c:pt>
                <c:pt idx="2328">
                  <c:v>6.1</c:v>
                </c:pt>
                <c:pt idx="2329">
                  <c:v>4.9000000000000004</c:v>
                </c:pt>
                <c:pt idx="2330">
                  <c:v>5.6</c:v>
                </c:pt>
                <c:pt idx="2331">
                  <c:v>6.2</c:v>
                </c:pt>
                <c:pt idx="2332">
                  <c:v>5.6</c:v>
                </c:pt>
                <c:pt idx="2333">
                  <c:v>5.3</c:v>
                </c:pt>
                <c:pt idx="2334">
                  <c:v>5.7</c:v>
                </c:pt>
                <c:pt idx="2335">
                  <c:v>5.6</c:v>
                </c:pt>
                <c:pt idx="2336">
                  <c:v>5.5</c:v>
                </c:pt>
                <c:pt idx="2337">
                  <c:v>5</c:v>
                </c:pt>
                <c:pt idx="2338">
                  <c:v>5.2</c:v>
                </c:pt>
                <c:pt idx="2339">
                  <c:v>5.8</c:v>
                </c:pt>
                <c:pt idx="2340">
                  <c:v>5.3</c:v>
                </c:pt>
                <c:pt idx="2341">
                  <c:v>5.3</c:v>
                </c:pt>
                <c:pt idx="2342">
                  <c:v>6.4</c:v>
                </c:pt>
                <c:pt idx="2343">
                  <c:v>5</c:v>
                </c:pt>
                <c:pt idx="2344">
                  <c:v>4.8</c:v>
                </c:pt>
                <c:pt idx="2345">
                  <c:v>5.5</c:v>
                </c:pt>
                <c:pt idx="2346">
                  <c:v>5.3</c:v>
                </c:pt>
                <c:pt idx="2347">
                  <c:v>5.7</c:v>
                </c:pt>
                <c:pt idx="2348">
                  <c:v>5.0999999999999996</c:v>
                </c:pt>
                <c:pt idx="2349">
                  <c:v>5.2</c:v>
                </c:pt>
                <c:pt idx="2350">
                  <c:v>5.4</c:v>
                </c:pt>
                <c:pt idx="2351">
                  <c:v>6.2</c:v>
                </c:pt>
                <c:pt idx="2352">
                  <c:v>7</c:v>
                </c:pt>
                <c:pt idx="2353">
                  <c:v>6.6</c:v>
                </c:pt>
                <c:pt idx="2354">
                  <c:v>6.5</c:v>
                </c:pt>
                <c:pt idx="2355">
                  <c:v>6.2</c:v>
                </c:pt>
                <c:pt idx="2356">
                  <c:v>4.9000000000000004</c:v>
                </c:pt>
                <c:pt idx="2357">
                  <c:v>5.5</c:v>
                </c:pt>
                <c:pt idx="2358">
                  <c:v>6.5</c:v>
                </c:pt>
                <c:pt idx="2359">
                  <c:v>6.1</c:v>
                </c:pt>
                <c:pt idx="2360">
                  <c:v>7.3</c:v>
                </c:pt>
                <c:pt idx="2361">
                  <c:v>5.3</c:v>
                </c:pt>
                <c:pt idx="2362">
                  <c:v>5.2</c:v>
                </c:pt>
                <c:pt idx="2363">
                  <c:v>5.2</c:v>
                </c:pt>
                <c:pt idx="2364">
                  <c:v>5.3</c:v>
                </c:pt>
                <c:pt idx="2365">
                  <c:v>5.2</c:v>
                </c:pt>
                <c:pt idx="2366">
                  <c:v>6.6</c:v>
                </c:pt>
                <c:pt idx="2367">
                  <c:v>7</c:v>
                </c:pt>
                <c:pt idx="2368">
                  <c:v>7.3</c:v>
                </c:pt>
                <c:pt idx="2369">
                  <c:v>7.3</c:v>
                </c:pt>
                <c:pt idx="2370">
                  <c:v>6.6</c:v>
                </c:pt>
                <c:pt idx="2371">
                  <c:v>5.7</c:v>
                </c:pt>
                <c:pt idx="2372">
                  <c:v>6.3</c:v>
                </c:pt>
                <c:pt idx="2373">
                  <c:v>6.6</c:v>
                </c:pt>
                <c:pt idx="2374">
                  <c:v>6.2</c:v>
                </c:pt>
                <c:pt idx="2375">
                  <c:v>6.1</c:v>
                </c:pt>
                <c:pt idx="2376">
                  <c:v>4.5999999999999996</c:v>
                </c:pt>
                <c:pt idx="2377">
                  <c:v>4.7</c:v>
                </c:pt>
                <c:pt idx="2378">
                  <c:v>4.2</c:v>
                </c:pt>
                <c:pt idx="2379">
                  <c:v>5.4</c:v>
                </c:pt>
                <c:pt idx="2380">
                  <c:v>5.8</c:v>
                </c:pt>
                <c:pt idx="2381">
                  <c:v>5.5</c:v>
                </c:pt>
                <c:pt idx="2382">
                  <c:v>6.1</c:v>
                </c:pt>
                <c:pt idx="2383">
                  <c:v>6.6</c:v>
                </c:pt>
                <c:pt idx="2384">
                  <c:v>4.8</c:v>
                </c:pt>
                <c:pt idx="2385">
                  <c:v>5.3</c:v>
                </c:pt>
                <c:pt idx="2386">
                  <c:v>4.8</c:v>
                </c:pt>
                <c:pt idx="2387">
                  <c:v>4.9000000000000004</c:v>
                </c:pt>
                <c:pt idx="2388">
                  <c:v>5.5</c:v>
                </c:pt>
                <c:pt idx="2389">
                  <c:v>7.4</c:v>
                </c:pt>
                <c:pt idx="2390">
                  <c:v>8.1999999999999993</c:v>
                </c:pt>
                <c:pt idx="2391">
                  <c:v>8.1</c:v>
                </c:pt>
                <c:pt idx="2392">
                  <c:v>6.9</c:v>
                </c:pt>
                <c:pt idx="2393">
                  <c:v>7.1</c:v>
                </c:pt>
                <c:pt idx="2394">
                  <c:v>10.8</c:v>
                </c:pt>
                <c:pt idx="2395">
                  <c:v>5.7</c:v>
                </c:pt>
                <c:pt idx="2396">
                  <c:v>5.8</c:v>
                </c:pt>
                <c:pt idx="2397">
                  <c:v>5.8</c:v>
                </c:pt>
                <c:pt idx="2398">
                  <c:v>5.9</c:v>
                </c:pt>
                <c:pt idx="2399">
                  <c:v>5.2</c:v>
                </c:pt>
                <c:pt idx="2400">
                  <c:v>6.5</c:v>
                </c:pt>
                <c:pt idx="2401">
                  <c:v>5.3</c:v>
                </c:pt>
                <c:pt idx="2402">
                  <c:v>4.0999999999999996</c:v>
                </c:pt>
                <c:pt idx="2403">
                  <c:v>4.5</c:v>
                </c:pt>
                <c:pt idx="2404">
                  <c:v>4.8</c:v>
                </c:pt>
                <c:pt idx="2405">
                  <c:v>11.9</c:v>
                </c:pt>
                <c:pt idx="2406">
                  <c:v>9.3000000000000007</c:v>
                </c:pt>
                <c:pt idx="2407">
                  <c:v>12.4</c:v>
                </c:pt>
                <c:pt idx="2408">
                  <c:v>13.7</c:v>
                </c:pt>
                <c:pt idx="2409">
                  <c:v>14.3</c:v>
                </c:pt>
                <c:pt idx="2410">
                  <c:v>7.5</c:v>
                </c:pt>
                <c:pt idx="2411">
                  <c:v>6.9</c:v>
                </c:pt>
                <c:pt idx="2412">
                  <c:v>8.3000000000000007</c:v>
                </c:pt>
                <c:pt idx="2413">
                  <c:v>12.6</c:v>
                </c:pt>
                <c:pt idx="2414">
                  <c:v>4</c:v>
                </c:pt>
                <c:pt idx="2415">
                  <c:v>1.5</c:v>
                </c:pt>
                <c:pt idx="2416">
                  <c:v>1.5</c:v>
                </c:pt>
                <c:pt idx="2417">
                  <c:v>0.5</c:v>
                </c:pt>
                <c:pt idx="2418">
                  <c:v>1.4</c:v>
                </c:pt>
                <c:pt idx="2419">
                  <c:v>2.6</c:v>
                </c:pt>
                <c:pt idx="2420">
                  <c:v>0.2</c:v>
                </c:pt>
                <c:pt idx="2421">
                  <c:v>2.5</c:v>
                </c:pt>
                <c:pt idx="2422">
                  <c:v>6</c:v>
                </c:pt>
                <c:pt idx="2423">
                  <c:v>0.2</c:v>
                </c:pt>
                <c:pt idx="2424">
                  <c:v>0.5</c:v>
                </c:pt>
                <c:pt idx="2425">
                  <c:v>0.2</c:v>
                </c:pt>
                <c:pt idx="2426">
                  <c:v>0.8</c:v>
                </c:pt>
                <c:pt idx="2427">
                  <c:v>6.7</c:v>
                </c:pt>
                <c:pt idx="2428">
                  <c:v>-1.1000000000000001</c:v>
                </c:pt>
                <c:pt idx="2429">
                  <c:v>-1.3</c:v>
                </c:pt>
                <c:pt idx="2430">
                  <c:v>0.3</c:v>
                </c:pt>
                <c:pt idx="2431">
                  <c:v>1.1000000000000001</c:v>
                </c:pt>
                <c:pt idx="2432">
                  <c:v>2.9</c:v>
                </c:pt>
                <c:pt idx="2433">
                  <c:v>2.2000000000000002</c:v>
                </c:pt>
                <c:pt idx="2434">
                  <c:v>1.8</c:v>
                </c:pt>
                <c:pt idx="2435">
                  <c:v>5.3</c:v>
                </c:pt>
                <c:pt idx="2436">
                  <c:v>0.4</c:v>
                </c:pt>
                <c:pt idx="2437">
                  <c:v>-0.4</c:v>
                </c:pt>
                <c:pt idx="2438">
                  <c:v>3.9</c:v>
                </c:pt>
                <c:pt idx="2439">
                  <c:v>-0.2</c:v>
                </c:pt>
                <c:pt idx="2440">
                  <c:v>-1.1000000000000001</c:v>
                </c:pt>
                <c:pt idx="2441">
                  <c:v>0.9</c:v>
                </c:pt>
                <c:pt idx="2442">
                  <c:v>1.5</c:v>
                </c:pt>
                <c:pt idx="2443">
                  <c:v>-0.7</c:v>
                </c:pt>
                <c:pt idx="2444">
                  <c:v>-0.7</c:v>
                </c:pt>
                <c:pt idx="2445">
                  <c:v>-3.3</c:v>
                </c:pt>
                <c:pt idx="2446">
                  <c:v>2.1</c:v>
                </c:pt>
                <c:pt idx="2447">
                  <c:v>1</c:v>
                </c:pt>
                <c:pt idx="2448">
                  <c:v>0.2</c:v>
                </c:pt>
                <c:pt idx="2449">
                  <c:v>1.6</c:v>
                </c:pt>
                <c:pt idx="2450">
                  <c:v>2.4</c:v>
                </c:pt>
                <c:pt idx="2451">
                  <c:v>-0.6</c:v>
                </c:pt>
                <c:pt idx="2452">
                  <c:v>1.4</c:v>
                </c:pt>
                <c:pt idx="2453">
                  <c:v>1.3</c:v>
                </c:pt>
                <c:pt idx="2454">
                  <c:v>1.4</c:v>
                </c:pt>
                <c:pt idx="2455">
                  <c:v>7.5</c:v>
                </c:pt>
                <c:pt idx="2456">
                  <c:v>3.7</c:v>
                </c:pt>
                <c:pt idx="2457">
                  <c:v>3</c:v>
                </c:pt>
                <c:pt idx="2458">
                  <c:v>1.4</c:v>
                </c:pt>
                <c:pt idx="2459">
                  <c:v>6.4</c:v>
                </c:pt>
                <c:pt idx="2460">
                  <c:v>7.4</c:v>
                </c:pt>
                <c:pt idx="2461">
                  <c:v>5.4</c:v>
                </c:pt>
                <c:pt idx="2462">
                  <c:v>8.1</c:v>
                </c:pt>
                <c:pt idx="2463">
                  <c:v>8.6999999999999993</c:v>
                </c:pt>
                <c:pt idx="2464">
                  <c:v>5.2</c:v>
                </c:pt>
                <c:pt idx="2465">
                  <c:v>1.1000000000000001</c:v>
                </c:pt>
                <c:pt idx="2466">
                  <c:v>5.9</c:v>
                </c:pt>
                <c:pt idx="2467">
                  <c:v>4.8</c:v>
                </c:pt>
                <c:pt idx="2468">
                  <c:v>3.1</c:v>
                </c:pt>
                <c:pt idx="2469">
                  <c:v>7.6</c:v>
                </c:pt>
                <c:pt idx="2470">
                  <c:v>3.6</c:v>
                </c:pt>
                <c:pt idx="2471">
                  <c:v>3.3</c:v>
                </c:pt>
                <c:pt idx="2472">
                  <c:v>6.2</c:v>
                </c:pt>
                <c:pt idx="2473">
                  <c:v>5.5</c:v>
                </c:pt>
                <c:pt idx="2474">
                  <c:v>5.4</c:v>
                </c:pt>
                <c:pt idx="2475">
                  <c:v>5.3</c:v>
                </c:pt>
                <c:pt idx="2476">
                  <c:v>5.5</c:v>
                </c:pt>
                <c:pt idx="2477">
                  <c:v>5.2</c:v>
                </c:pt>
                <c:pt idx="2478">
                  <c:v>6.3</c:v>
                </c:pt>
                <c:pt idx="2479">
                  <c:v>6.3</c:v>
                </c:pt>
                <c:pt idx="2480">
                  <c:v>6</c:v>
                </c:pt>
                <c:pt idx="2481">
                  <c:v>7.1</c:v>
                </c:pt>
                <c:pt idx="2482">
                  <c:v>5.9</c:v>
                </c:pt>
                <c:pt idx="2483">
                  <c:v>5.7</c:v>
                </c:pt>
                <c:pt idx="2484">
                  <c:v>5.5</c:v>
                </c:pt>
                <c:pt idx="2485">
                  <c:v>8.5</c:v>
                </c:pt>
                <c:pt idx="2486">
                  <c:v>8.4</c:v>
                </c:pt>
                <c:pt idx="2487">
                  <c:v>6.6</c:v>
                </c:pt>
                <c:pt idx="2488">
                  <c:v>7.4</c:v>
                </c:pt>
                <c:pt idx="2489">
                  <c:v>8.3000000000000007</c:v>
                </c:pt>
                <c:pt idx="2490">
                  <c:v>6</c:v>
                </c:pt>
                <c:pt idx="2491">
                  <c:v>4.2</c:v>
                </c:pt>
                <c:pt idx="2492">
                  <c:v>2.7</c:v>
                </c:pt>
                <c:pt idx="2493">
                  <c:v>5.3</c:v>
                </c:pt>
                <c:pt idx="2494">
                  <c:v>2</c:v>
                </c:pt>
                <c:pt idx="2495">
                  <c:v>2</c:v>
                </c:pt>
                <c:pt idx="2496">
                  <c:v>4</c:v>
                </c:pt>
                <c:pt idx="2497">
                  <c:v>8.5</c:v>
                </c:pt>
                <c:pt idx="2498">
                  <c:v>8.1</c:v>
                </c:pt>
                <c:pt idx="2499">
                  <c:v>-0.1</c:v>
                </c:pt>
                <c:pt idx="2500">
                  <c:v>5.4</c:v>
                </c:pt>
                <c:pt idx="2501">
                  <c:v>-2.2000000000000002</c:v>
                </c:pt>
                <c:pt idx="2502">
                  <c:v>5.2</c:v>
                </c:pt>
                <c:pt idx="2503">
                  <c:v>1.1000000000000001</c:v>
                </c:pt>
                <c:pt idx="2504">
                  <c:v>7.2</c:v>
                </c:pt>
                <c:pt idx="2505">
                  <c:v>2.7</c:v>
                </c:pt>
                <c:pt idx="2506">
                  <c:v>6.3</c:v>
                </c:pt>
                <c:pt idx="2507">
                  <c:v>4.2</c:v>
                </c:pt>
                <c:pt idx="2508">
                  <c:v>5.0999999999999996</c:v>
                </c:pt>
                <c:pt idx="2509">
                  <c:v>8.1999999999999993</c:v>
                </c:pt>
                <c:pt idx="2510">
                  <c:v>6.7</c:v>
                </c:pt>
                <c:pt idx="2511">
                  <c:v>5.3</c:v>
                </c:pt>
                <c:pt idx="2512">
                  <c:v>6.7</c:v>
                </c:pt>
                <c:pt idx="2513">
                  <c:v>7.6</c:v>
                </c:pt>
                <c:pt idx="2514">
                  <c:v>5.6</c:v>
                </c:pt>
                <c:pt idx="2515">
                  <c:v>6.1</c:v>
                </c:pt>
                <c:pt idx="2516">
                  <c:v>5.4</c:v>
                </c:pt>
                <c:pt idx="2517">
                  <c:v>4.0999999999999996</c:v>
                </c:pt>
                <c:pt idx="2518">
                  <c:v>9.6</c:v>
                </c:pt>
                <c:pt idx="2519">
                  <c:v>6.2</c:v>
                </c:pt>
                <c:pt idx="2520">
                  <c:v>3.9</c:v>
                </c:pt>
                <c:pt idx="2521">
                  <c:v>6.8</c:v>
                </c:pt>
                <c:pt idx="2522">
                  <c:v>10</c:v>
                </c:pt>
                <c:pt idx="2523">
                  <c:v>0.8</c:v>
                </c:pt>
                <c:pt idx="2524">
                  <c:v>9.6</c:v>
                </c:pt>
                <c:pt idx="2525">
                  <c:v>-2.6</c:v>
                </c:pt>
                <c:pt idx="2526">
                  <c:v>-2.9</c:v>
                </c:pt>
                <c:pt idx="2527">
                  <c:v>-1.9</c:v>
                </c:pt>
                <c:pt idx="2528">
                  <c:v>0.4</c:v>
                </c:pt>
                <c:pt idx="2529">
                  <c:v>9.6</c:v>
                </c:pt>
                <c:pt idx="2530">
                  <c:v>0.9</c:v>
                </c:pt>
                <c:pt idx="2531">
                  <c:v>0.9</c:v>
                </c:pt>
                <c:pt idx="2532">
                  <c:v>2.7</c:v>
                </c:pt>
                <c:pt idx="2533">
                  <c:v>3.9</c:v>
                </c:pt>
                <c:pt idx="2534">
                  <c:v>1.7</c:v>
                </c:pt>
                <c:pt idx="2535">
                  <c:v>1.4</c:v>
                </c:pt>
                <c:pt idx="2536">
                  <c:v>1</c:v>
                </c:pt>
                <c:pt idx="2537">
                  <c:v>2.2000000000000002</c:v>
                </c:pt>
                <c:pt idx="2538">
                  <c:v>1.8</c:v>
                </c:pt>
                <c:pt idx="2539">
                  <c:v>-0.8</c:v>
                </c:pt>
                <c:pt idx="2540">
                  <c:v>2.4</c:v>
                </c:pt>
                <c:pt idx="2541">
                  <c:v>0.9</c:v>
                </c:pt>
                <c:pt idx="2542">
                  <c:v>0.1</c:v>
                </c:pt>
                <c:pt idx="2543">
                  <c:v>-1.8</c:v>
                </c:pt>
                <c:pt idx="2544">
                  <c:v>-3.1</c:v>
                </c:pt>
                <c:pt idx="2545">
                  <c:v>0</c:v>
                </c:pt>
                <c:pt idx="2546">
                  <c:v>-0.8</c:v>
                </c:pt>
                <c:pt idx="2547">
                  <c:v>4.0999999999999996</c:v>
                </c:pt>
                <c:pt idx="2548">
                  <c:v>0.4</c:v>
                </c:pt>
                <c:pt idx="2549">
                  <c:v>1.5</c:v>
                </c:pt>
                <c:pt idx="2550">
                  <c:v>4.5999999999999996</c:v>
                </c:pt>
                <c:pt idx="2551">
                  <c:v>4</c:v>
                </c:pt>
                <c:pt idx="2552">
                  <c:v>-0.8</c:v>
                </c:pt>
                <c:pt idx="2553">
                  <c:v>4.5</c:v>
                </c:pt>
                <c:pt idx="2554">
                  <c:v>0.9</c:v>
                </c:pt>
                <c:pt idx="2555">
                  <c:v>2.2999999999999998</c:v>
                </c:pt>
                <c:pt idx="2556">
                  <c:v>-0.7</c:v>
                </c:pt>
                <c:pt idx="2557">
                  <c:v>0</c:v>
                </c:pt>
                <c:pt idx="2558">
                  <c:v>-0.2</c:v>
                </c:pt>
                <c:pt idx="2559">
                  <c:v>1.5</c:v>
                </c:pt>
                <c:pt idx="2560">
                  <c:v>0.2</c:v>
                </c:pt>
                <c:pt idx="2561">
                  <c:v>-0.1</c:v>
                </c:pt>
                <c:pt idx="2562">
                  <c:v>0.5</c:v>
                </c:pt>
                <c:pt idx="2563">
                  <c:v>-1.1000000000000001</c:v>
                </c:pt>
                <c:pt idx="2564">
                  <c:v>4.3</c:v>
                </c:pt>
                <c:pt idx="2565">
                  <c:v>1.9</c:v>
                </c:pt>
                <c:pt idx="2566">
                  <c:v>0.2</c:v>
                </c:pt>
                <c:pt idx="2567">
                  <c:v>-1.2</c:v>
                </c:pt>
                <c:pt idx="2568">
                  <c:v>-2.1</c:v>
                </c:pt>
                <c:pt idx="2569">
                  <c:v>-2.8</c:v>
                </c:pt>
                <c:pt idx="2570">
                  <c:v>-2.8</c:v>
                </c:pt>
                <c:pt idx="2571">
                  <c:v>5.2</c:v>
                </c:pt>
                <c:pt idx="2572">
                  <c:v>-1.2</c:v>
                </c:pt>
                <c:pt idx="2573">
                  <c:v>-1.9</c:v>
                </c:pt>
                <c:pt idx="2574">
                  <c:v>-1.2</c:v>
                </c:pt>
                <c:pt idx="2575">
                  <c:v>-3.6</c:v>
                </c:pt>
                <c:pt idx="2576">
                  <c:v>-4.7</c:v>
                </c:pt>
                <c:pt idx="2577">
                  <c:v>-2.1</c:v>
                </c:pt>
                <c:pt idx="2578">
                  <c:v>-3.6</c:v>
                </c:pt>
                <c:pt idx="2579">
                  <c:v>-0.1</c:v>
                </c:pt>
                <c:pt idx="2580">
                  <c:v>3.2</c:v>
                </c:pt>
                <c:pt idx="2581">
                  <c:v>4.7</c:v>
                </c:pt>
                <c:pt idx="2582">
                  <c:v>1.5</c:v>
                </c:pt>
                <c:pt idx="2583">
                  <c:v>6</c:v>
                </c:pt>
                <c:pt idx="2584">
                  <c:v>1.4</c:v>
                </c:pt>
                <c:pt idx="2585">
                  <c:v>1</c:v>
                </c:pt>
                <c:pt idx="2586">
                  <c:v>-0.9</c:v>
                </c:pt>
                <c:pt idx="2587">
                  <c:v>0.1</c:v>
                </c:pt>
                <c:pt idx="2588">
                  <c:v>0.9</c:v>
                </c:pt>
                <c:pt idx="2589">
                  <c:v>-0.1</c:v>
                </c:pt>
                <c:pt idx="2590">
                  <c:v>0.4</c:v>
                </c:pt>
                <c:pt idx="2591">
                  <c:v>-1</c:v>
                </c:pt>
                <c:pt idx="2592">
                  <c:v>2.4</c:v>
                </c:pt>
                <c:pt idx="2593">
                  <c:v>1.8</c:v>
                </c:pt>
                <c:pt idx="2594">
                  <c:v>-0.6</c:v>
                </c:pt>
                <c:pt idx="2595">
                  <c:v>-1.5</c:v>
                </c:pt>
                <c:pt idx="2596">
                  <c:v>-0.1</c:v>
                </c:pt>
                <c:pt idx="2597">
                  <c:v>-2.2999999999999998</c:v>
                </c:pt>
                <c:pt idx="2598">
                  <c:v>-3</c:v>
                </c:pt>
                <c:pt idx="2599">
                  <c:v>-4.8</c:v>
                </c:pt>
                <c:pt idx="2600">
                  <c:v>-2.5</c:v>
                </c:pt>
                <c:pt idx="2601">
                  <c:v>0.3</c:v>
                </c:pt>
                <c:pt idx="2602">
                  <c:v>-0.5</c:v>
                </c:pt>
                <c:pt idx="2603">
                  <c:v>-0.8</c:v>
                </c:pt>
                <c:pt idx="2604">
                  <c:v>-0.3</c:v>
                </c:pt>
                <c:pt idx="2605">
                  <c:v>-2.6</c:v>
                </c:pt>
                <c:pt idx="2606">
                  <c:v>-2.2000000000000002</c:v>
                </c:pt>
                <c:pt idx="2607">
                  <c:v>2</c:v>
                </c:pt>
                <c:pt idx="2608">
                  <c:v>4.5999999999999996</c:v>
                </c:pt>
                <c:pt idx="2609">
                  <c:v>-2.8</c:v>
                </c:pt>
                <c:pt idx="2610">
                  <c:v>-2.7</c:v>
                </c:pt>
                <c:pt idx="2611">
                  <c:v>-2.2000000000000002</c:v>
                </c:pt>
                <c:pt idx="2612">
                  <c:v>-3.7</c:v>
                </c:pt>
                <c:pt idx="2613">
                  <c:v>-2</c:v>
                </c:pt>
                <c:pt idx="2614">
                  <c:v>2.9</c:v>
                </c:pt>
                <c:pt idx="2615">
                  <c:v>8.1999999999999993</c:v>
                </c:pt>
                <c:pt idx="2616">
                  <c:v>8.5</c:v>
                </c:pt>
                <c:pt idx="2617">
                  <c:v>7.7</c:v>
                </c:pt>
                <c:pt idx="2618">
                  <c:v>-9.3000000000000007</c:v>
                </c:pt>
                <c:pt idx="2619">
                  <c:v>-2.2999999999999998</c:v>
                </c:pt>
                <c:pt idx="2620">
                  <c:v>-1.9</c:v>
                </c:pt>
                <c:pt idx="2621">
                  <c:v>-6.4</c:v>
                </c:pt>
                <c:pt idx="2622">
                  <c:v>-2.7</c:v>
                </c:pt>
                <c:pt idx="2623">
                  <c:v>3.6</c:v>
                </c:pt>
                <c:pt idx="2624">
                  <c:v>3.3</c:v>
                </c:pt>
                <c:pt idx="2625">
                  <c:v>6.5</c:v>
                </c:pt>
                <c:pt idx="2626">
                  <c:v>8.5</c:v>
                </c:pt>
                <c:pt idx="2627">
                  <c:v>9.1999999999999993</c:v>
                </c:pt>
                <c:pt idx="2628">
                  <c:v>9.4</c:v>
                </c:pt>
                <c:pt idx="2629">
                  <c:v>11.8</c:v>
                </c:pt>
                <c:pt idx="2630">
                  <c:v>3.8</c:v>
                </c:pt>
                <c:pt idx="2631">
                  <c:v>-7.2</c:v>
                </c:pt>
                <c:pt idx="2632">
                  <c:v>-5.9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419-4BB5-BD90-249377BC514A}"/>
            </c:ext>
          </c:extLst>
        </c:ser>
        <c:ser>
          <c:idx val="6"/>
          <c:order val="6"/>
          <c:tx>
            <c:strRef>
              <c:f>CUVA_corr_depths!$H$1</c:f>
              <c:strCache>
                <c:ptCount val="1"/>
                <c:pt idx="0">
                  <c:v>683Boston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cat>
            <c:numRef>
              <c:f>CUVA_corr_depths!$A$2:$A$2635</c:f>
              <c:numCache>
                <c:formatCode>m/d/yyyy</c:formatCode>
                <c:ptCount val="2634"/>
                <c:pt idx="0">
                  <c:v>40491</c:v>
                </c:pt>
                <c:pt idx="1">
                  <c:v>40492</c:v>
                </c:pt>
                <c:pt idx="2">
                  <c:v>40493</c:v>
                </c:pt>
                <c:pt idx="3">
                  <c:v>40494</c:v>
                </c:pt>
                <c:pt idx="4">
                  <c:v>40495</c:v>
                </c:pt>
                <c:pt idx="5">
                  <c:v>40496</c:v>
                </c:pt>
                <c:pt idx="6">
                  <c:v>40497</c:v>
                </c:pt>
                <c:pt idx="7">
                  <c:v>40498</c:v>
                </c:pt>
                <c:pt idx="8">
                  <c:v>40499</c:v>
                </c:pt>
                <c:pt idx="9">
                  <c:v>40500</c:v>
                </c:pt>
                <c:pt idx="10">
                  <c:v>40501</c:v>
                </c:pt>
                <c:pt idx="11">
                  <c:v>40502</c:v>
                </c:pt>
                <c:pt idx="12">
                  <c:v>40503</c:v>
                </c:pt>
                <c:pt idx="13">
                  <c:v>40504</c:v>
                </c:pt>
                <c:pt idx="14">
                  <c:v>40505</c:v>
                </c:pt>
                <c:pt idx="15">
                  <c:v>40506</c:v>
                </c:pt>
                <c:pt idx="16">
                  <c:v>40507</c:v>
                </c:pt>
                <c:pt idx="17">
                  <c:v>40508</c:v>
                </c:pt>
                <c:pt idx="18">
                  <c:v>40509</c:v>
                </c:pt>
                <c:pt idx="19">
                  <c:v>40510</c:v>
                </c:pt>
                <c:pt idx="20">
                  <c:v>40511</c:v>
                </c:pt>
                <c:pt idx="21">
                  <c:v>40512</c:v>
                </c:pt>
                <c:pt idx="22">
                  <c:v>40513</c:v>
                </c:pt>
                <c:pt idx="23">
                  <c:v>40514</c:v>
                </c:pt>
                <c:pt idx="24">
                  <c:v>40515</c:v>
                </c:pt>
                <c:pt idx="25">
                  <c:v>40516</c:v>
                </c:pt>
                <c:pt idx="26">
                  <c:v>40517</c:v>
                </c:pt>
                <c:pt idx="27">
                  <c:v>40518</c:v>
                </c:pt>
                <c:pt idx="28">
                  <c:v>40519</c:v>
                </c:pt>
                <c:pt idx="29">
                  <c:v>40520</c:v>
                </c:pt>
                <c:pt idx="30">
                  <c:v>40521</c:v>
                </c:pt>
                <c:pt idx="31">
                  <c:v>40522</c:v>
                </c:pt>
                <c:pt idx="32">
                  <c:v>40523</c:v>
                </c:pt>
                <c:pt idx="33">
                  <c:v>40524</c:v>
                </c:pt>
                <c:pt idx="34">
                  <c:v>40525</c:v>
                </c:pt>
                <c:pt idx="35">
                  <c:v>40526</c:v>
                </c:pt>
                <c:pt idx="36">
                  <c:v>40527</c:v>
                </c:pt>
                <c:pt idx="37">
                  <c:v>40528</c:v>
                </c:pt>
                <c:pt idx="38">
                  <c:v>40529</c:v>
                </c:pt>
                <c:pt idx="39">
                  <c:v>40530</c:v>
                </c:pt>
                <c:pt idx="40">
                  <c:v>40531</c:v>
                </c:pt>
                <c:pt idx="41">
                  <c:v>40532</c:v>
                </c:pt>
                <c:pt idx="42">
                  <c:v>40533</c:v>
                </c:pt>
                <c:pt idx="43">
                  <c:v>40534</c:v>
                </c:pt>
                <c:pt idx="44">
                  <c:v>40535</c:v>
                </c:pt>
                <c:pt idx="45">
                  <c:v>40536</c:v>
                </c:pt>
                <c:pt idx="46">
                  <c:v>40537</c:v>
                </c:pt>
                <c:pt idx="47">
                  <c:v>40538</c:v>
                </c:pt>
                <c:pt idx="48">
                  <c:v>40539</c:v>
                </c:pt>
                <c:pt idx="49">
                  <c:v>40540</c:v>
                </c:pt>
                <c:pt idx="50">
                  <c:v>40541</c:v>
                </c:pt>
                <c:pt idx="51">
                  <c:v>40542</c:v>
                </c:pt>
                <c:pt idx="52">
                  <c:v>40543</c:v>
                </c:pt>
                <c:pt idx="53">
                  <c:v>40544</c:v>
                </c:pt>
                <c:pt idx="54">
                  <c:v>40545</c:v>
                </c:pt>
                <c:pt idx="55">
                  <c:v>40546</c:v>
                </c:pt>
                <c:pt idx="56">
                  <c:v>40547</c:v>
                </c:pt>
                <c:pt idx="57">
                  <c:v>40548</c:v>
                </c:pt>
                <c:pt idx="58">
                  <c:v>40549</c:v>
                </c:pt>
                <c:pt idx="59">
                  <c:v>40550</c:v>
                </c:pt>
                <c:pt idx="60">
                  <c:v>40551</c:v>
                </c:pt>
                <c:pt idx="61">
                  <c:v>40552</c:v>
                </c:pt>
                <c:pt idx="62">
                  <c:v>40553</c:v>
                </c:pt>
                <c:pt idx="63">
                  <c:v>40554</c:v>
                </c:pt>
                <c:pt idx="64">
                  <c:v>40555</c:v>
                </c:pt>
                <c:pt idx="65">
                  <c:v>40556</c:v>
                </c:pt>
                <c:pt idx="66">
                  <c:v>40557</c:v>
                </c:pt>
                <c:pt idx="67">
                  <c:v>40558</c:v>
                </c:pt>
                <c:pt idx="68">
                  <c:v>40559</c:v>
                </c:pt>
                <c:pt idx="69">
                  <c:v>40560</c:v>
                </c:pt>
                <c:pt idx="70">
                  <c:v>40561</c:v>
                </c:pt>
                <c:pt idx="71">
                  <c:v>40562</c:v>
                </c:pt>
                <c:pt idx="72">
                  <c:v>40563</c:v>
                </c:pt>
                <c:pt idx="73">
                  <c:v>40564</c:v>
                </c:pt>
                <c:pt idx="74">
                  <c:v>40565</c:v>
                </c:pt>
                <c:pt idx="75">
                  <c:v>40566</c:v>
                </c:pt>
                <c:pt idx="76">
                  <c:v>40567</c:v>
                </c:pt>
                <c:pt idx="77">
                  <c:v>40568</c:v>
                </c:pt>
                <c:pt idx="78">
                  <c:v>40569</c:v>
                </c:pt>
                <c:pt idx="79">
                  <c:v>40570</c:v>
                </c:pt>
                <c:pt idx="80">
                  <c:v>40571</c:v>
                </c:pt>
                <c:pt idx="81">
                  <c:v>40572</c:v>
                </c:pt>
                <c:pt idx="82">
                  <c:v>40573</c:v>
                </c:pt>
                <c:pt idx="83">
                  <c:v>40574</c:v>
                </c:pt>
                <c:pt idx="84">
                  <c:v>40575</c:v>
                </c:pt>
                <c:pt idx="85">
                  <c:v>40576</c:v>
                </c:pt>
                <c:pt idx="86">
                  <c:v>40577</c:v>
                </c:pt>
                <c:pt idx="87">
                  <c:v>40578</c:v>
                </c:pt>
                <c:pt idx="88">
                  <c:v>40579</c:v>
                </c:pt>
                <c:pt idx="89">
                  <c:v>40580</c:v>
                </c:pt>
                <c:pt idx="90">
                  <c:v>40581</c:v>
                </c:pt>
                <c:pt idx="91">
                  <c:v>40582</c:v>
                </c:pt>
                <c:pt idx="92">
                  <c:v>40583</c:v>
                </c:pt>
                <c:pt idx="93">
                  <c:v>40584</c:v>
                </c:pt>
                <c:pt idx="94">
                  <c:v>40585</c:v>
                </c:pt>
                <c:pt idx="95">
                  <c:v>40586</c:v>
                </c:pt>
                <c:pt idx="96">
                  <c:v>40587</c:v>
                </c:pt>
                <c:pt idx="97">
                  <c:v>40588</c:v>
                </c:pt>
                <c:pt idx="98">
                  <c:v>40589</c:v>
                </c:pt>
                <c:pt idx="99">
                  <c:v>40590</c:v>
                </c:pt>
                <c:pt idx="100">
                  <c:v>40591</c:v>
                </c:pt>
                <c:pt idx="101">
                  <c:v>40592</c:v>
                </c:pt>
                <c:pt idx="102">
                  <c:v>40593</c:v>
                </c:pt>
                <c:pt idx="103">
                  <c:v>40594</c:v>
                </c:pt>
                <c:pt idx="104">
                  <c:v>40595</c:v>
                </c:pt>
                <c:pt idx="105">
                  <c:v>40596</c:v>
                </c:pt>
                <c:pt idx="106">
                  <c:v>40597</c:v>
                </c:pt>
                <c:pt idx="107">
                  <c:v>40598</c:v>
                </c:pt>
                <c:pt idx="108">
                  <c:v>40599</c:v>
                </c:pt>
                <c:pt idx="109">
                  <c:v>40600</c:v>
                </c:pt>
                <c:pt idx="110">
                  <c:v>40601</c:v>
                </c:pt>
                <c:pt idx="111">
                  <c:v>40602</c:v>
                </c:pt>
                <c:pt idx="112">
                  <c:v>40603</c:v>
                </c:pt>
                <c:pt idx="113">
                  <c:v>40604</c:v>
                </c:pt>
                <c:pt idx="114">
                  <c:v>40605</c:v>
                </c:pt>
                <c:pt idx="115">
                  <c:v>40606</c:v>
                </c:pt>
                <c:pt idx="116">
                  <c:v>40607</c:v>
                </c:pt>
                <c:pt idx="117">
                  <c:v>40608</c:v>
                </c:pt>
                <c:pt idx="118">
                  <c:v>40609</c:v>
                </c:pt>
                <c:pt idx="119">
                  <c:v>40610</c:v>
                </c:pt>
                <c:pt idx="120">
                  <c:v>40611</c:v>
                </c:pt>
                <c:pt idx="121">
                  <c:v>40612</c:v>
                </c:pt>
                <c:pt idx="122">
                  <c:v>40613</c:v>
                </c:pt>
                <c:pt idx="123">
                  <c:v>40614</c:v>
                </c:pt>
                <c:pt idx="124">
                  <c:v>40615</c:v>
                </c:pt>
                <c:pt idx="125">
                  <c:v>40616</c:v>
                </c:pt>
                <c:pt idx="126">
                  <c:v>40617</c:v>
                </c:pt>
                <c:pt idx="127">
                  <c:v>40618</c:v>
                </c:pt>
                <c:pt idx="128">
                  <c:v>40619</c:v>
                </c:pt>
                <c:pt idx="129">
                  <c:v>40620</c:v>
                </c:pt>
                <c:pt idx="130">
                  <c:v>40621</c:v>
                </c:pt>
                <c:pt idx="131">
                  <c:v>40622</c:v>
                </c:pt>
                <c:pt idx="132">
                  <c:v>40623</c:v>
                </c:pt>
                <c:pt idx="133">
                  <c:v>40624</c:v>
                </c:pt>
                <c:pt idx="134">
                  <c:v>40625</c:v>
                </c:pt>
                <c:pt idx="135">
                  <c:v>40626</c:v>
                </c:pt>
                <c:pt idx="136">
                  <c:v>40627</c:v>
                </c:pt>
                <c:pt idx="137">
                  <c:v>40628</c:v>
                </c:pt>
                <c:pt idx="138">
                  <c:v>40629</c:v>
                </c:pt>
                <c:pt idx="139">
                  <c:v>40630</c:v>
                </c:pt>
                <c:pt idx="140">
                  <c:v>40631</c:v>
                </c:pt>
                <c:pt idx="141">
                  <c:v>40632</c:v>
                </c:pt>
                <c:pt idx="142">
                  <c:v>40633</c:v>
                </c:pt>
                <c:pt idx="143">
                  <c:v>40634</c:v>
                </c:pt>
                <c:pt idx="144">
                  <c:v>40635</c:v>
                </c:pt>
                <c:pt idx="145">
                  <c:v>40636</c:v>
                </c:pt>
                <c:pt idx="146">
                  <c:v>40637</c:v>
                </c:pt>
                <c:pt idx="147">
                  <c:v>40638</c:v>
                </c:pt>
                <c:pt idx="148">
                  <c:v>40639</c:v>
                </c:pt>
                <c:pt idx="149">
                  <c:v>40640</c:v>
                </c:pt>
                <c:pt idx="150">
                  <c:v>40641</c:v>
                </c:pt>
                <c:pt idx="151">
                  <c:v>40642</c:v>
                </c:pt>
                <c:pt idx="152">
                  <c:v>40643</c:v>
                </c:pt>
                <c:pt idx="153">
                  <c:v>40644</c:v>
                </c:pt>
                <c:pt idx="154">
                  <c:v>40645</c:v>
                </c:pt>
                <c:pt idx="155">
                  <c:v>40646</c:v>
                </c:pt>
                <c:pt idx="156">
                  <c:v>40647</c:v>
                </c:pt>
                <c:pt idx="157">
                  <c:v>40648</c:v>
                </c:pt>
                <c:pt idx="158">
                  <c:v>40649</c:v>
                </c:pt>
                <c:pt idx="159">
                  <c:v>40650</c:v>
                </c:pt>
                <c:pt idx="160">
                  <c:v>40651</c:v>
                </c:pt>
                <c:pt idx="161">
                  <c:v>40652</c:v>
                </c:pt>
                <c:pt idx="162">
                  <c:v>40653</c:v>
                </c:pt>
                <c:pt idx="163">
                  <c:v>40654</c:v>
                </c:pt>
                <c:pt idx="164">
                  <c:v>40655</c:v>
                </c:pt>
                <c:pt idx="165">
                  <c:v>40656</c:v>
                </c:pt>
                <c:pt idx="166">
                  <c:v>40657</c:v>
                </c:pt>
                <c:pt idx="167">
                  <c:v>40658</c:v>
                </c:pt>
                <c:pt idx="168">
                  <c:v>40659</c:v>
                </c:pt>
                <c:pt idx="169">
                  <c:v>40660</c:v>
                </c:pt>
                <c:pt idx="170">
                  <c:v>40661</c:v>
                </c:pt>
                <c:pt idx="171">
                  <c:v>40662</c:v>
                </c:pt>
                <c:pt idx="172">
                  <c:v>40663</c:v>
                </c:pt>
                <c:pt idx="173">
                  <c:v>40664</c:v>
                </c:pt>
                <c:pt idx="174">
                  <c:v>40665</c:v>
                </c:pt>
                <c:pt idx="175">
                  <c:v>40666</c:v>
                </c:pt>
                <c:pt idx="176">
                  <c:v>40667</c:v>
                </c:pt>
                <c:pt idx="177">
                  <c:v>40668</c:v>
                </c:pt>
                <c:pt idx="178">
                  <c:v>40669</c:v>
                </c:pt>
                <c:pt idx="179">
                  <c:v>40670</c:v>
                </c:pt>
                <c:pt idx="180">
                  <c:v>40671</c:v>
                </c:pt>
                <c:pt idx="181">
                  <c:v>40672</c:v>
                </c:pt>
                <c:pt idx="182">
                  <c:v>40673</c:v>
                </c:pt>
                <c:pt idx="183">
                  <c:v>40674</c:v>
                </c:pt>
                <c:pt idx="184">
                  <c:v>40675</c:v>
                </c:pt>
                <c:pt idx="185">
                  <c:v>40676</c:v>
                </c:pt>
                <c:pt idx="186">
                  <c:v>40677</c:v>
                </c:pt>
                <c:pt idx="187">
                  <c:v>40678</c:v>
                </c:pt>
                <c:pt idx="188">
                  <c:v>40679</c:v>
                </c:pt>
                <c:pt idx="189">
                  <c:v>40680</c:v>
                </c:pt>
                <c:pt idx="190">
                  <c:v>40681</c:v>
                </c:pt>
                <c:pt idx="191">
                  <c:v>40682</c:v>
                </c:pt>
                <c:pt idx="192">
                  <c:v>40683</c:v>
                </c:pt>
                <c:pt idx="193">
                  <c:v>40684</c:v>
                </c:pt>
                <c:pt idx="194">
                  <c:v>40685</c:v>
                </c:pt>
                <c:pt idx="195">
                  <c:v>40686</c:v>
                </c:pt>
                <c:pt idx="196">
                  <c:v>40687</c:v>
                </c:pt>
                <c:pt idx="197">
                  <c:v>40688</c:v>
                </c:pt>
                <c:pt idx="198">
                  <c:v>40689</c:v>
                </c:pt>
                <c:pt idx="199">
                  <c:v>40690</c:v>
                </c:pt>
                <c:pt idx="200">
                  <c:v>40691</c:v>
                </c:pt>
                <c:pt idx="201">
                  <c:v>40692</c:v>
                </c:pt>
                <c:pt idx="202">
                  <c:v>40693</c:v>
                </c:pt>
                <c:pt idx="203">
                  <c:v>40694</c:v>
                </c:pt>
                <c:pt idx="204">
                  <c:v>40695</c:v>
                </c:pt>
                <c:pt idx="205">
                  <c:v>40696</c:v>
                </c:pt>
                <c:pt idx="206">
                  <c:v>40697</c:v>
                </c:pt>
                <c:pt idx="207">
                  <c:v>40698</c:v>
                </c:pt>
                <c:pt idx="208">
                  <c:v>40699</c:v>
                </c:pt>
                <c:pt idx="209">
                  <c:v>40700</c:v>
                </c:pt>
                <c:pt idx="210">
                  <c:v>40701</c:v>
                </c:pt>
                <c:pt idx="211">
                  <c:v>40702</c:v>
                </c:pt>
                <c:pt idx="212">
                  <c:v>40703</c:v>
                </c:pt>
                <c:pt idx="213">
                  <c:v>40704</c:v>
                </c:pt>
                <c:pt idx="214">
                  <c:v>40705</c:v>
                </c:pt>
                <c:pt idx="215">
                  <c:v>40706</c:v>
                </c:pt>
                <c:pt idx="216">
                  <c:v>40707</c:v>
                </c:pt>
                <c:pt idx="217">
                  <c:v>40708</c:v>
                </c:pt>
                <c:pt idx="218">
                  <c:v>40709</c:v>
                </c:pt>
                <c:pt idx="219">
                  <c:v>40710</c:v>
                </c:pt>
                <c:pt idx="220">
                  <c:v>40711</c:v>
                </c:pt>
                <c:pt idx="221">
                  <c:v>40712</c:v>
                </c:pt>
                <c:pt idx="222">
                  <c:v>40713</c:v>
                </c:pt>
                <c:pt idx="223">
                  <c:v>40714</c:v>
                </c:pt>
                <c:pt idx="224">
                  <c:v>40715</c:v>
                </c:pt>
                <c:pt idx="225">
                  <c:v>40716</c:v>
                </c:pt>
                <c:pt idx="226">
                  <c:v>40717</c:v>
                </c:pt>
                <c:pt idx="227">
                  <c:v>40718</c:v>
                </c:pt>
                <c:pt idx="228">
                  <c:v>40719</c:v>
                </c:pt>
                <c:pt idx="229">
                  <c:v>40720</c:v>
                </c:pt>
                <c:pt idx="230">
                  <c:v>40721</c:v>
                </c:pt>
                <c:pt idx="231">
                  <c:v>40722</c:v>
                </c:pt>
                <c:pt idx="232">
                  <c:v>40723</c:v>
                </c:pt>
                <c:pt idx="233">
                  <c:v>40724</c:v>
                </c:pt>
                <c:pt idx="234">
                  <c:v>40725</c:v>
                </c:pt>
                <c:pt idx="235">
                  <c:v>40726</c:v>
                </c:pt>
                <c:pt idx="236">
                  <c:v>40727</c:v>
                </c:pt>
                <c:pt idx="237">
                  <c:v>40728</c:v>
                </c:pt>
                <c:pt idx="238">
                  <c:v>40729</c:v>
                </c:pt>
                <c:pt idx="239">
                  <c:v>40730</c:v>
                </c:pt>
                <c:pt idx="240">
                  <c:v>40731</c:v>
                </c:pt>
                <c:pt idx="241">
                  <c:v>40732</c:v>
                </c:pt>
                <c:pt idx="242">
                  <c:v>40733</c:v>
                </c:pt>
                <c:pt idx="243">
                  <c:v>40734</c:v>
                </c:pt>
                <c:pt idx="244">
                  <c:v>40735</c:v>
                </c:pt>
                <c:pt idx="245">
                  <c:v>40736</c:v>
                </c:pt>
                <c:pt idx="246">
                  <c:v>40737</c:v>
                </c:pt>
                <c:pt idx="247">
                  <c:v>40738</c:v>
                </c:pt>
                <c:pt idx="248">
                  <c:v>40739</c:v>
                </c:pt>
                <c:pt idx="249">
                  <c:v>40740</c:v>
                </c:pt>
                <c:pt idx="250">
                  <c:v>40741</c:v>
                </c:pt>
                <c:pt idx="251">
                  <c:v>40742</c:v>
                </c:pt>
                <c:pt idx="252">
                  <c:v>40743</c:v>
                </c:pt>
                <c:pt idx="253">
                  <c:v>40744</c:v>
                </c:pt>
                <c:pt idx="254">
                  <c:v>40745</c:v>
                </c:pt>
                <c:pt idx="255">
                  <c:v>40746</c:v>
                </c:pt>
                <c:pt idx="256">
                  <c:v>40747</c:v>
                </c:pt>
                <c:pt idx="257">
                  <c:v>40748</c:v>
                </c:pt>
                <c:pt idx="258">
                  <c:v>40749</c:v>
                </c:pt>
                <c:pt idx="259">
                  <c:v>40750</c:v>
                </c:pt>
                <c:pt idx="260">
                  <c:v>40751</c:v>
                </c:pt>
                <c:pt idx="261">
                  <c:v>40752</c:v>
                </c:pt>
                <c:pt idx="262">
                  <c:v>40753</c:v>
                </c:pt>
                <c:pt idx="263">
                  <c:v>40754</c:v>
                </c:pt>
                <c:pt idx="264">
                  <c:v>40755</c:v>
                </c:pt>
                <c:pt idx="265">
                  <c:v>40756</c:v>
                </c:pt>
                <c:pt idx="266">
                  <c:v>40757</c:v>
                </c:pt>
                <c:pt idx="267">
                  <c:v>40758</c:v>
                </c:pt>
                <c:pt idx="268">
                  <c:v>40759</c:v>
                </c:pt>
                <c:pt idx="269">
                  <c:v>40760</c:v>
                </c:pt>
                <c:pt idx="270">
                  <c:v>40761</c:v>
                </c:pt>
                <c:pt idx="271">
                  <c:v>40762</c:v>
                </c:pt>
                <c:pt idx="272">
                  <c:v>40763</c:v>
                </c:pt>
                <c:pt idx="273">
                  <c:v>40764</c:v>
                </c:pt>
                <c:pt idx="274">
                  <c:v>40765</c:v>
                </c:pt>
                <c:pt idx="275">
                  <c:v>40766</c:v>
                </c:pt>
                <c:pt idx="276">
                  <c:v>40767</c:v>
                </c:pt>
                <c:pt idx="277">
                  <c:v>40768</c:v>
                </c:pt>
                <c:pt idx="278">
                  <c:v>40769</c:v>
                </c:pt>
                <c:pt idx="279">
                  <c:v>40770</c:v>
                </c:pt>
                <c:pt idx="280">
                  <c:v>40771</c:v>
                </c:pt>
                <c:pt idx="281">
                  <c:v>40870</c:v>
                </c:pt>
                <c:pt idx="282">
                  <c:v>40871</c:v>
                </c:pt>
                <c:pt idx="283">
                  <c:v>40872</c:v>
                </c:pt>
                <c:pt idx="284">
                  <c:v>40873</c:v>
                </c:pt>
                <c:pt idx="285">
                  <c:v>40874</c:v>
                </c:pt>
                <c:pt idx="286">
                  <c:v>40875</c:v>
                </c:pt>
                <c:pt idx="287">
                  <c:v>40876</c:v>
                </c:pt>
                <c:pt idx="288">
                  <c:v>40877</c:v>
                </c:pt>
                <c:pt idx="289">
                  <c:v>40878</c:v>
                </c:pt>
                <c:pt idx="290">
                  <c:v>40879</c:v>
                </c:pt>
                <c:pt idx="291">
                  <c:v>40880</c:v>
                </c:pt>
                <c:pt idx="292">
                  <c:v>40881</c:v>
                </c:pt>
                <c:pt idx="293">
                  <c:v>40882</c:v>
                </c:pt>
                <c:pt idx="294">
                  <c:v>40883</c:v>
                </c:pt>
                <c:pt idx="295">
                  <c:v>40884</c:v>
                </c:pt>
                <c:pt idx="296">
                  <c:v>40885</c:v>
                </c:pt>
                <c:pt idx="297">
                  <c:v>40886</c:v>
                </c:pt>
                <c:pt idx="298">
                  <c:v>40887</c:v>
                </c:pt>
                <c:pt idx="299">
                  <c:v>40888</c:v>
                </c:pt>
                <c:pt idx="300">
                  <c:v>40889</c:v>
                </c:pt>
                <c:pt idx="301">
                  <c:v>40890</c:v>
                </c:pt>
                <c:pt idx="302">
                  <c:v>40891</c:v>
                </c:pt>
                <c:pt idx="303">
                  <c:v>40892</c:v>
                </c:pt>
                <c:pt idx="304">
                  <c:v>40893</c:v>
                </c:pt>
                <c:pt idx="305">
                  <c:v>40894</c:v>
                </c:pt>
                <c:pt idx="306">
                  <c:v>40895</c:v>
                </c:pt>
                <c:pt idx="307">
                  <c:v>40896</c:v>
                </c:pt>
                <c:pt idx="308">
                  <c:v>40897</c:v>
                </c:pt>
                <c:pt idx="309">
                  <c:v>40898</c:v>
                </c:pt>
                <c:pt idx="310">
                  <c:v>40899</c:v>
                </c:pt>
                <c:pt idx="311">
                  <c:v>40900</c:v>
                </c:pt>
                <c:pt idx="312">
                  <c:v>40901</c:v>
                </c:pt>
                <c:pt idx="313">
                  <c:v>40902</c:v>
                </c:pt>
                <c:pt idx="314">
                  <c:v>40903</c:v>
                </c:pt>
                <c:pt idx="315">
                  <c:v>40904</c:v>
                </c:pt>
                <c:pt idx="316">
                  <c:v>40905</c:v>
                </c:pt>
                <c:pt idx="317">
                  <c:v>40906</c:v>
                </c:pt>
                <c:pt idx="318">
                  <c:v>40907</c:v>
                </c:pt>
                <c:pt idx="319">
                  <c:v>40908</c:v>
                </c:pt>
                <c:pt idx="320">
                  <c:v>40909</c:v>
                </c:pt>
                <c:pt idx="321">
                  <c:v>40910</c:v>
                </c:pt>
                <c:pt idx="322">
                  <c:v>40911</c:v>
                </c:pt>
                <c:pt idx="323">
                  <c:v>40912</c:v>
                </c:pt>
                <c:pt idx="324">
                  <c:v>40913</c:v>
                </c:pt>
                <c:pt idx="325">
                  <c:v>40914</c:v>
                </c:pt>
                <c:pt idx="326">
                  <c:v>40915</c:v>
                </c:pt>
                <c:pt idx="327">
                  <c:v>40916</c:v>
                </c:pt>
                <c:pt idx="328">
                  <c:v>40917</c:v>
                </c:pt>
                <c:pt idx="329">
                  <c:v>40918</c:v>
                </c:pt>
                <c:pt idx="330">
                  <c:v>40919</c:v>
                </c:pt>
                <c:pt idx="331">
                  <c:v>40920</c:v>
                </c:pt>
                <c:pt idx="332">
                  <c:v>40921</c:v>
                </c:pt>
                <c:pt idx="333">
                  <c:v>40922</c:v>
                </c:pt>
                <c:pt idx="334">
                  <c:v>40923</c:v>
                </c:pt>
                <c:pt idx="335">
                  <c:v>40924</c:v>
                </c:pt>
                <c:pt idx="336">
                  <c:v>40925</c:v>
                </c:pt>
                <c:pt idx="337">
                  <c:v>40926</c:v>
                </c:pt>
                <c:pt idx="338">
                  <c:v>40927</c:v>
                </c:pt>
                <c:pt idx="339">
                  <c:v>40928</c:v>
                </c:pt>
                <c:pt idx="340">
                  <c:v>40929</c:v>
                </c:pt>
                <c:pt idx="341">
                  <c:v>40930</c:v>
                </c:pt>
                <c:pt idx="342">
                  <c:v>40931</c:v>
                </c:pt>
                <c:pt idx="343">
                  <c:v>40932</c:v>
                </c:pt>
                <c:pt idx="344">
                  <c:v>40933</c:v>
                </c:pt>
                <c:pt idx="345">
                  <c:v>40934</c:v>
                </c:pt>
                <c:pt idx="346">
                  <c:v>40935</c:v>
                </c:pt>
                <c:pt idx="347">
                  <c:v>40936</c:v>
                </c:pt>
                <c:pt idx="348">
                  <c:v>40937</c:v>
                </c:pt>
                <c:pt idx="349">
                  <c:v>40938</c:v>
                </c:pt>
                <c:pt idx="350">
                  <c:v>40939</c:v>
                </c:pt>
                <c:pt idx="351">
                  <c:v>40940</c:v>
                </c:pt>
                <c:pt idx="352">
                  <c:v>40941</c:v>
                </c:pt>
                <c:pt idx="353">
                  <c:v>40942</c:v>
                </c:pt>
                <c:pt idx="354">
                  <c:v>40943</c:v>
                </c:pt>
                <c:pt idx="355">
                  <c:v>40944</c:v>
                </c:pt>
                <c:pt idx="356">
                  <c:v>40945</c:v>
                </c:pt>
                <c:pt idx="357">
                  <c:v>40946</c:v>
                </c:pt>
                <c:pt idx="358">
                  <c:v>40947</c:v>
                </c:pt>
                <c:pt idx="359">
                  <c:v>40948</c:v>
                </c:pt>
                <c:pt idx="360">
                  <c:v>40949</c:v>
                </c:pt>
                <c:pt idx="361">
                  <c:v>40950</c:v>
                </c:pt>
                <c:pt idx="362">
                  <c:v>40951</c:v>
                </c:pt>
                <c:pt idx="363">
                  <c:v>40952</c:v>
                </c:pt>
                <c:pt idx="364">
                  <c:v>40953</c:v>
                </c:pt>
                <c:pt idx="365">
                  <c:v>40954</c:v>
                </c:pt>
                <c:pt idx="366">
                  <c:v>40955</c:v>
                </c:pt>
                <c:pt idx="367">
                  <c:v>40956</c:v>
                </c:pt>
                <c:pt idx="368">
                  <c:v>40957</c:v>
                </c:pt>
                <c:pt idx="369">
                  <c:v>40958</c:v>
                </c:pt>
                <c:pt idx="370">
                  <c:v>40959</c:v>
                </c:pt>
                <c:pt idx="371">
                  <c:v>40960</c:v>
                </c:pt>
                <c:pt idx="372">
                  <c:v>40961</c:v>
                </c:pt>
                <c:pt idx="373">
                  <c:v>40962</c:v>
                </c:pt>
                <c:pt idx="374">
                  <c:v>40963</c:v>
                </c:pt>
                <c:pt idx="375">
                  <c:v>40964</c:v>
                </c:pt>
                <c:pt idx="376">
                  <c:v>40965</c:v>
                </c:pt>
                <c:pt idx="377">
                  <c:v>40966</c:v>
                </c:pt>
                <c:pt idx="378">
                  <c:v>40967</c:v>
                </c:pt>
                <c:pt idx="379">
                  <c:v>40968</c:v>
                </c:pt>
                <c:pt idx="380">
                  <c:v>40969</c:v>
                </c:pt>
                <c:pt idx="381">
                  <c:v>40970</c:v>
                </c:pt>
                <c:pt idx="382">
                  <c:v>40971</c:v>
                </c:pt>
                <c:pt idx="383">
                  <c:v>40972</c:v>
                </c:pt>
                <c:pt idx="384">
                  <c:v>40973</c:v>
                </c:pt>
                <c:pt idx="385">
                  <c:v>40974</c:v>
                </c:pt>
                <c:pt idx="386">
                  <c:v>40975</c:v>
                </c:pt>
                <c:pt idx="387">
                  <c:v>40976</c:v>
                </c:pt>
                <c:pt idx="388">
                  <c:v>40977</c:v>
                </c:pt>
                <c:pt idx="389">
                  <c:v>40978</c:v>
                </c:pt>
                <c:pt idx="390">
                  <c:v>40979</c:v>
                </c:pt>
                <c:pt idx="391">
                  <c:v>40980</c:v>
                </c:pt>
                <c:pt idx="392">
                  <c:v>40981</c:v>
                </c:pt>
                <c:pt idx="393">
                  <c:v>40982</c:v>
                </c:pt>
                <c:pt idx="394">
                  <c:v>40983</c:v>
                </c:pt>
                <c:pt idx="395">
                  <c:v>40984</c:v>
                </c:pt>
                <c:pt idx="396">
                  <c:v>40985</c:v>
                </c:pt>
                <c:pt idx="397">
                  <c:v>40986</c:v>
                </c:pt>
                <c:pt idx="398">
                  <c:v>40987</c:v>
                </c:pt>
                <c:pt idx="399">
                  <c:v>40988</c:v>
                </c:pt>
                <c:pt idx="400">
                  <c:v>40989</c:v>
                </c:pt>
                <c:pt idx="401">
                  <c:v>40990</c:v>
                </c:pt>
                <c:pt idx="402">
                  <c:v>40991</c:v>
                </c:pt>
                <c:pt idx="403">
                  <c:v>40992</c:v>
                </c:pt>
                <c:pt idx="404">
                  <c:v>40993</c:v>
                </c:pt>
                <c:pt idx="405">
                  <c:v>40994</c:v>
                </c:pt>
                <c:pt idx="406">
                  <c:v>40995</c:v>
                </c:pt>
                <c:pt idx="407">
                  <c:v>40996</c:v>
                </c:pt>
                <c:pt idx="408">
                  <c:v>40997</c:v>
                </c:pt>
                <c:pt idx="409">
                  <c:v>40998</c:v>
                </c:pt>
                <c:pt idx="410">
                  <c:v>40999</c:v>
                </c:pt>
                <c:pt idx="411">
                  <c:v>41000</c:v>
                </c:pt>
                <c:pt idx="412">
                  <c:v>41001</c:v>
                </c:pt>
                <c:pt idx="413">
                  <c:v>41002</c:v>
                </c:pt>
                <c:pt idx="414">
                  <c:v>41003</c:v>
                </c:pt>
                <c:pt idx="415">
                  <c:v>41004</c:v>
                </c:pt>
                <c:pt idx="416">
                  <c:v>41005</c:v>
                </c:pt>
                <c:pt idx="417">
                  <c:v>41006</c:v>
                </c:pt>
                <c:pt idx="418">
                  <c:v>41007</c:v>
                </c:pt>
                <c:pt idx="419">
                  <c:v>41008</c:v>
                </c:pt>
                <c:pt idx="420">
                  <c:v>41009</c:v>
                </c:pt>
                <c:pt idx="421">
                  <c:v>41010</c:v>
                </c:pt>
                <c:pt idx="422">
                  <c:v>41011</c:v>
                </c:pt>
                <c:pt idx="423">
                  <c:v>41012</c:v>
                </c:pt>
                <c:pt idx="424">
                  <c:v>41013</c:v>
                </c:pt>
                <c:pt idx="425">
                  <c:v>41014</c:v>
                </c:pt>
                <c:pt idx="426">
                  <c:v>41015</c:v>
                </c:pt>
                <c:pt idx="427">
                  <c:v>41016</c:v>
                </c:pt>
                <c:pt idx="428">
                  <c:v>41017</c:v>
                </c:pt>
                <c:pt idx="429">
                  <c:v>41018</c:v>
                </c:pt>
                <c:pt idx="430">
                  <c:v>41019</c:v>
                </c:pt>
                <c:pt idx="431">
                  <c:v>41020</c:v>
                </c:pt>
                <c:pt idx="432">
                  <c:v>41021</c:v>
                </c:pt>
                <c:pt idx="433">
                  <c:v>41022</c:v>
                </c:pt>
                <c:pt idx="434">
                  <c:v>41023</c:v>
                </c:pt>
                <c:pt idx="435">
                  <c:v>41024</c:v>
                </c:pt>
                <c:pt idx="436">
                  <c:v>41025</c:v>
                </c:pt>
                <c:pt idx="437">
                  <c:v>41026</c:v>
                </c:pt>
                <c:pt idx="438">
                  <c:v>41027</c:v>
                </c:pt>
                <c:pt idx="439">
                  <c:v>41028</c:v>
                </c:pt>
                <c:pt idx="440">
                  <c:v>41029</c:v>
                </c:pt>
                <c:pt idx="441">
                  <c:v>41030</c:v>
                </c:pt>
                <c:pt idx="442">
                  <c:v>41031</c:v>
                </c:pt>
                <c:pt idx="443">
                  <c:v>41032</c:v>
                </c:pt>
                <c:pt idx="444">
                  <c:v>41033</c:v>
                </c:pt>
                <c:pt idx="445">
                  <c:v>41034</c:v>
                </c:pt>
                <c:pt idx="446">
                  <c:v>41035</c:v>
                </c:pt>
                <c:pt idx="447">
                  <c:v>41036</c:v>
                </c:pt>
                <c:pt idx="448">
                  <c:v>41037</c:v>
                </c:pt>
                <c:pt idx="449">
                  <c:v>41038</c:v>
                </c:pt>
                <c:pt idx="450">
                  <c:v>41039</c:v>
                </c:pt>
                <c:pt idx="451">
                  <c:v>41040</c:v>
                </c:pt>
                <c:pt idx="452">
                  <c:v>41041</c:v>
                </c:pt>
                <c:pt idx="453">
                  <c:v>41042</c:v>
                </c:pt>
                <c:pt idx="454">
                  <c:v>41043</c:v>
                </c:pt>
                <c:pt idx="455">
                  <c:v>41044</c:v>
                </c:pt>
                <c:pt idx="456">
                  <c:v>41045</c:v>
                </c:pt>
                <c:pt idx="457">
                  <c:v>41046</c:v>
                </c:pt>
                <c:pt idx="458">
                  <c:v>41047</c:v>
                </c:pt>
                <c:pt idx="459">
                  <c:v>41048</c:v>
                </c:pt>
                <c:pt idx="460">
                  <c:v>41049</c:v>
                </c:pt>
                <c:pt idx="461">
                  <c:v>41050</c:v>
                </c:pt>
                <c:pt idx="462">
                  <c:v>41051</c:v>
                </c:pt>
                <c:pt idx="463">
                  <c:v>41052</c:v>
                </c:pt>
                <c:pt idx="464">
                  <c:v>41053</c:v>
                </c:pt>
                <c:pt idx="465">
                  <c:v>41054</c:v>
                </c:pt>
                <c:pt idx="466">
                  <c:v>41055</c:v>
                </c:pt>
                <c:pt idx="467">
                  <c:v>41056</c:v>
                </c:pt>
                <c:pt idx="468">
                  <c:v>41057</c:v>
                </c:pt>
                <c:pt idx="469">
                  <c:v>41058</c:v>
                </c:pt>
                <c:pt idx="470">
                  <c:v>41059</c:v>
                </c:pt>
                <c:pt idx="471">
                  <c:v>41060</c:v>
                </c:pt>
                <c:pt idx="472">
                  <c:v>41061</c:v>
                </c:pt>
                <c:pt idx="473">
                  <c:v>41062</c:v>
                </c:pt>
                <c:pt idx="474">
                  <c:v>41063</c:v>
                </c:pt>
                <c:pt idx="475">
                  <c:v>41064</c:v>
                </c:pt>
                <c:pt idx="476">
                  <c:v>41065</c:v>
                </c:pt>
                <c:pt idx="477">
                  <c:v>41066</c:v>
                </c:pt>
                <c:pt idx="478">
                  <c:v>41067</c:v>
                </c:pt>
                <c:pt idx="479">
                  <c:v>41068</c:v>
                </c:pt>
                <c:pt idx="480">
                  <c:v>41069</c:v>
                </c:pt>
                <c:pt idx="481">
                  <c:v>41070</c:v>
                </c:pt>
                <c:pt idx="482">
                  <c:v>41071</c:v>
                </c:pt>
                <c:pt idx="483">
                  <c:v>41072</c:v>
                </c:pt>
                <c:pt idx="484">
                  <c:v>41073</c:v>
                </c:pt>
                <c:pt idx="485">
                  <c:v>41074</c:v>
                </c:pt>
                <c:pt idx="486">
                  <c:v>41075</c:v>
                </c:pt>
                <c:pt idx="487">
                  <c:v>41076</c:v>
                </c:pt>
                <c:pt idx="488">
                  <c:v>41077</c:v>
                </c:pt>
                <c:pt idx="489">
                  <c:v>41078</c:v>
                </c:pt>
                <c:pt idx="490">
                  <c:v>41079</c:v>
                </c:pt>
                <c:pt idx="491">
                  <c:v>41080</c:v>
                </c:pt>
                <c:pt idx="492">
                  <c:v>41081</c:v>
                </c:pt>
                <c:pt idx="493">
                  <c:v>41082</c:v>
                </c:pt>
                <c:pt idx="494">
                  <c:v>41083</c:v>
                </c:pt>
                <c:pt idx="495">
                  <c:v>41084</c:v>
                </c:pt>
                <c:pt idx="496">
                  <c:v>41085</c:v>
                </c:pt>
                <c:pt idx="497">
                  <c:v>41086</c:v>
                </c:pt>
                <c:pt idx="498">
                  <c:v>41087</c:v>
                </c:pt>
                <c:pt idx="499">
                  <c:v>41088</c:v>
                </c:pt>
                <c:pt idx="500">
                  <c:v>41089</c:v>
                </c:pt>
                <c:pt idx="501">
                  <c:v>41090</c:v>
                </c:pt>
                <c:pt idx="502">
                  <c:v>41091</c:v>
                </c:pt>
                <c:pt idx="503">
                  <c:v>41092</c:v>
                </c:pt>
                <c:pt idx="504">
                  <c:v>41093</c:v>
                </c:pt>
                <c:pt idx="505">
                  <c:v>41094</c:v>
                </c:pt>
                <c:pt idx="506">
                  <c:v>41095</c:v>
                </c:pt>
                <c:pt idx="507">
                  <c:v>41096</c:v>
                </c:pt>
                <c:pt idx="508">
                  <c:v>41097</c:v>
                </c:pt>
                <c:pt idx="509">
                  <c:v>41098</c:v>
                </c:pt>
                <c:pt idx="510">
                  <c:v>41099</c:v>
                </c:pt>
                <c:pt idx="511">
                  <c:v>41100</c:v>
                </c:pt>
                <c:pt idx="512">
                  <c:v>41101</c:v>
                </c:pt>
                <c:pt idx="513">
                  <c:v>41102</c:v>
                </c:pt>
                <c:pt idx="514">
                  <c:v>41103</c:v>
                </c:pt>
                <c:pt idx="515">
                  <c:v>41104</c:v>
                </c:pt>
                <c:pt idx="516">
                  <c:v>41105</c:v>
                </c:pt>
                <c:pt idx="517">
                  <c:v>41106</c:v>
                </c:pt>
                <c:pt idx="518">
                  <c:v>41107</c:v>
                </c:pt>
                <c:pt idx="519">
                  <c:v>41108</c:v>
                </c:pt>
                <c:pt idx="520">
                  <c:v>41109</c:v>
                </c:pt>
                <c:pt idx="521">
                  <c:v>41110</c:v>
                </c:pt>
                <c:pt idx="522">
                  <c:v>41111</c:v>
                </c:pt>
                <c:pt idx="523">
                  <c:v>41112</c:v>
                </c:pt>
                <c:pt idx="524">
                  <c:v>41113</c:v>
                </c:pt>
                <c:pt idx="525">
                  <c:v>41114</c:v>
                </c:pt>
                <c:pt idx="526">
                  <c:v>41115</c:v>
                </c:pt>
                <c:pt idx="527">
                  <c:v>41116</c:v>
                </c:pt>
                <c:pt idx="528">
                  <c:v>41117</c:v>
                </c:pt>
                <c:pt idx="529">
                  <c:v>41118</c:v>
                </c:pt>
                <c:pt idx="530">
                  <c:v>41119</c:v>
                </c:pt>
                <c:pt idx="531">
                  <c:v>41120</c:v>
                </c:pt>
                <c:pt idx="532">
                  <c:v>41121</c:v>
                </c:pt>
                <c:pt idx="533">
                  <c:v>41122</c:v>
                </c:pt>
                <c:pt idx="534">
                  <c:v>41123</c:v>
                </c:pt>
                <c:pt idx="535">
                  <c:v>41124</c:v>
                </c:pt>
                <c:pt idx="536">
                  <c:v>41125</c:v>
                </c:pt>
                <c:pt idx="537">
                  <c:v>41126</c:v>
                </c:pt>
                <c:pt idx="538">
                  <c:v>41127</c:v>
                </c:pt>
                <c:pt idx="539">
                  <c:v>41128</c:v>
                </c:pt>
                <c:pt idx="540">
                  <c:v>41129</c:v>
                </c:pt>
                <c:pt idx="541">
                  <c:v>41130</c:v>
                </c:pt>
                <c:pt idx="542">
                  <c:v>41131</c:v>
                </c:pt>
                <c:pt idx="543">
                  <c:v>41132</c:v>
                </c:pt>
                <c:pt idx="544">
                  <c:v>41133</c:v>
                </c:pt>
                <c:pt idx="545">
                  <c:v>41134</c:v>
                </c:pt>
                <c:pt idx="546">
                  <c:v>41135</c:v>
                </c:pt>
                <c:pt idx="547">
                  <c:v>41136</c:v>
                </c:pt>
                <c:pt idx="548">
                  <c:v>41137</c:v>
                </c:pt>
                <c:pt idx="549">
                  <c:v>41138</c:v>
                </c:pt>
                <c:pt idx="550">
                  <c:v>41139</c:v>
                </c:pt>
                <c:pt idx="551">
                  <c:v>41140</c:v>
                </c:pt>
                <c:pt idx="552">
                  <c:v>41141</c:v>
                </c:pt>
                <c:pt idx="553">
                  <c:v>41142</c:v>
                </c:pt>
                <c:pt idx="554">
                  <c:v>41143</c:v>
                </c:pt>
                <c:pt idx="555">
                  <c:v>41144</c:v>
                </c:pt>
                <c:pt idx="556">
                  <c:v>41145</c:v>
                </c:pt>
                <c:pt idx="557">
                  <c:v>41146</c:v>
                </c:pt>
                <c:pt idx="558">
                  <c:v>41147</c:v>
                </c:pt>
                <c:pt idx="559">
                  <c:v>41148</c:v>
                </c:pt>
                <c:pt idx="560">
                  <c:v>41149</c:v>
                </c:pt>
                <c:pt idx="561">
                  <c:v>41150</c:v>
                </c:pt>
                <c:pt idx="562">
                  <c:v>41151</c:v>
                </c:pt>
                <c:pt idx="563">
                  <c:v>41152</c:v>
                </c:pt>
                <c:pt idx="564">
                  <c:v>41153</c:v>
                </c:pt>
                <c:pt idx="565">
                  <c:v>41154</c:v>
                </c:pt>
                <c:pt idx="566">
                  <c:v>41155</c:v>
                </c:pt>
                <c:pt idx="567">
                  <c:v>41156</c:v>
                </c:pt>
                <c:pt idx="568">
                  <c:v>41157</c:v>
                </c:pt>
                <c:pt idx="569">
                  <c:v>41158</c:v>
                </c:pt>
                <c:pt idx="570">
                  <c:v>41159</c:v>
                </c:pt>
                <c:pt idx="571">
                  <c:v>41160</c:v>
                </c:pt>
                <c:pt idx="572">
                  <c:v>41161</c:v>
                </c:pt>
                <c:pt idx="573">
                  <c:v>41162</c:v>
                </c:pt>
                <c:pt idx="574">
                  <c:v>41163</c:v>
                </c:pt>
                <c:pt idx="575">
                  <c:v>41164</c:v>
                </c:pt>
                <c:pt idx="576">
                  <c:v>41165</c:v>
                </c:pt>
                <c:pt idx="577">
                  <c:v>41166</c:v>
                </c:pt>
                <c:pt idx="578">
                  <c:v>41167</c:v>
                </c:pt>
                <c:pt idx="579">
                  <c:v>41168</c:v>
                </c:pt>
                <c:pt idx="580">
                  <c:v>41169</c:v>
                </c:pt>
                <c:pt idx="581">
                  <c:v>41170</c:v>
                </c:pt>
                <c:pt idx="582">
                  <c:v>41171</c:v>
                </c:pt>
                <c:pt idx="583">
                  <c:v>41172</c:v>
                </c:pt>
                <c:pt idx="584">
                  <c:v>41173</c:v>
                </c:pt>
                <c:pt idx="585">
                  <c:v>41174</c:v>
                </c:pt>
                <c:pt idx="586">
                  <c:v>41175</c:v>
                </c:pt>
                <c:pt idx="587">
                  <c:v>41176</c:v>
                </c:pt>
                <c:pt idx="588">
                  <c:v>41177</c:v>
                </c:pt>
                <c:pt idx="589">
                  <c:v>41178</c:v>
                </c:pt>
                <c:pt idx="590">
                  <c:v>41179</c:v>
                </c:pt>
                <c:pt idx="591">
                  <c:v>41180</c:v>
                </c:pt>
                <c:pt idx="592">
                  <c:v>41181</c:v>
                </c:pt>
                <c:pt idx="593">
                  <c:v>41182</c:v>
                </c:pt>
                <c:pt idx="594">
                  <c:v>41183</c:v>
                </c:pt>
                <c:pt idx="595">
                  <c:v>41184</c:v>
                </c:pt>
                <c:pt idx="596">
                  <c:v>41185</c:v>
                </c:pt>
                <c:pt idx="597">
                  <c:v>41186</c:v>
                </c:pt>
                <c:pt idx="598">
                  <c:v>41187</c:v>
                </c:pt>
                <c:pt idx="599">
                  <c:v>41188</c:v>
                </c:pt>
                <c:pt idx="600">
                  <c:v>41189</c:v>
                </c:pt>
                <c:pt idx="601">
                  <c:v>41190</c:v>
                </c:pt>
                <c:pt idx="602">
                  <c:v>41191</c:v>
                </c:pt>
                <c:pt idx="603">
                  <c:v>41192</c:v>
                </c:pt>
                <c:pt idx="604">
                  <c:v>41193</c:v>
                </c:pt>
                <c:pt idx="605">
                  <c:v>41194</c:v>
                </c:pt>
                <c:pt idx="606">
                  <c:v>41195</c:v>
                </c:pt>
                <c:pt idx="607">
                  <c:v>41196</c:v>
                </c:pt>
                <c:pt idx="608">
                  <c:v>41197</c:v>
                </c:pt>
                <c:pt idx="609">
                  <c:v>41198</c:v>
                </c:pt>
                <c:pt idx="610">
                  <c:v>41199</c:v>
                </c:pt>
                <c:pt idx="611">
                  <c:v>41200</c:v>
                </c:pt>
                <c:pt idx="612">
                  <c:v>41201</c:v>
                </c:pt>
                <c:pt idx="613">
                  <c:v>41202</c:v>
                </c:pt>
                <c:pt idx="614">
                  <c:v>41203</c:v>
                </c:pt>
                <c:pt idx="615">
                  <c:v>41204</c:v>
                </c:pt>
                <c:pt idx="616">
                  <c:v>41205</c:v>
                </c:pt>
                <c:pt idx="617">
                  <c:v>41206</c:v>
                </c:pt>
                <c:pt idx="618">
                  <c:v>41207</c:v>
                </c:pt>
                <c:pt idx="619">
                  <c:v>41208</c:v>
                </c:pt>
                <c:pt idx="620">
                  <c:v>41209</c:v>
                </c:pt>
                <c:pt idx="621">
                  <c:v>41210</c:v>
                </c:pt>
                <c:pt idx="622">
                  <c:v>41211</c:v>
                </c:pt>
                <c:pt idx="623">
                  <c:v>41212</c:v>
                </c:pt>
                <c:pt idx="624">
                  <c:v>41213</c:v>
                </c:pt>
                <c:pt idx="625">
                  <c:v>41214</c:v>
                </c:pt>
                <c:pt idx="626">
                  <c:v>41215</c:v>
                </c:pt>
                <c:pt idx="627">
                  <c:v>41216</c:v>
                </c:pt>
                <c:pt idx="628">
                  <c:v>41217</c:v>
                </c:pt>
                <c:pt idx="629">
                  <c:v>41218</c:v>
                </c:pt>
                <c:pt idx="630">
                  <c:v>41219</c:v>
                </c:pt>
                <c:pt idx="631">
                  <c:v>41220</c:v>
                </c:pt>
                <c:pt idx="632">
                  <c:v>41221</c:v>
                </c:pt>
                <c:pt idx="633">
                  <c:v>41222</c:v>
                </c:pt>
                <c:pt idx="634">
                  <c:v>41223</c:v>
                </c:pt>
                <c:pt idx="635">
                  <c:v>41224</c:v>
                </c:pt>
                <c:pt idx="636">
                  <c:v>41225</c:v>
                </c:pt>
                <c:pt idx="637">
                  <c:v>41226</c:v>
                </c:pt>
                <c:pt idx="638">
                  <c:v>41227</c:v>
                </c:pt>
                <c:pt idx="639">
                  <c:v>41228</c:v>
                </c:pt>
                <c:pt idx="640">
                  <c:v>41229</c:v>
                </c:pt>
                <c:pt idx="641">
                  <c:v>41230</c:v>
                </c:pt>
                <c:pt idx="642">
                  <c:v>41231</c:v>
                </c:pt>
                <c:pt idx="643">
                  <c:v>41232</c:v>
                </c:pt>
                <c:pt idx="644">
                  <c:v>41233</c:v>
                </c:pt>
                <c:pt idx="645">
                  <c:v>41234</c:v>
                </c:pt>
                <c:pt idx="646">
                  <c:v>41235</c:v>
                </c:pt>
                <c:pt idx="647">
                  <c:v>41236</c:v>
                </c:pt>
                <c:pt idx="648">
                  <c:v>41237</c:v>
                </c:pt>
                <c:pt idx="649">
                  <c:v>41238</c:v>
                </c:pt>
                <c:pt idx="650">
                  <c:v>41239</c:v>
                </c:pt>
                <c:pt idx="651">
                  <c:v>41240</c:v>
                </c:pt>
                <c:pt idx="652">
                  <c:v>41241</c:v>
                </c:pt>
                <c:pt idx="653">
                  <c:v>41242</c:v>
                </c:pt>
                <c:pt idx="654">
                  <c:v>41243</c:v>
                </c:pt>
                <c:pt idx="655">
                  <c:v>41244</c:v>
                </c:pt>
                <c:pt idx="656">
                  <c:v>41245</c:v>
                </c:pt>
                <c:pt idx="657">
                  <c:v>41246</c:v>
                </c:pt>
                <c:pt idx="658">
                  <c:v>41247</c:v>
                </c:pt>
                <c:pt idx="659">
                  <c:v>41248</c:v>
                </c:pt>
                <c:pt idx="660">
                  <c:v>41249</c:v>
                </c:pt>
                <c:pt idx="661">
                  <c:v>41250</c:v>
                </c:pt>
                <c:pt idx="662">
                  <c:v>41251</c:v>
                </c:pt>
                <c:pt idx="663">
                  <c:v>41252</c:v>
                </c:pt>
                <c:pt idx="664">
                  <c:v>41253</c:v>
                </c:pt>
                <c:pt idx="665">
                  <c:v>41254</c:v>
                </c:pt>
                <c:pt idx="666">
                  <c:v>41255</c:v>
                </c:pt>
                <c:pt idx="667">
                  <c:v>41256</c:v>
                </c:pt>
                <c:pt idx="668">
                  <c:v>41257</c:v>
                </c:pt>
                <c:pt idx="669">
                  <c:v>41258</c:v>
                </c:pt>
                <c:pt idx="670">
                  <c:v>41259</c:v>
                </c:pt>
                <c:pt idx="671">
                  <c:v>41260</c:v>
                </c:pt>
                <c:pt idx="672">
                  <c:v>41261</c:v>
                </c:pt>
                <c:pt idx="673">
                  <c:v>41262</c:v>
                </c:pt>
                <c:pt idx="674">
                  <c:v>41263</c:v>
                </c:pt>
                <c:pt idx="675">
                  <c:v>41264</c:v>
                </c:pt>
                <c:pt idx="676">
                  <c:v>41265</c:v>
                </c:pt>
                <c:pt idx="677">
                  <c:v>41266</c:v>
                </c:pt>
                <c:pt idx="678">
                  <c:v>41267</c:v>
                </c:pt>
                <c:pt idx="679">
                  <c:v>41268</c:v>
                </c:pt>
                <c:pt idx="680">
                  <c:v>41269</c:v>
                </c:pt>
                <c:pt idx="681">
                  <c:v>41270</c:v>
                </c:pt>
                <c:pt idx="682">
                  <c:v>41271</c:v>
                </c:pt>
                <c:pt idx="683">
                  <c:v>41272</c:v>
                </c:pt>
                <c:pt idx="684">
                  <c:v>41273</c:v>
                </c:pt>
                <c:pt idx="685">
                  <c:v>41274</c:v>
                </c:pt>
                <c:pt idx="686">
                  <c:v>41275</c:v>
                </c:pt>
                <c:pt idx="687">
                  <c:v>41276</c:v>
                </c:pt>
                <c:pt idx="688">
                  <c:v>41277</c:v>
                </c:pt>
                <c:pt idx="689">
                  <c:v>41278</c:v>
                </c:pt>
                <c:pt idx="690">
                  <c:v>41279</c:v>
                </c:pt>
                <c:pt idx="691">
                  <c:v>41280</c:v>
                </c:pt>
                <c:pt idx="692">
                  <c:v>41281</c:v>
                </c:pt>
                <c:pt idx="693">
                  <c:v>41282</c:v>
                </c:pt>
                <c:pt idx="694">
                  <c:v>41283</c:v>
                </c:pt>
                <c:pt idx="695">
                  <c:v>41284</c:v>
                </c:pt>
                <c:pt idx="696">
                  <c:v>41285</c:v>
                </c:pt>
                <c:pt idx="697">
                  <c:v>41286</c:v>
                </c:pt>
                <c:pt idx="698">
                  <c:v>41287</c:v>
                </c:pt>
                <c:pt idx="699">
                  <c:v>41288</c:v>
                </c:pt>
                <c:pt idx="700">
                  <c:v>41289</c:v>
                </c:pt>
                <c:pt idx="701">
                  <c:v>41290</c:v>
                </c:pt>
                <c:pt idx="702">
                  <c:v>41291</c:v>
                </c:pt>
                <c:pt idx="703">
                  <c:v>41292</c:v>
                </c:pt>
                <c:pt idx="704">
                  <c:v>41293</c:v>
                </c:pt>
                <c:pt idx="705">
                  <c:v>41294</c:v>
                </c:pt>
                <c:pt idx="706">
                  <c:v>41295</c:v>
                </c:pt>
                <c:pt idx="707">
                  <c:v>41296</c:v>
                </c:pt>
                <c:pt idx="708">
                  <c:v>41297</c:v>
                </c:pt>
                <c:pt idx="709">
                  <c:v>41298</c:v>
                </c:pt>
                <c:pt idx="710">
                  <c:v>41299</c:v>
                </c:pt>
                <c:pt idx="711">
                  <c:v>41300</c:v>
                </c:pt>
                <c:pt idx="712">
                  <c:v>41301</c:v>
                </c:pt>
                <c:pt idx="713">
                  <c:v>41302</c:v>
                </c:pt>
                <c:pt idx="714">
                  <c:v>41303</c:v>
                </c:pt>
                <c:pt idx="715">
                  <c:v>41304</c:v>
                </c:pt>
                <c:pt idx="716">
                  <c:v>41305</c:v>
                </c:pt>
                <c:pt idx="717">
                  <c:v>41306</c:v>
                </c:pt>
                <c:pt idx="718">
                  <c:v>41307</c:v>
                </c:pt>
                <c:pt idx="719">
                  <c:v>41308</c:v>
                </c:pt>
                <c:pt idx="720">
                  <c:v>41309</c:v>
                </c:pt>
                <c:pt idx="721">
                  <c:v>41310</c:v>
                </c:pt>
                <c:pt idx="722">
                  <c:v>41311</c:v>
                </c:pt>
                <c:pt idx="723">
                  <c:v>41312</c:v>
                </c:pt>
                <c:pt idx="724">
                  <c:v>41313</c:v>
                </c:pt>
                <c:pt idx="725">
                  <c:v>41314</c:v>
                </c:pt>
                <c:pt idx="726">
                  <c:v>41315</c:v>
                </c:pt>
                <c:pt idx="727">
                  <c:v>41316</c:v>
                </c:pt>
                <c:pt idx="728">
                  <c:v>41317</c:v>
                </c:pt>
                <c:pt idx="729">
                  <c:v>41318</c:v>
                </c:pt>
                <c:pt idx="730">
                  <c:v>41319</c:v>
                </c:pt>
                <c:pt idx="731">
                  <c:v>41320</c:v>
                </c:pt>
                <c:pt idx="732">
                  <c:v>41321</c:v>
                </c:pt>
                <c:pt idx="733">
                  <c:v>41322</c:v>
                </c:pt>
                <c:pt idx="734">
                  <c:v>41323</c:v>
                </c:pt>
                <c:pt idx="735">
                  <c:v>41324</c:v>
                </c:pt>
                <c:pt idx="736">
                  <c:v>41325</c:v>
                </c:pt>
                <c:pt idx="737">
                  <c:v>41326</c:v>
                </c:pt>
                <c:pt idx="738">
                  <c:v>41327</c:v>
                </c:pt>
                <c:pt idx="739">
                  <c:v>41328</c:v>
                </c:pt>
                <c:pt idx="740">
                  <c:v>41329</c:v>
                </c:pt>
                <c:pt idx="741">
                  <c:v>41330</c:v>
                </c:pt>
                <c:pt idx="742">
                  <c:v>41331</c:v>
                </c:pt>
                <c:pt idx="743">
                  <c:v>41332</c:v>
                </c:pt>
                <c:pt idx="744">
                  <c:v>41333</c:v>
                </c:pt>
                <c:pt idx="745">
                  <c:v>41334</c:v>
                </c:pt>
                <c:pt idx="746">
                  <c:v>41335</c:v>
                </c:pt>
                <c:pt idx="747">
                  <c:v>41336</c:v>
                </c:pt>
                <c:pt idx="748">
                  <c:v>41337</c:v>
                </c:pt>
                <c:pt idx="749">
                  <c:v>41338</c:v>
                </c:pt>
                <c:pt idx="750">
                  <c:v>41339</c:v>
                </c:pt>
                <c:pt idx="751">
                  <c:v>41340</c:v>
                </c:pt>
                <c:pt idx="752">
                  <c:v>41341</c:v>
                </c:pt>
                <c:pt idx="753">
                  <c:v>41342</c:v>
                </c:pt>
                <c:pt idx="754">
                  <c:v>41343</c:v>
                </c:pt>
                <c:pt idx="755">
                  <c:v>41344</c:v>
                </c:pt>
                <c:pt idx="756">
                  <c:v>41345</c:v>
                </c:pt>
                <c:pt idx="757">
                  <c:v>41346</c:v>
                </c:pt>
                <c:pt idx="758">
                  <c:v>41347</c:v>
                </c:pt>
                <c:pt idx="759">
                  <c:v>41348</c:v>
                </c:pt>
                <c:pt idx="760">
                  <c:v>41349</c:v>
                </c:pt>
                <c:pt idx="761">
                  <c:v>41350</c:v>
                </c:pt>
                <c:pt idx="762">
                  <c:v>41351</c:v>
                </c:pt>
                <c:pt idx="763">
                  <c:v>41352</c:v>
                </c:pt>
                <c:pt idx="764">
                  <c:v>41353</c:v>
                </c:pt>
                <c:pt idx="765">
                  <c:v>41354</c:v>
                </c:pt>
                <c:pt idx="766">
                  <c:v>41355</c:v>
                </c:pt>
                <c:pt idx="767">
                  <c:v>41356</c:v>
                </c:pt>
                <c:pt idx="768">
                  <c:v>41357</c:v>
                </c:pt>
                <c:pt idx="769">
                  <c:v>41358</c:v>
                </c:pt>
                <c:pt idx="770">
                  <c:v>41359</c:v>
                </c:pt>
                <c:pt idx="771">
                  <c:v>41360</c:v>
                </c:pt>
                <c:pt idx="772">
                  <c:v>41361</c:v>
                </c:pt>
                <c:pt idx="773">
                  <c:v>41362</c:v>
                </c:pt>
                <c:pt idx="774">
                  <c:v>41363</c:v>
                </c:pt>
                <c:pt idx="775">
                  <c:v>41364</c:v>
                </c:pt>
                <c:pt idx="776">
                  <c:v>41365</c:v>
                </c:pt>
                <c:pt idx="777">
                  <c:v>41366</c:v>
                </c:pt>
                <c:pt idx="778">
                  <c:v>41367</c:v>
                </c:pt>
                <c:pt idx="779">
                  <c:v>41368</c:v>
                </c:pt>
                <c:pt idx="780">
                  <c:v>41369</c:v>
                </c:pt>
                <c:pt idx="781">
                  <c:v>41370</c:v>
                </c:pt>
                <c:pt idx="782">
                  <c:v>41371</c:v>
                </c:pt>
                <c:pt idx="783">
                  <c:v>41372</c:v>
                </c:pt>
                <c:pt idx="784">
                  <c:v>41373</c:v>
                </c:pt>
                <c:pt idx="785">
                  <c:v>41374</c:v>
                </c:pt>
                <c:pt idx="786">
                  <c:v>41375</c:v>
                </c:pt>
                <c:pt idx="787">
                  <c:v>41376</c:v>
                </c:pt>
                <c:pt idx="788">
                  <c:v>41377</c:v>
                </c:pt>
                <c:pt idx="789">
                  <c:v>41378</c:v>
                </c:pt>
                <c:pt idx="790">
                  <c:v>41379</c:v>
                </c:pt>
                <c:pt idx="791">
                  <c:v>41380</c:v>
                </c:pt>
                <c:pt idx="792">
                  <c:v>41381</c:v>
                </c:pt>
                <c:pt idx="793">
                  <c:v>41382</c:v>
                </c:pt>
                <c:pt idx="794">
                  <c:v>41383</c:v>
                </c:pt>
                <c:pt idx="795">
                  <c:v>41384</c:v>
                </c:pt>
                <c:pt idx="796">
                  <c:v>41385</c:v>
                </c:pt>
                <c:pt idx="797">
                  <c:v>41386</c:v>
                </c:pt>
                <c:pt idx="798">
                  <c:v>41387</c:v>
                </c:pt>
                <c:pt idx="799">
                  <c:v>41388</c:v>
                </c:pt>
                <c:pt idx="800">
                  <c:v>41389</c:v>
                </c:pt>
                <c:pt idx="801">
                  <c:v>41390</c:v>
                </c:pt>
                <c:pt idx="802">
                  <c:v>41391</c:v>
                </c:pt>
                <c:pt idx="803">
                  <c:v>41392</c:v>
                </c:pt>
                <c:pt idx="804">
                  <c:v>41393</c:v>
                </c:pt>
                <c:pt idx="805">
                  <c:v>41394</c:v>
                </c:pt>
                <c:pt idx="806">
                  <c:v>41395</c:v>
                </c:pt>
                <c:pt idx="807">
                  <c:v>41396</c:v>
                </c:pt>
                <c:pt idx="808">
                  <c:v>41397</c:v>
                </c:pt>
                <c:pt idx="809">
                  <c:v>41398</c:v>
                </c:pt>
                <c:pt idx="810">
                  <c:v>41399</c:v>
                </c:pt>
                <c:pt idx="811">
                  <c:v>41400</c:v>
                </c:pt>
                <c:pt idx="812">
                  <c:v>41401</c:v>
                </c:pt>
                <c:pt idx="813">
                  <c:v>41402</c:v>
                </c:pt>
                <c:pt idx="814">
                  <c:v>41403</c:v>
                </c:pt>
                <c:pt idx="815">
                  <c:v>41404</c:v>
                </c:pt>
                <c:pt idx="816">
                  <c:v>41405</c:v>
                </c:pt>
                <c:pt idx="817">
                  <c:v>41406</c:v>
                </c:pt>
                <c:pt idx="818">
                  <c:v>41407</c:v>
                </c:pt>
                <c:pt idx="819">
                  <c:v>41408</c:v>
                </c:pt>
                <c:pt idx="820">
                  <c:v>41409</c:v>
                </c:pt>
                <c:pt idx="821">
                  <c:v>41410</c:v>
                </c:pt>
                <c:pt idx="822">
                  <c:v>41411</c:v>
                </c:pt>
                <c:pt idx="823">
                  <c:v>41412</c:v>
                </c:pt>
                <c:pt idx="824">
                  <c:v>41413</c:v>
                </c:pt>
                <c:pt idx="825">
                  <c:v>41414</c:v>
                </c:pt>
                <c:pt idx="826">
                  <c:v>41415</c:v>
                </c:pt>
                <c:pt idx="827">
                  <c:v>41416</c:v>
                </c:pt>
                <c:pt idx="828">
                  <c:v>41417</c:v>
                </c:pt>
                <c:pt idx="829">
                  <c:v>41418</c:v>
                </c:pt>
                <c:pt idx="830">
                  <c:v>41419</c:v>
                </c:pt>
                <c:pt idx="831">
                  <c:v>41420</c:v>
                </c:pt>
                <c:pt idx="832">
                  <c:v>41421</c:v>
                </c:pt>
                <c:pt idx="833">
                  <c:v>41422</c:v>
                </c:pt>
                <c:pt idx="834">
                  <c:v>41423</c:v>
                </c:pt>
                <c:pt idx="835">
                  <c:v>41424</c:v>
                </c:pt>
                <c:pt idx="836">
                  <c:v>41425</c:v>
                </c:pt>
                <c:pt idx="837">
                  <c:v>41426</c:v>
                </c:pt>
                <c:pt idx="838">
                  <c:v>41427</c:v>
                </c:pt>
                <c:pt idx="839">
                  <c:v>41428</c:v>
                </c:pt>
                <c:pt idx="840">
                  <c:v>41429</c:v>
                </c:pt>
                <c:pt idx="841">
                  <c:v>41430</c:v>
                </c:pt>
                <c:pt idx="842">
                  <c:v>41431</c:v>
                </c:pt>
                <c:pt idx="843">
                  <c:v>41432</c:v>
                </c:pt>
                <c:pt idx="844">
                  <c:v>41433</c:v>
                </c:pt>
                <c:pt idx="845">
                  <c:v>41434</c:v>
                </c:pt>
                <c:pt idx="846">
                  <c:v>41435</c:v>
                </c:pt>
                <c:pt idx="847">
                  <c:v>41436</c:v>
                </c:pt>
                <c:pt idx="848">
                  <c:v>41437</c:v>
                </c:pt>
                <c:pt idx="849">
                  <c:v>41438</c:v>
                </c:pt>
                <c:pt idx="850">
                  <c:v>41439</c:v>
                </c:pt>
                <c:pt idx="851">
                  <c:v>41440</c:v>
                </c:pt>
                <c:pt idx="852">
                  <c:v>41441</c:v>
                </c:pt>
                <c:pt idx="853">
                  <c:v>41442</c:v>
                </c:pt>
                <c:pt idx="854">
                  <c:v>41443</c:v>
                </c:pt>
                <c:pt idx="855">
                  <c:v>41444</c:v>
                </c:pt>
                <c:pt idx="856">
                  <c:v>41445</c:v>
                </c:pt>
                <c:pt idx="857">
                  <c:v>41446</c:v>
                </c:pt>
                <c:pt idx="858">
                  <c:v>41447</c:v>
                </c:pt>
                <c:pt idx="859">
                  <c:v>41448</c:v>
                </c:pt>
                <c:pt idx="860">
                  <c:v>41449</c:v>
                </c:pt>
                <c:pt idx="861">
                  <c:v>41450</c:v>
                </c:pt>
                <c:pt idx="862">
                  <c:v>41451</c:v>
                </c:pt>
                <c:pt idx="863">
                  <c:v>41452</c:v>
                </c:pt>
                <c:pt idx="864">
                  <c:v>41453</c:v>
                </c:pt>
                <c:pt idx="865">
                  <c:v>41454</c:v>
                </c:pt>
                <c:pt idx="866">
                  <c:v>41455</c:v>
                </c:pt>
                <c:pt idx="867">
                  <c:v>41456</c:v>
                </c:pt>
                <c:pt idx="868">
                  <c:v>41457</c:v>
                </c:pt>
                <c:pt idx="869">
                  <c:v>41458</c:v>
                </c:pt>
                <c:pt idx="870">
                  <c:v>41459</c:v>
                </c:pt>
                <c:pt idx="871">
                  <c:v>41460</c:v>
                </c:pt>
                <c:pt idx="872">
                  <c:v>41461</c:v>
                </c:pt>
                <c:pt idx="873">
                  <c:v>41462</c:v>
                </c:pt>
                <c:pt idx="874">
                  <c:v>41463</c:v>
                </c:pt>
                <c:pt idx="875">
                  <c:v>41464</c:v>
                </c:pt>
                <c:pt idx="876">
                  <c:v>41465</c:v>
                </c:pt>
                <c:pt idx="877">
                  <c:v>41466</c:v>
                </c:pt>
                <c:pt idx="878">
                  <c:v>41467</c:v>
                </c:pt>
                <c:pt idx="879">
                  <c:v>41468</c:v>
                </c:pt>
                <c:pt idx="880">
                  <c:v>41469</c:v>
                </c:pt>
                <c:pt idx="881">
                  <c:v>41470</c:v>
                </c:pt>
                <c:pt idx="882">
                  <c:v>41471</c:v>
                </c:pt>
                <c:pt idx="883">
                  <c:v>41472</c:v>
                </c:pt>
                <c:pt idx="884">
                  <c:v>41473</c:v>
                </c:pt>
                <c:pt idx="885">
                  <c:v>41474</c:v>
                </c:pt>
                <c:pt idx="886">
                  <c:v>41475</c:v>
                </c:pt>
                <c:pt idx="887">
                  <c:v>41476</c:v>
                </c:pt>
                <c:pt idx="888">
                  <c:v>41477</c:v>
                </c:pt>
                <c:pt idx="889">
                  <c:v>41478</c:v>
                </c:pt>
                <c:pt idx="890">
                  <c:v>41479</c:v>
                </c:pt>
                <c:pt idx="891">
                  <c:v>41480</c:v>
                </c:pt>
                <c:pt idx="892">
                  <c:v>41481</c:v>
                </c:pt>
                <c:pt idx="893">
                  <c:v>41482</c:v>
                </c:pt>
                <c:pt idx="894">
                  <c:v>41483</c:v>
                </c:pt>
                <c:pt idx="895">
                  <c:v>41484</c:v>
                </c:pt>
                <c:pt idx="896">
                  <c:v>41485</c:v>
                </c:pt>
                <c:pt idx="897">
                  <c:v>41486</c:v>
                </c:pt>
                <c:pt idx="898">
                  <c:v>41487</c:v>
                </c:pt>
                <c:pt idx="899">
                  <c:v>41488</c:v>
                </c:pt>
                <c:pt idx="900">
                  <c:v>41489</c:v>
                </c:pt>
                <c:pt idx="901">
                  <c:v>41490</c:v>
                </c:pt>
                <c:pt idx="902">
                  <c:v>41491</c:v>
                </c:pt>
                <c:pt idx="903">
                  <c:v>41492</c:v>
                </c:pt>
                <c:pt idx="904">
                  <c:v>41493</c:v>
                </c:pt>
                <c:pt idx="905">
                  <c:v>41494</c:v>
                </c:pt>
                <c:pt idx="906">
                  <c:v>41495</c:v>
                </c:pt>
                <c:pt idx="907">
                  <c:v>41496</c:v>
                </c:pt>
                <c:pt idx="908">
                  <c:v>41497</c:v>
                </c:pt>
                <c:pt idx="909">
                  <c:v>41498</c:v>
                </c:pt>
                <c:pt idx="910">
                  <c:v>41499</c:v>
                </c:pt>
                <c:pt idx="911">
                  <c:v>41500</c:v>
                </c:pt>
                <c:pt idx="912">
                  <c:v>41501</c:v>
                </c:pt>
                <c:pt idx="913">
                  <c:v>41502</c:v>
                </c:pt>
                <c:pt idx="914">
                  <c:v>41503</c:v>
                </c:pt>
                <c:pt idx="915">
                  <c:v>41504</c:v>
                </c:pt>
                <c:pt idx="916">
                  <c:v>41505</c:v>
                </c:pt>
                <c:pt idx="917">
                  <c:v>41506</c:v>
                </c:pt>
                <c:pt idx="918">
                  <c:v>41507</c:v>
                </c:pt>
                <c:pt idx="919">
                  <c:v>41508</c:v>
                </c:pt>
                <c:pt idx="920">
                  <c:v>41509</c:v>
                </c:pt>
                <c:pt idx="921">
                  <c:v>41510</c:v>
                </c:pt>
                <c:pt idx="922">
                  <c:v>41511</c:v>
                </c:pt>
                <c:pt idx="923">
                  <c:v>41512</c:v>
                </c:pt>
                <c:pt idx="924">
                  <c:v>41513</c:v>
                </c:pt>
                <c:pt idx="925">
                  <c:v>41514</c:v>
                </c:pt>
                <c:pt idx="926">
                  <c:v>41515</c:v>
                </c:pt>
                <c:pt idx="927">
                  <c:v>41516</c:v>
                </c:pt>
                <c:pt idx="928">
                  <c:v>41517</c:v>
                </c:pt>
                <c:pt idx="929">
                  <c:v>41518</c:v>
                </c:pt>
                <c:pt idx="930">
                  <c:v>41519</c:v>
                </c:pt>
                <c:pt idx="931">
                  <c:v>41520</c:v>
                </c:pt>
                <c:pt idx="932">
                  <c:v>41521</c:v>
                </c:pt>
                <c:pt idx="933">
                  <c:v>41522</c:v>
                </c:pt>
                <c:pt idx="934">
                  <c:v>41523</c:v>
                </c:pt>
                <c:pt idx="935">
                  <c:v>41524</c:v>
                </c:pt>
                <c:pt idx="936">
                  <c:v>41525</c:v>
                </c:pt>
                <c:pt idx="937">
                  <c:v>41526</c:v>
                </c:pt>
                <c:pt idx="938">
                  <c:v>41527</c:v>
                </c:pt>
                <c:pt idx="939">
                  <c:v>41528</c:v>
                </c:pt>
                <c:pt idx="940">
                  <c:v>41529</c:v>
                </c:pt>
                <c:pt idx="941">
                  <c:v>41530</c:v>
                </c:pt>
                <c:pt idx="942">
                  <c:v>41531</c:v>
                </c:pt>
                <c:pt idx="943">
                  <c:v>41532</c:v>
                </c:pt>
                <c:pt idx="944">
                  <c:v>41533</c:v>
                </c:pt>
                <c:pt idx="945">
                  <c:v>41534</c:v>
                </c:pt>
                <c:pt idx="946">
                  <c:v>41535</c:v>
                </c:pt>
                <c:pt idx="947">
                  <c:v>41536</c:v>
                </c:pt>
                <c:pt idx="948">
                  <c:v>41537</c:v>
                </c:pt>
                <c:pt idx="949">
                  <c:v>41538</c:v>
                </c:pt>
                <c:pt idx="950">
                  <c:v>41539</c:v>
                </c:pt>
                <c:pt idx="951">
                  <c:v>41540</c:v>
                </c:pt>
                <c:pt idx="952">
                  <c:v>41541</c:v>
                </c:pt>
                <c:pt idx="953">
                  <c:v>41542</c:v>
                </c:pt>
                <c:pt idx="954">
                  <c:v>41543</c:v>
                </c:pt>
                <c:pt idx="955">
                  <c:v>41544</c:v>
                </c:pt>
                <c:pt idx="956">
                  <c:v>41545</c:v>
                </c:pt>
                <c:pt idx="957">
                  <c:v>41546</c:v>
                </c:pt>
                <c:pt idx="958">
                  <c:v>41547</c:v>
                </c:pt>
                <c:pt idx="959">
                  <c:v>41548</c:v>
                </c:pt>
                <c:pt idx="960">
                  <c:v>41549</c:v>
                </c:pt>
                <c:pt idx="961">
                  <c:v>41550</c:v>
                </c:pt>
                <c:pt idx="962">
                  <c:v>41551</c:v>
                </c:pt>
                <c:pt idx="963">
                  <c:v>41552</c:v>
                </c:pt>
                <c:pt idx="964">
                  <c:v>41553</c:v>
                </c:pt>
                <c:pt idx="965">
                  <c:v>41554</c:v>
                </c:pt>
                <c:pt idx="966">
                  <c:v>41555</c:v>
                </c:pt>
                <c:pt idx="967">
                  <c:v>41556</c:v>
                </c:pt>
                <c:pt idx="968">
                  <c:v>41557</c:v>
                </c:pt>
                <c:pt idx="969">
                  <c:v>41558</c:v>
                </c:pt>
                <c:pt idx="970">
                  <c:v>41559</c:v>
                </c:pt>
                <c:pt idx="971">
                  <c:v>41560</c:v>
                </c:pt>
                <c:pt idx="972">
                  <c:v>41561</c:v>
                </c:pt>
                <c:pt idx="973">
                  <c:v>41562</c:v>
                </c:pt>
                <c:pt idx="974">
                  <c:v>41563</c:v>
                </c:pt>
                <c:pt idx="975">
                  <c:v>41564</c:v>
                </c:pt>
                <c:pt idx="976">
                  <c:v>41565</c:v>
                </c:pt>
                <c:pt idx="977">
                  <c:v>41566</c:v>
                </c:pt>
                <c:pt idx="978">
                  <c:v>41567</c:v>
                </c:pt>
                <c:pt idx="979">
                  <c:v>41568</c:v>
                </c:pt>
                <c:pt idx="980">
                  <c:v>41569</c:v>
                </c:pt>
                <c:pt idx="981">
                  <c:v>41570</c:v>
                </c:pt>
                <c:pt idx="982">
                  <c:v>41571</c:v>
                </c:pt>
                <c:pt idx="983">
                  <c:v>41572</c:v>
                </c:pt>
                <c:pt idx="984">
                  <c:v>41573</c:v>
                </c:pt>
                <c:pt idx="985">
                  <c:v>41574</c:v>
                </c:pt>
                <c:pt idx="986">
                  <c:v>41575</c:v>
                </c:pt>
                <c:pt idx="987">
                  <c:v>41576</c:v>
                </c:pt>
                <c:pt idx="988">
                  <c:v>41577</c:v>
                </c:pt>
                <c:pt idx="989">
                  <c:v>41578</c:v>
                </c:pt>
                <c:pt idx="990">
                  <c:v>41579</c:v>
                </c:pt>
                <c:pt idx="991">
                  <c:v>41580</c:v>
                </c:pt>
                <c:pt idx="992">
                  <c:v>41581</c:v>
                </c:pt>
                <c:pt idx="993">
                  <c:v>41582</c:v>
                </c:pt>
                <c:pt idx="994">
                  <c:v>41583</c:v>
                </c:pt>
                <c:pt idx="995">
                  <c:v>41584</c:v>
                </c:pt>
                <c:pt idx="996">
                  <c:v>41585</c:v>
                </c:pt>
                <c:pt idx="997">
                  <c:v>41586</c:v>
                </c:pt>
                <c:pt idx="998">
                  <c:v>41587</c:v>
                </c:pt>
                <c:pt idx="999">
                  <c:v>41588</c:v>
                </c:pt>
                <c:pt idx="1000">
                  <c:v>41589</c:v>
                </c:pt>
                <c:pt idx="1001">
                  <c:v>41590</c:v>
                </c:pt>
                <c:pt idx="1002">
                  <c:v>41591</c:v>
                </c:pt>
                <c:pt idx="1003">
                  <c:v>41592</c:v>
                </c:pt>
                <c:pt idx="1004">
                  <c:v>41593</c:v>
                </c:pt>
                <c:pt idx="1005">
                  <c:v>41594</c:v>
                </c:pt>
                <c:pt idx="1006">
                  <c:v>41595</c:v>
                </c:pt>
                <c:pt idx="1007">
                  <c:v>41596</c:v>
                </c:pt>
                <c:pt idx="1008">
                  <c:v>41597</c:v>
                </c:pt>
                <c:pt idx="1009">
                  <c:v>41598</c:v>
                </c:pt>
                <c:pt idx="1010">
                  <c:v>41599</c:v>
                </c:pt>
                <c:pt idx="1011">
                  <c:v>41600</c:v>
                </c:pt>
                <c:pt idx="1012">
                  <c:v>41601</c:v>
                </c:pt>
                <c:pt idx="1013">
                  <c:v>41602</c:v>
                </c:pt>
                <c:pt idx="1014">
                  <c:v>41603</c:v>
                </c:pt>
                <c:pt idx="1015">
                  <c:v>41604</c:v>
                </c:pt>
                <c:pt idx="1016">
                  <c:v>41605</c:v>
                </c:pt>
                <c:pt idx="1017">
                  <c:v>41606</c:v>
                </c:pt>
                <c:pt idx="1018">
                  <c:v>41607</c:v>
                </c:pt>
                <c:pt idx="1019">
                  <c:v>41608</c:v>
                </c:pt>
                <c:pt idx="1020">
                  <c:v>41609</c:v>
                </c:pt>
                <c:pt idx="1021">
                  <c:v>41610</c:v>
                </c:pt>
                <c:pt idx="1022">
                  <c:v>41611</c:v>
                </c:pt>
                <c:pt idx="1023">
                  <c:v>41612</c:v>
                </c:pt>
                <c:pt idx="1024">
                  <c:v>41613</c:v>
                </c:pt>
                <c:pt idx="1025">
                  <c:v>41614</c:v>
                </c:pt>
                <c:pt idx="1026">
                  <c:v>41615</c:v>
                </c:pt>
                <c:pt idx="1027">
                  <c:v>41616</c:v>
                </c:pt>
                <c:pt idx="1028">
                  <c:v>41617</c:v>
                </c:pt>
                <c:pt idx="1029">
                  <c:v>41618</c:v>
                </c:pt>
                <c:pt idx="1030">
                  <c:v>41619</c:v>
                </c:pt>
                <c:pt idx="1031">
                  <c:v>41620</c:v>
                </c:pt>
                <c:pt idx="1032">
                  <c:v>41621</c:v>
                </c:pt>
                <c:pt idx="1033">
                  <c:v>41622</c:v>
                </c:pt>
                <c:pt idx="1034">
                  <c:v>41623</c:v>
                </c:pt>
                <c:pt idx="1035">
                  <c:v>41624</c:v>
                </c:pt>
                <c:pt idx="1036">
                  <c:v>41625</c:v>
                </c:pt>
                <c:pt idx="1037">
                  <c:v>41626</c:v>
                </c:pt>
                <c:pt idx="1038">
                  <c:v>41627</c:v>
                </c:pt>
                <c:pt idx="1039">
                  <c:v>41628</c:v>
                </c:pt>
                <c:pt idx="1040">
                  <c:v>41629</c:v>
                </c:pt>
                <c:pt idx="1041">
                  <c:v>41630</c:v>
                </c:pt>
                <c:pt idx="1042">
                  <c:v>41631</c:v>
                </c:pt>
                <c:pt idx="1043">
                  <c:v>41632</c:v>
                </c:pt>
                <c:pt idx="1044">
                  <c:v>41633</c:v>
                </c:pt>
                <c:pt idx="1045">
                  <c:v>41634</c:v>
                </c:pt>
                <c:pt idx="1046">
                  <c:v>41635</c:v>
                </c:pt>
                <c:pt idx="1047">
                  <c:v>41636</c:v>
                </c:pt>
                <c:pt idx="1048">
                  <c:v>41637</c:v>
                </c:pt>
                <c:pt idx="1049">
                  <c:v>41638</c:v>
                </c:pt>
                <c:pt idx="1050">
                  <c:v>41639</c:v>
                </c:pt>
                <c:pt idx="1051">
                  <c:v>41640</c:v>
                </c:pt>
                <c:pt idx="1052">
                  <c:v>41641</c:v>
                </c:pt>
                <c:pt idx="1053">
                  <c:v>41642</c:v>
                </c:pt>
                <c:pt idx="1054">
                  <c:v>41643</c:v>
                </c:pt>
                <c:pt idx="1055">
                  <c:v>41644</c:v>
                </c:pt>
                <c:pt idx="1056">
                  <c:v>41645</c:v>
                </c:pt>
                <c:pt idx="1057">
                  <c:v>41646</c:v>
                </c:pt>
                <c:pt idx="1058">
                  <c:v>41647</c:v>
                </c:pt>
                <c:pt idx="1059">
                  <c:v>41648</c:v>
                </c:pt>
                <c:pt idx="1060">
                  <c:v>41649</c:v>
                </c:pt>
                <c:pt idx="1061">
                  <c:v>41650</c:v>
                </c:pt>
                <c:pt idx="1062">
                  <c:v>41651</c:v>
                </c:pt>
                <c:pt idx="1063">
                  <c:v>41652</c:v>
                </c:pt>
                <c:pt idx="1064">
                  <c:v>41653</c:v>
                </c:pt>
                <c:pt idx="1065">
                  <c:v>41654</c:v>
                </c:pt>
                <c:pt idx="1066">
                  <c:v>41655</c:v>
                </c:pt>
                <c:pt idx="1067">
                  <c:v>41656</c:v>
                </c:pt>
                <c:pt idx="1068">
                  <c:v>41657</c:v>
                </c:pt>
                <c:pt idx="1069">
                  <c:v>41658</c:v>
                </c:pt>
                <c:pt idx="1070">
                  <c:v>41659</c:v>
                </c:pt>
                <c:pt idx="1071">
                  <c:v>41660</c:v>
                </c:pt>
                <c:pt idx="1072">
                  <c:v>41661</c:v>
                </c:pt>
                <c:pt idx="1073">
                  <c:v>41662</c:v>
                </c:pt>
                <c:pt idx="1074">
                  <c:v>41663</c:v>
                </c:pt>
                <c:pt idx="1075">
                  <c:v>41664</c:v>
                </c:pt>
                <c:pt idx="1076">
                  <c:v>41665</c:v>
                </c:pt>
                <c:pt idx="1077">
                  <c:v>41666</c:v>
                </c:pt>
                <c:pt idx="1078">
                  <c:v>41667</c:v>
                </c:pt>
                <c:pt idx="1079">
                  <c:v>41668</c:v>
                </c:pt>
                <c:pt idx="1080">
                  <c:v>41669</c:v>
                </c:pt>
                <c:pt idx="1081">
                  <c:v>41670</c:v>
                </c:pt>
                <c:pt idx="1082">
                  <c:v>41671</c:v>
                </c:pt>
                <c:pt idx="1083">
                  <c:v>41672</c:v>
                </c:pt>
                <c:pt idx="1084">
                  <c:v>41673</c:v>
                </c:pt>
                <c:pt idx="1085">
                  <c:v>41674</c:v>
                </c:pt>
                <c:pt idx="1086">
                  <c:v>41675</c:v>
                </c:pt>
                <c:pt idx="1087">
                  <c:v>41676</c:v>
                </c:pt>
                <c:pt idx="1088">
                  <c:v>41677</c:v>
                </c:pt>
                <c:pt idx="1089">
                  <c:v>41678</c:v>
                </c:pt>
                <c:pt idx="1090">
                  <c:v>41679</c:v>
                </c:pt>
                <c:pt idx="1091">
                  <c:v>41680</c:v>
                </c:pt>
                <c:pt idx="1092">
                  <c:v>41681</c:v>
                </c:pt>
                <c:pt idx="1093">
                  <c:v>41682</c:v>
                </c:pt>
                <c:pt idx="1094">
                  <c:v>41683</c:v>
                </c:pt>
                <c:pt idx="1095">
                  <c:v>41684</c:v>
                </c:pt>
                <c:pt idx="1096">
                  <c:v>41685</c:v>
                </c:pt>
                <c:pt idx="1097">
                  <c:v>41686</c:v>
                </c:pt>
                <c:pt idx="1098">
                  <c:v>41687</c:v>
                </c:pt>
                <c:pt idx="1099">
                  <c:v>41688</c:v>
                </c:pt>
                <c:pt idx="1100">
                  <c:v>41689</c:v>
                </c:pt>
                <c:pt idx="1101">
                  <c:v>41690</c:v>
                </c:pt>
                <c:pt idx="1102">
                  <c:v>41691</c:v>
                </c:pt>
                <c:pt idx="1103">
                  <c:v>41692</c:v>
                </c:pt>
                <c:pt idx="1104">
                  <c:v>41693</c:v>
                </c:pt>
                <c:pt idx="1105">
                  <c:v>41694</c:v>
                </c:pt>
                <c:pt idx="1106">
                  <c:v>41695</c:v>
                </c:pt>
                <c:pt idx="1107">
                  <c:v>41696</c:v>
                </c:pt>
                <c:pt idx="1108">
                  <c:v>41697</c:v>
                </c:pt>
                <c:pt idx="1109">
                  <c:v>41698</c:v>
                </c:pt>
                <c:pt idx="1110">
                  <c:v>41699</c:v>
                </c:pt>
                <c:pt idx="1111">
                  <c:v>41700</c:v>
                </c:pt>
                <c:pt idx="1112">
                  <c:v>41701</c:v>
                </c:pt>
                <c:pt idx="1113">
                  <c:v>41702</c:v>
                </c:pt>
                <c:pt idx="1114">
                  <c:v>41703</c:v>
                </c:pt>
                <c:pt idx="1115">
                  <c:v>41704</c:v>
                </c:pt>
                <c:pt idx="1116">
                  <c:v>41705</c:v>
                </c:pt>
                <c:pt idx="1117">
                  <c:v>41706</c:v>
                </c:pt>
                <c:pt idx="1118">
                  <c:v>41707</c:v>
                </c:pt>
                <c:pt idx="1119">
                  <c:v>41708</c:v>
                </c:pt>
                <c:pt idx="1120">
                  <c:v>41709</c:v>
                </c:pt>
                <c:pt idx="1121">
                  <c:v>41710</c:v>
                </c:pt>
                <c:pt idx="1122">
                  <c:v>41711</c:v>
                </c:pt>
                <c:pt idx="1123">
                  <c:v>41712</c:v>
                </c:pt>
                <c:pt idx="1124">
                  <c:v>41713</c:v>
                </c:pt>
                <c:pt idx="1125">
                  <c:v>41714</c:v>
                </c:pt>
                <c:pt idx="1126">
                  <c:v>41715</c:v>
                </c:pt>
                <c:pt idx="1127">
                  <c:v>41716</c:v>
                </c:pt>
                <c:pt idx="1128">
                  <c:v>41717</c:v>
                </c:pt>
                <c:pt idx="1129">
                  <c:v>41718</c:v>
                </c:pt>
                <c:pt idx="1130">
                  <c:v>41719</c:v>
                </c:pt>
                <c:pt idx="1131">
                  <c:v>41720</c:v>
                </c:pt>
                <c:pt idx="1132">
                  <c:v>41721</c:v>
                </c:pt>
                <c:pt idx="1133">
                  <c:v>41722</c:v>
                </c:pt>
                <c:pt idx="1134">
                  <c:v>41723</c:v>
                </c:pt>
                <c:pt idx="1135">
                  <c:v>41724</c:v>
                </c:pt>
                <c:pt idx="1136">
                  <c:v>41725</c:v>
                </c:pt>
                <c:pt idx="1137">
                  <c:v>41726</c:v>
                </c:pt>
                <c:pt idx="1138">
                  <c:v>41727</c:v>
                </c:pt>
                <c:pt idx="1139">
                  <c:v>41728</c:v>
                </c:pt>
                <c:pt idx="1140">
                  <c:v>41729</c:v>
                </c:pt>
                <c:pt idx="1141">
                  <c:v>41730</c:v>
                </c:pt>
                <c:pt idx="1142">
                  <c:v>41731</c:v>
                </c:pt>
                <c:pt idx="1143">
                  <c:v>41732</c:v>
                </c:pt>
                <c:pt idx="1144">
                  <c:v>41733</c:v>
                </c:pt>
                <c:pt idx="1145">
                  <c:v>41734</c:v>
                </c:pt>
                <c:pt idx="1146">
                  <c:v>41735</c:v>
                </c:pt>
                <c:pt idx="1147">
                  <c:v>41736</c:v>
                </c:pt>
                <c:pt idx="1148">
                  <c:v>41737</c:v>
                </c:pt>
                <c:pt idx="1149">
                  <c:v>41738</c:v>
                </c:pt>
                <c:pt idx="1150">
                  <c:v>41739</c:v>
                </c:pt>
                <c:pt idx="1151">
                  <c:v>41740</c:v>
                </c:pt>
                <c:pt idx="1152">
                  <c:v>41741</c:v>
                </c:pt>
                <c:pt idx="1153">
                  <c:v>41742</c:v>
                </c:pt>
                <c:pt idx="1154">
                  <c:v>41743</c:v>
                </c:pt>
                <c:pt idx="1155">
                  <c:v>41744</c:v>
                </c:pt>
                <c:pt idx="1156">
                  <c:v>41745</c:v>
                </c:pt>
                <c:pt idx="1157">
                  <c:v>41746</c:v>
                </c:pt>
                <c:pt idx="1158">
                  <c:v>41747</c:v>
                </c:pt>
                <c:pt idx="1159">
                  <c:v>41748</c:v>
                </c:pt>
                <c:pt idx="1160">
                  <c:v>41749</c:v>
                </c:pt>
                <c:pt idx="1161">
                  <c:v>41750</c:v>
                </c:pt>
                <c:pt idx="1162">
                  <c:v>41751</c:v>
                </c:pt>
                <c:pt idx="1163">
                  <c:v>41752</c:v>
                </c:pt>
                <c:pt idx="1164">
                  <c:v>41753</c:v>
                </c:pt>
                <c:pt idx="1165">
                  <c:v>41754</c:v>
                </c:pt>
                <c:pt idx="1166">
                  <c:v>41755</c:v>
                </c:pt>
                <c:pt idx="1167">
                  <c:v>41756</c:v>
                </c:pt>
                <c:pt idx="1168">
                  <c:v>41757</c:v>
                </c:pt>
                <c:pt idx="1169">
                  <c:v>41758</c:v>
                </c:pt>
                <c:pt idx="1170">
                  <c:v>41759</c:v>
                </c:pt>
                <c:pt idx="1171">
                  <c:v>41760</c:v>
                </c:pt>
                <c:pt idx="1172">
                  <c:v>41761</c:v>
                </c:pt>
                <c:pt idx="1173">
                  <c:v>41762</c:v>
                </c:pt>
                <c:pt idx="1174">
                  <c:v>41763</c:v>
                </c:pt>
                <c:pt idx="1175">
                  <c:v>41764</c:v>
                </c:pt>
                <c:pt idx="1176">
                  <c:v>41765</c:v>
                </c:pt>
                <c:pt idx="1177">
                  <c:v>41766</c:v>
                </c:pt>
                <c:pt idx="1178">
                  <c:v>41767</c:v>
                </c:pt>
                <c:pt idx="1179">
                  <c:v>41768</c:v>
                </c:pt>
                <c:pt idx="1180">
                  <c:v>41769</c:v>
                </c:pt>
                <c:pt idx="1181">
                  <c:v>41770</c:v>
                </c:pt>
                <c:pt idx="1182">
                  <c:v>41771</c:v>
                </c:pt>
                <c:pt idx="1183">
                  <c:v>41772</c:v>
                </c:pt>
                <c:pt idx="1184">
                  <c:v>41773</c:v>
                </c:pt>
                <c:pt idx="1185">
                  <c:v>41774</c:v>
                </c:pt>
                <c:pt idx="1186">
                  <c:v>41775</c:v>
                </c:pt>
                <c:pt idx="1187">
                  <c:v>41776</c:v>
                </c:pt>
                <c:pt idx="1188">
                  <c:v>41777</c:v>
                </c:pt>
                <c:pt idx="1189">
                  <c:v>41778</c:v>
                </c:pt>
                <c:pt idx="1190">
                  <c:v>41779</c:v>
                </c:pt>
                <c:pt idx="1191">
                  <c:v>41780</c:v>
                </c:pt>
                <c:pt idx="1192">
                  <c:v>41815</c:v>
                </c:pt>
                <c:pt idx="1193">
                  <c:v>41816</c:v>
                </c:pt>
                <c:pt idx="1194">
                  <c:v>41817</c:v>
                </c:pt>
                <c:pt idx="1195">
                  <c:v>41818</c:v>
                </c:pt>
                <c:pt idx="1196">
                  <c:v>41819</c:v>
                </c:pt>
                <c:pt idx="1197">
                  <c:v>41820</c:v>
                </c:pt>
                <c:pt idx="1198">
                  <c:v>41821</c:v>
                </c:pt>
                <c:pt idx="1199">
                  <c:v>41822</c:v>
                </c:pt>
                <c:pt idx="1200">
                  <c:v>41823</c:v>
                </c:pt>
                <c:pt idx="1201">
                  <c:v>41824</c:v>
                </c:pt>
                <c:pt idx="1202">
                  <c:v>41825</c:v>
                </c:pt>
                <c:pt idx="1203">
                  <c:v>41826</c:v>
                </c:pt>
                <c:pt idx="1204">
                  <c:v>41827</c:v>
                </c:pt>
                <c:pt idx="1205">
                  <c:v>41828</c:v>
                </c:pt>
                <c:pt idx="1206">
                  <c:v>41829</c:v>
                </c:pt>
                <c:pt idx="1207">
                  <c:v>41830</c:v>
                </c:pt>
                <c:pt idx="1208">
                  <c:v>41831</c:v>
                </c:pt>
                <c:pt idx="1209">
                  <c:v>41832</c:v>
                </c:pt>
                <c:pt idx="1210">
                  <c:v>41833</c:v>
                </c:pt>
                <c:pt idx="1211">
                  <c:v>41834</c:v>
                </c:pt>
                <c:pt idx="1212">
                  <c:v>41835</c:v>
                </c:pt>
                <c:pt idx="1213">
                  <c:v>41836</c:v>
                </c:pt>
                <c:pt idx="1214">
                  <c:v>41837</c:v>
                </c:pt>
                <c:pt idx="1215">
                  <c:v>41838</c:v>
                </c:pt>
                <c:pt idx="1216">
                  <c:v>41839</c:v>
                </c:pt>
                <c:pt idx="1217">
                  <c:v>41840</c:v>
                </c:pt>
                <c:pt idx="1218">
                  <c:v>41841</c:v>
                </c:pt>
                <c:pt idx="1219">
                  <c:v>41842</c:v>
                </c:pt>
                <c:pt idx="1220">
                  <c:v>41843</c:v>
                </c:pt>
                <c:pt idx="1221">
                  <c:v>41844</c:v>
                </c:pt>
                <c:pt idx="1222">
                  <c:v>41845</c:v>
                </c:pt>
                <c:pt idx="1223">
                  <c:v>41846</c:v>
                </c:pt>
                <c:pt idx="1224">
                  <c:v>41847</c:v>
                </c:pt>
                <c:pt idx="1225">
                  <c:v>41848</c:v>
                </c:pt>
                <c:pt idx="1226">
                  <c:v>41849</c:v>
                </c:pt>
                <c:pt idx="1227">
                  <c:v>41850</c:v>
                </c:pt>
                <c:pt idx="1228">
                  <c:v>41851</c:v>
                </c:pt>
                <c:pt idx="1229">
                  <c:v>41852</c:v>
                </c:pt>
                <c:pt idx="1230">
                  <c:v>41853</c:v>
                </c:pt>
                <c:pt idx="1231">
                  <c:v>41854</c:v>
                </c:pt>
                <c:pt idx="1232">
                  <c:v>41855</c:v>
                </c:pt>
                <c:pt idx="1233">
                  <c:v>41856</c:v>
                </c:pt>
                <c:pt idx="1234">
                  <c:v>41857</c:v>
                </c:pt>
                <c:pt idx="1235">
                  <c:v>41858</c:v>
                </c:pt>
                <c:pt idx="1236">
                  <c:v>41859</c:v>
                </c:pt>
                <c:pt idx="1237">
                  <c:v>41860</c:v>
                </c:pt>
                <c:pt idx="1238">
                  <c:v>41861</c:v>
                </c:pt>
                <c:pt idx="1239">
                  <c:v>41862</c:v>
                </c:pt>
                <c:pt idx="1240">
                  <c:v>41863</c:v>
                </c:pt>
                <c:pt idx="1241">
                  <c:v>41864</c:v>
                </c:pt>
                <c:pt idx="1242">
                  <c:v>41865</c:v>
                </c:pt>
                <c:pt idx="1243">
                  <c:v>41866</c:v>
                </c:pt>
                <c:pt idx="1244">
                  <c:v>41867</c:v>
                </c:pt>
                <c:pt idx="1245">
                  <c:v>41868</c:v>
                </c:pt>
                <c:pt idx="1246">
                  <c:v>41869</c:v>
                </c:pt>
                <c:pt idx="1247">
                  <c:v>41870</c:v>
                </c:pt>
                <c:pt idx="1248">
                  <c:v>41871</c:v>
                </c:pt>
                <c:pt idx="1249">
                  <c:v>41872</c:v>
                </c:pt>
                <c:pt idx="1250">
                  <c:v>41873</c:v>
                </c:pt>
                <c:pt idx="1251">
                  <c:v>41874</c:v>
                </c:pt>
                <c:pt idx="1252">
                  <c:v>41875</c:v>
                </c:pt>
                <c:pt idx="1253">
                  <c:v>41876</c:v>
                </c:pt>
                <c:pt idx="1254">
                  <c:v>41877</c:v>
                </c:pt>
                <c:pt idx="1255">
                  <c:v>41878</c:v>
                </c:pt>
                <c:pt idx="1256">
                  <c:v>41879</c:v>
                </c:pt>
                <c:pt idx="1257">
                  <c:v>41880</c:v>
                </c:pt>
                <c:pt idx="1258">
                  <c:v>41881</c:v>
                </c:pt>
                <c:pt idx="1259">
                  <c:v>41882</c:v>
                </c:pt>
                <c:pt idx="1260">
                  <c:v>41883</c:v>
                </c:pt>
                <c:pt idx="1261">
                  <c:v>41884</c:v>
                </c:pt>
                <c:pt idx="1262">
                  <c:v>41885</c:v>
                </c:pt>
                <c:pt idx="1263">
                  <c:v>41886</c:v>
                </c:pt>
                <c:pt idx="1264">
                  <c:v>41887</c:v>
                </c:pt>
                <c:pt idx="1265">
                  <c:v>41888</c:v>
                </c:pt>
                <c:pt idx="1266">
                  <c:v>41889</c:v>
                </c:pt>
                <c:pt idx="1267">
                  <c:v>41890</c:v>
                </c:pt>
                <c:pt idx="1268">
                  <c:v>41891</c:v>
                </c:pt>
                <c:pt idx="1269">
                  <c:v>41892</c:v>
                </c:pt>
                <c:pt idx="1270">
                  <c:v>41893</c:v>
                </c:pt>
                <c:pt idx="1271">
                  <c:v>41894</c:v>
                </c:pt>
                <c:pt idx="1272">
                  <c:v>41895</c:v>
                </c:pt>
                <c:pt idx="1273">
                  <c:v>41896</c:v>
                </c:pt>
                <c:pt idx="1274">
                  <c:v>41897</c:v>
                </c:pt>
                <c:pt idx="1275">
                  <c:v>41898</c:v>
                </c:pt>
                <c:pt idx="1276">
                  <c:v>41899</c:v>
                </c:pt>
                <c:pt idx="1277">
                  <c:v>41900</c:v>
                </c:pt>
                <c:pt idx="1278">
                  <c:v>41901</c:v>
                </c:pt>
                <c:pt idx="1279">
                  <c:v>41902</c:v>
                </c:pt>
                <c:pt idx="1280">
                  <c:v>41903</c:v>
                </c:pt>
                <c:pt idx="1281">
                  <c:v>41904</c:v>
                </c:pt>
                <c:pt idx="1282">
                  <c:v>41905</c:v>
                </c:pt>
                <c:pt idx="1283">
                  <c:v>41906</c:v>
                </c:pt>
                <c:pt idx="1284">
                  <c:v>41907</c:v>
                </c:pt>
                <c:pt idx="1285">
                  <c:v>41908</c:v>
                </c:pt>
                <c:pt idx="1286">
                  <c:v>41909</c:v>
                </c:pt>
                <c:pt idx="1287">
                  <c:v>41910</c:v>
                </c:pt>
                <c:pt idx="1288">
                  <c:v>41911</c:v>
                </c:pt>
                <c:pt idx="1289">
                  <c:v>41912</c:v>
                </c:pt>
                <c:pt idx="1290">
                  <c:v>41913</c:v>
                </c:pt>
                <c:pt idx="1291">
                  <c:v>41914</c:v>
                </c:pt>
                <c:pt idx="1292">
                  <c:v>41915</c:v>
                </c:pt>
                <c:pt idx="1293">
                  <c:v>41916</c:v>
                </c:pt>
                <c:pt idx="1294">
                  <c:v>41917</c:v>
                </c:pt>
                <c:pt idx="1295">
                  <c:v>41918</c:v>
                </c:pt>
                <c:pt idx="1296">
                  <c:v>41919</c:v>
                </c:pt>
                <c:pt idx="1297">
                  <c:v>41920</c:v>
                </c:pt>
                <c:pt idx="1298">
                  <c:v>41921</c:v>
                </c:pt>
                <c:pt idx="1299">
                  <c:v>41922</c:v>
                </c:pt>
                <c:pt idx="1300">
                  <c:v>41923</c:v>
                </c:pt>
                <c:pt idx="1301">
                  <c:v>41924</c:v>
                </c:pt>
                <c:pt idx="1302">
                  <c:v>41925</c:v>
                </c:pt>
                <c:pt idx="1303">
                  <c:v>41926</c:v>
                </c:pt>
                <c:pt idx="1304">
                  <c:v>41927</c:v>
                </c:pt>
                <c:pt idx="1305">
                  <c:v>41928</c:v>
                </c:pt>
                <c:pt idx="1306">
                  <c:v>41929</c:v>
                </c:pt>
                <c:pt idx="1307">
                  <c:v>41930</c:v>
                </c:pt>
                <c:pt idx="1308">
                  <c:v>41931</c:v>
                </c:pt>
                <c:pt idx="1309">
                  <c:v>41932</c:v>
                </c:pt>
                <c:pt idx="1310">
                  <c:v>41933</c:v>
                </c:pt>
                <c:pt idx="1311">
                  <c:v>41934</c:v>
                </c:pt>
                <c:pt idx="1312">
                  <c:v>41935</c:v>
                </c:pt>
                <c:pt idx="1313">
                  <c:v>41936</c:v>
                </c:pt>
                <c:pt idx="1314">
                  <c:v>41937</c:v>
                </c:pt>
                <c:pt idx="1315">
                  <c:v>41938</c:v>
                </c:pt>
                <c:pt idx="1316">
                  <c:v>41939</c:v>
                </c:pt>
                <c:pt idx="1317">
                  <c:v>41940</c:v>
                </c:pt>
                <c:pt idx="1318">
                  <c:v>41941</c:v>
                </c:pt>
                <c:pt idx="1319">
                  <c:v>41942</c:v>
                </c:pt>
                <c:pt idx="1320">
                  <c:v>41943</c:v>
                </c:pt>
                <c:pt idx="1321">
                  <c:v>41944</c:v>
                </c:pt>
                <c:pt idx="1322">
                  <c:v>41945</c:v>
                </c:pt>
                <c:pt idx="1323">
                  <c:v>41946</c:v>
                </c:pt>
                <c:pt idx="1324">
                  <c:v>41947</c:v>
                </c:pt>
                <c:pt idx="1325">
                  <c:v>41948</c:v>
                </c:pt>
                <c:pt idx="1326">
                  <c:v>41949</c:v>
                </c:pt>
                <c:pt idx="1327">
                  <c:v>41950</c:v>
                </c:pt>
                <c:pt idx="1328">
                  <c:v>41951</c:v>
                </c:pt>
                <c:pt idx="1329">
                  <c:v>41952</c:v>
                </c:pt>
                <c:pt idx="1330">
                  <c:v>41953</c:v>
                </c:pt>
                <c:pt idx="1331">
                  <c:v>41954</c:v>
                </c:pt>
                <c:pt idx="1332">
                  <c:v>41955</c:v>
                </c:pt>
                <c:pt idx="1333">
                  <c:v>41956</c:v>
                </c:pt>
                <c:pt idx="1334">
                  <c:v>41957</c:v>
                </c:pt>
                <c:pt idx="1335">
                  <c:v>41958</c:v>
                </c:pt>
                <c:pt idx="1336">
                  <c:v>41959</c:v>
                </c:pt>
                <c:pt idx="1337">
                  <c:v>41960</c:v>
                </c:pt>
                <c:pt idx="1338">
                  <c:v>41961</c:v>
                </c:pt>
                <c:pt idx="1339">
                  <c:v>41962</c:v>
                </c:pt>
                <c:pt idx="1340">
                  <c:v>41963</c:v>
                </c:pt>
                <c:pt idx="1341">
                  <c:v>41964</c:v>
                </c:pt>
                <c:pt idx="1342">
                  <c:v>41965</c:v>
                </c:pt>
                <c:pt idx="1343">
                  <c:v>41966</c:v>
                </c:pt>
                <c:pt idx="1344">
                  <c:v>41967</c:v>
                </c:pt>
                <c:pt idx="1345">
                  <c:v>41968</c:v>
                </c:pt>
                <c:pt idx="1346">
                  <c:v>41969</c:v>
                </c:pt>
                <c:pt idx="1347">
                  <c:v>41970</c:v>
                </c:pt>
                <c:pt idx="1348">
                  <c:v>41971</c:v>
                </c:pt>
                <c:pt idx="1349">
                  <c:v>41972</c:v>
                </c:pt>
                <c:pt idx="1350">
                  <c:v>41973</c:v>
                </c:pt>
                <c:pt idx="1351">
                  <c:v>41974</c:v>
                </c:pt>
                <c:pt idx="1352">
                  <c:v>41975</c:v>
                </c:pt>
                <c:pt idx="1353">
                  <c:v>41976</c:v>
                </c:pt>
                <c:pt idx="1354">
                  <c:v>41977</c:v>
                </c:pt>
                <c:pt idx="1355">
                  <c:v>41978</c:v>
                </c:pt>
                <c:pt idx="1356">
                  <c:v>41979</c:v>
                </c:pt>
                <c:pt idx="1357">
                  <c:v>41980</c:v>
                </c:pt>
                <c:pt idx="1358">
                  <c:v>41981</c:v>
                </c:pt>
                <c:pt idx="1359">
                  <c:v>41982</c:v>
                </c:pt>
                <c:pt idx="1360">
                  <c:v>41983</c:v>
                </c:pt>
                <c:pt idx="1361">
                  <c:v>41984</c:v>
                </c:pt>
                <c:pt idx="1362">
                  <c:v>41985</c:v>
                </c:pt>
                <c:pt idx="1363">
                  <c:v>41986</c:v>
                </c:pt>
                <c:pt idx="1364">
                  <c:v>41987</c:v>
                </c:pt>
                <c:pt idx="1365">
                  <c:v>41988</c:v>
                </c:pt>
                <c:pt idx="1366">
                  <c:v>41989</c:v>
                </c:pt>
                <c:pt idx="1367">
                  <c:v>41990</c:v>
                </c:pt>
                <c:pt idx="1368">
                  <c:v>41991</c:v>
                </c:pt>
                <c:pt idx="1369">
                  <c:v>41992</c:v>
                </c:pt>
                <c:pt idx="1370">
                  <c:v>41993</c:v>
                </c:pt>
                <c:pt idx="1371">
                  <c:v>41994</c:v>
                </c:pt>
                <c:pt idx="1372">
                  <c:v>41995</c:v>
                </c:pt>
                <c:pt idx="1373">
                  <c:v>41996</c:v>
                </c:pt>
                <c:pt idx="1374">
                  <c:v>41997</c:v>
                </c:pt>
                <c:pt idx="1375">
                  <c:v>41998</c:v>
                </c:pt>
                <c:pt idx="1376">
                  <c:v>41999</c:v>
                </c:pt>
                <c:pt idx="1377">
                  <c:v>42000</c:v>
                </c:pt>
                <c:pt idx="1378">
                  <c:v>42001</c:v>
                </c:pt>
                <c:pt idx="1379">
                  <c:v>42002</c:v>
                </c:pt>
                <c:pt idx="1380">
                  <c:v>42003</c:v>
                </c:pt>
                <c:pt idx="1381">
                  <c:v>42004</c:v>
                </c:pt>
                <c:pt idx="1382">
                  <c:v>42005</c:v>
                </c:pt>
                <c:pt idx="1383">
                  <c:v>42006</c:v>
                </c:pt>
                <c:pt idx="1384">
                  <c:v>42007</c:v>
                </c:pt>
                <c:pt idx="1385">
                  <c:v>42008</c:v>
                </c:pt>
                <c:pt idx="1386">
                  <c:v>42009</c:v>
                </c:pt>
                <c:pt idx="1387">
                  <c:v>42010</c:v>
                </c:pt>
                <c:pt idx="1388">
                  <c:v>42011</c:v>
                </c:pt>
                <c:pt idx="1389">
                  <c:v>42012</c:v>
                </c:pt>
                <c:pt idx="1390">
                  <c:v>42013</c:v>
                </c:pt>
                <c:pt idx="1391">
                  <c:v>42014</c:v>
                </c:pt>
                <c:pt idx="1392">
                  <c:v>42015</c:v>
                </c:pt>
                <c:pt idx="1393">
                  <c:v>42016</c:v>
                </c:pt>
                <c:pt idx="1394">
                  <c:v>42017</c:v>
                </c:pt>
                <c:pt idx="1395">
                  <c:v>42018</c:v>
                </c:pt>
                <c:pt idx="1396">
                  <c:v>42019</c:v>
                </c:pt>
                <c:pt idx="1397">
                  <c:v>42020</c:v>
                </c:pt>
                <c:pt idx="1398">
                  <c:v>42021</c:v>
                </c:pt>
                <c:pt idx="1399">
                  <c:v>42022</c:v>
                </c:pt>
                <c:pt idx="1400">
                  <c:v>42023</c:v>
                </c:pt>
                <c:pt idx="1401">
                  <c:v>42024</c:v>
                </c:pt>
                <c:pt idx="1402">
                  <c:v>42025</c:v>
                </c:pt>
                <c:pt idx="1403">
                  <c:v>42026</c:v>
                </c:pt>
                <c:pt idx="1404">
                  <c:v>42027</c:v>
                </c:pt>
                <c:pt idx="1405">
                  <c:v>42028</c:v>
                </c:pt>
                <c:pt idx="1406">
                  <c:v>42029</c:v>
                </c:pt>
                <c:pt idx="1407">
                  <c:v>42030</c:v>
                </c:pt>
                <c:pt idx="1408">
                  <c:v>42031</c:v>
                </c:pt>
                <c:pt idx="1409">
                  <c:v>42032</c:v>
                </c:pt>
                <c:pt idx="1410">
                  <c:v>42033</c:v>
                </c:pt>
                <c:pt idx="1411">
                  <c:v>42034</c:v>
                </c:pt>
                <c:pt idx="1412">
                  <c:v>42035</c:v>
                </c:pt>
                <c:pt idx="1413">
                  <c:v>42036</c:v>
                </c:pt>
                <c:pt idx="1414">
                  <c:v>42037</c:v>
                </c:pt>
                <c:pt idx="1415">
                  <c:v>42038</c:v>
                </c:pt>
                <c:pt idx="1416">
                  <c:v>42039</c:v>
                </c:pt>
                <c:pt idx="1417">
                  <c:v>42040</c:v>
                </c:pt>
                <c:pt idx="1418">
                  <c:v>42041</c:v>
                </c:pt>
                <c:pt idx="1419">
                  <c:v>42042</c:v>
                </c:pt>
                <c:pt idx="1420">
                  <c:v>42043</c:v>
                </c:pt>
                <c:pt idx="1421">
                  <c:v>42044</c:v>
                </c:pt>
                <c:pt idx="1422">
                  <c:v>42045</c:v>
                </c:pt>
                <c:pt idx="1423">
                  <c:v>42046</c:v>
                </c:pt>
                <c:pt idx="1424">
                  <c:v>42047</c:v>
                </c:pt>
                <c:pt idx="1425">
                  <c:v>42048</c:v>
                </c:pt>
                <c:pt idx="1426">
                  <c:v>42049</c:v>
                </c:pt>
                <c:pt idx="1427">
                  <c:v>42050</c:v>
                </c:pt>
                <c:pt idx="1428">
                  <c:v>42051</c:v>
                </c:pt>
                <c:pt idx="1429">
                  <c:v>42052</c:v>
                </c:pt>
                <c:pt idx="1430">
                  <c:v>42053</c:v>
                </c:pt>
                <c:pt idx="1431">
                  <c:v>42054</c:v>
                </c:pt>
                <c:pt idx="1432">
                  <c:v>42055</c:v>
                </c:pt>
                <c:pt idx="1433">
                  <c:v>42056</c:v>
                </c:pt>
                <c:pt idx="1434">
                  <c:v>42057</c:v>
                </c:pt>
                <c:pt idx="1435">
                  <c:v>42058</c:v>
                </c:pt>
                <c:pt idx="1436">
                  <c:v>42059</c:v>
                </c:pt>
                <c:pt idx="1437">
                  <c:v>42060</c:v>
                </c:pt>
                <c:pt idx="1438">
                  <c:v>42061</c:v>
                </c:pt>
                <c:pt idx="1439">
                  <c:v>42062</c:v>
                </c:pt>
                <c:pt idx="1440">
                  <c:v>42063</c:v>
                </c:pt>
                <c:pt idx="1441">
                  <c:v>42064</c:v>
                </c:pt>
                <c:pt idx="1442">
                  <c:v>42065</c:v>
                </c:pt>
                <c:pt idx="1443">
                  <c:v>42066</c:v>
                </c:pt>
                <c:pt idx="1444">
                  <c:v>42067</c:v>
                </c:pt>
                <c:pt idx="1445">
                  <c:v>42068</c:v>
                </c:pt>
                <c:pt idx="1446">
                  <c:v>42069</c:v>
                </c:pt>
                <c:pt idx="1447">
                  <c:v>42070</c:v>
                </c:pt>
                <c:pt idx="1448">
                  <c:v>42071</c:v>
                </c:pt>
                <c:pt idx="1449">
                  <c:v>42072</c:v>
                </c:pt>
                <c:pt idx="1450">
                  <c:v>42073</c:v>
                </c:pt>
                <c:pt idx="1451">
                  <c:v>42074</c:v>
                </c:pt>
                <c:pt idx="1452">
                  <c:v>42075</c:v>
                </c:pt>
                <c:pt idx="1453">
                  <c:v>42076</c:v>
                </c:pt>
                <c:pt idx="1454">
                  <c:v>42077</c:v>
                </c:pt>
                <c:pt idx="1455">
                  <c:v>42078</c:v>
                </c:pt>
                <c:pt idx="1456">
                  <c:v>42079</c:v>
                </c:pt>
                <c:pt idx="1457">
                  <c:v>42080</c:v>
                </c:pt>
                <c:pt idx="1458">
                  <c:v>42081</c:v>
                </c:pt>
                <c:pt idx="1459">
                  <c:v>42082</c:v>
                </c:pt>
                <c:pt idx="1460">
                  <c:v>42083</c:v>
                </c:pt>
                <c:pt idx="1461">
                  <c:v>42084</c:v>
                </c:pt>
                <c:pt idx="1462">
                  <c:v>42085</c:v>
                </c:pt>
                <c:pt idx="1463">
                  <c:v>42086</c:v>
                </c:pt>
                <c:pt idx="1464">
                  <c:v>42087</c:v>
                </c:pt>
                <c:pt idx="1465">
                  <c:v>42088</c:v>
                </c:pt>
                <c:pt idx="1466">
                  <c:v>42089</c:v>
                </c:pt>
                <c:pt idx="1467">
                  <c:v>42090</c:v>
                </c:pt>
                <c:pt idx="1468">
                  <c:v>42091</c:v>
                </c:pt>
                <c:pt idx="1469">
                  <c:v>42092</c:v>
                </c:pt>
                <c:pt idx="1470">
                  <c:v>42093</c:v>
                </c:pt>
                <c:pt idx="1471">
                  <c:v>42094</c:v>
                </c:pt>
                <c:pt idx="1472">
                  <c:v>42095</c:v>
                </c:pt>
                <c:pt idx="1473">
                  <c:v>42096</c:v>
                </c:pt>
                <c:pt idx="1474">
                  <c:v>42097</c:v>
                </c:pt>
                <c:pt idx="1475">
                  <c:v>42098</c:v>
                </c:pt>
                <c:pt idx="1476">
                  <c:v>42099</c:v>
                </c:pt>
                <c:pt idx="1477">
                  <c:v>42100</c:v>
                </c:pt>
                <c:pt idx="1478">
                  <c:v>42101</c:v>
                </c:pt>
                <c:pt idx="1479">
                  <c:v>42102</c:v>
                </c:pt>
                <c:pt idx="1480">
                  <c:v>42103</c:v>
                </c:pt>
                <c:pt idx="1481">
                  <c:v>42104</c:v>
                </c:pt>
                <c:pt idx="1482">
                  <c:v>42105</c:v>
                </c:pt>
                <c:pt idx="1483">
                  <c:v>42106</c:v>
                </c:pt>
                <c:pt idx="1484">
                  <c:v>42107</c:v>
                </c:pt>
                <c:pt idx="1485">
                  <c:v>42108</c:v>
                </c:pt>
                <c:pt idx="1486">
                  <c:v>42109</c:v>
                </c:pt>
                <c:pt idx="1487">
                  <c:v>42110</c:v>
                </c:pt>
                <c:pt idx="1488">
                  <c:v>42111</c:v>
                </c:pt>
                <c:pt idx="1489">
                  <c:v>42112</c:v>
                </c:pt>
                <c:pt idx="1490">
                  <c:v>42113</c:v>
                </c:pt>
                <c:pt idx="1491">
                  <c:v>42114</c:v>
                </c:pt>
                <c:pt idx="1492">
                  <c:v>42115</c:v>
                </c:pt>
                <c:pt idx="1493">
                  <c:v>42116</c:v>
                </c:pt>
                <c:pt idx="1494">
                  <c:v>42117</c:v>
                </c:pt>
                <c:pt idx="1495">
                  <c:v>42118</c:v>
                </c:pt>
                <c:pt idx="1496">
                  <c:v>42119</c:v>
                </c:pt>
                <c:pt idx="1497">
                  <c:v>42120</c:v>
                </c:pt>
                <c:pt idx="1498">
                  <c:v>42121</c:v>
                </c:pt>
                <c:pt idx="1499">
                  <c:v>42122</c:v>
                </c:pt>
                <c:pt idx="1500">
                  <c:v>42123</c:v>
                </c:pt>
                <c:pt idx="1501">
                  <c:v>42124</c:v>
                </c:pt>
                <c:pt idx="1502">
                  <c:v>42125</c:v>
                </c:pt>
                <c:pt idx="1503">
                  <c:v>42126</c:v>
                </c:pt>
                <c:pt idx="1504">
                  <c:v>42127</c:v>
                </c:pt>
                <c:pt idx="1505">
                  <c:v>42128</c:v>
                </c:pt>
                <c:pt idx="1506">
                  <c:v>42129</c:v>
                </c:pt>
                <c:pt idx="1507">
                  <c:v>42130</c:v>
                </c:pt>
                <c:pt idx="1508">
                  <c:v>42131</c:v>
                </c:pt>
                <c:pt idx="1509">
                  <c:v>42132</c:v>
                </c:pt>
                <c:pt idx="1510">
                  <c:v>42133</c:v>
                </c:pt>
                <c:pt idx="1511">
                  <c:v>42134</c:v>
                </c:pt>
                <c:pt idx="1512">
                  <c:v>42135</c:v>
                </c:pt>
                <c:pt idx="1513">
                  <c:v>42136</c:v>
                </c:pt>
                <c:pt idx="1514">
                  <c:v>42137</c:v>
                </c:pt>
                <c:pt idx="1515">
                  <c:v>42138</c:v>
                </c:pt>
                <c:pt idx="1516">
                  <c:v>42139</c:v>
                </c:pt>
                <c:pt idx="1517">
                  <c:v>42140</c:v>
                </c:pt>
                <c:pt idx="1518">
                  <c:v>42141</c:v>
                </c:pt>
                <c:pt idx="1519">
                  <c:v>42142</c:v>
                </c:pt>
                <c:pt idx="1520">
                  <c:v>42143</c:v>
                </c:pt>
                <c:pt idx="1521">
                  <c:v>42144</c:v>
                </c:pt>
                <c:pt idx="1522">
                  <c:v>42145</c:v>
                </c:pt>
                <c:pt idx="1523">
                  <c:v>42146</c:v>
                </c:pt>
                <c:pt idx="1524">
                  <c:v>42147</c:v>
                </c:pt>
                <c:pt idx="1525">
                  <c:v>42148</c:v>
                </c:pt>
                <c:pt idx="1526">
                  <c:v>42149</c:v>
                </c:pt>
                <c:pt idx="1527">
                  <c:v>42150</c:v>
                </c:pt>
                <c:pt idx="1528">
                  <c:v>42151</c:v>
                </c:pt>
                <c:pt idx="1529">
                  <c:v>42152</c:v>
                </c:pt>
                <c:pt idx="1530">
                  <c:v>42153</c:v>
                </c:pt>
                <c:pt idx="1531">
                  <c:v>42154</c:v>
                </c:pt>
                <c:pt idx="1532">
                  <c:v>42155</c:v>
                </c:pt>
                <c:pt idx="1533">
                  <c:v>42156</c:v>
                </c:pt>
                <c:pt idx="1534">
                  <c:v>42157</c:v>
                </c:pt>
                <c:pt idx="1535">
                  <c:v>42158</c:v>
                </c:pt>
                <c:pt idx="1536">
                  <c:v>42159</c:v>
                </c:pt>
                <c:pt idx="1537">
                  <c:v>42160</c:v>
                </c:pt>
                <c:pt idx="1538">
                  <c:v>42161</c:v>
                </c:pt>
                <c:pt idx="1539">
                  <c:v>42162</c:v>
                </c:pt>
                <c:pt idx="1540">
                  <c:v>42163</c:v>
                </c:pt>
                <c:pt idx="1541">
                  <c:v>42164</c:v>
                </c:pt>
                <c:pt idx="1542">
                  <c:v>42165</c:v>
                </c:pt>
                <c:pt idx="1543">
                  <c:v>42166</c:v>
                </c:pt>
                <c:pt idx="1544">
                  <c:v>42167</c:v>
                </c:pt>
                <c:pt idx="1545">
                  <c:v>42168</c:v>
                </c:pt>
                <c:pt idx="1546">
                  <c:v>42169</c:v>
                </c:pt>
                <c:pt idx="1547">
                  <c:v>42170</c:v>
                </c:pt>
                <c:pt idx="1548">
                  <c:v>42171</c:v>
                </c:pt>
                <c:pt idx="1549">
                  <c:v>42172</c:v>
                </c:pt>
                <c:pt idx="1550">
                  <c:v>42173</c:v>
                </c:pt>
                <c:pt idx="1551">
                  <c:v>42174</c:v>
                </c:pt>
                <c:pt idx="1552">
                  <c:v>42175</c:v>
                </c:pt>
                <c:pt idx="1553">
                  <c:v>42176</c:v>
                </c:pt>
                <c:pt idx="1554">
                  <c:v>42177</c:v>
                </c:pt>
                <c:pt idx="1555">
                  <c:v>42178</c:v>
                </c:pt>
                <c:pt idx="1556">
                  <c:v>42179</c:v>
                </c:pt>
                <c:pt idx="1557">
                  <c:v>42180</c:v>
                </c:pt>
                <c:pt idx="1558">
                  <c:v>42181</c:v>
                </c:pt>
                <c:pt idx="1559">
                  <c:v>42182</c:v>
                </c:pt>
                <c:pt idx="1560">
                  <c:v>42183</c:v>
                </c:pt>
                <c:pt idx="1561">
                  <c:v>42184</c:v>
                </c:pt>
                <c:pt idx="1562">
                  <c:v>42185</c:v>
                </c:pt>
                <c:pt idx="1563">
                  <c:v>42186</c:v>
                </c:pt>
                <c:pt idx="1564">
                  <c:v>42187</c:v>
                </c:pt>
                <c:pt idx="1565">
                  <c:v>42188</c:v>
                </c:pt>
                <c:pt idx="1566">
                  <c:v>42189</c:v>
                </c:pt>
                <c:pt idx="1567">
                  <c:v>42190</c:v>
                </c:pt>
                <c:pt idx="1568">
                  <c:v>42191</c:v>
                </c:pt>
                <c:pt idx="1569">
                  <c:v>42192</c:v>
                </c:pt>
                <c:pt idx="1570">
                  <c:v>42193</c:v>
                </c:pt>
                <c:pt idx="1571">
                  <c:v>42194</c:v>
                </c:pt>
                <c:pt idx="1572">
                  <c:v>42195</c:v>
                </c:pt>
                <c:pt idx="1573">
                  <c:v>42196</c:v>
                </c:pt>
                <c:pt idx="1574">
                  <c:v>42197</c:v>
                </c:pt>
                <c:pt idx="1575">
                  <c:v>42198</c:v>
                </c:pt>
                <c:pt idx="1576">
                  <c:v>42199</c:v>
                </c:pt>
                <c:pt idx="1577">
                  <c:v>42200</c:v>
                </c:pt>
                <c:pt idx="1578">
                  <c:v>42201</c:v>
                </c:pt>
                <c:pt idx="1579">
                  <c:v>42202</c:v>
                </c:pt>
                <c:pt idx="1580">
                  <c:v>42203</c:v>
                </c:pt>
                <c:pt idx="1581">
                  <c:v>42204</c:v>
                </c:pt>
                <c:pt idx="1582">
                  <c:v>42205</c:v>
                </c:pt>
                <c:pt idx="1583">
                  <c:v>42206</c:v>
                </c:pt>
                <c:pt idx="1584">
                  <c:v>42207</c:v>
                </c:pt>
                <c:pt idx="1585">
                  <c:v>42208</c:v>
                </c:pt>
                <c:pt idx="1586">
                  <c:v>42209</c:v>
                </c:pt>
                <c:pt idx="1587">
                  <c:v>42210</c:v>
                </c:pt>
                <c:pt idx="1588">
                  <c:v>42211</c:v>
                </c:pt>
                <c:pt idx="1589">
                  <c:v>42212</c:v>
                </c:pt>
                <c:pt idx="1590">
                  <c:v>42213</c:v>
                </c:pt>
                <c:pt idx="1591">
                  <c:v>42214</c:v>
                </c:pt>
                <c:pt idx="1592">
                  <c:v>42215</c:v>
                </c:pt>
                <c:pt idx="1593">
                  <c:v>42216</c:v>
                </c:pt>
                <c:pt idx="1594">
                  <c:v>42217</c:v>
                </c:pt>
                <c:pt idx="1595">
                  <c:v>42218</c:v>
                </c:pt>
                <c:pt idx="1596">
                  <c:v>42219</c:v>
                </c:pt>
                <c:pt idx="1597">
                  <c:v>42220</c:v>
                </c:pt>
                <c:pt idx="1598">
                  <c:v>42221</c:v>
                </c:pt>
                <c:pt idx="1599">
                  <c:v>42222</c:v>
                </c:pt>
                <c:pt idx="1600">
                  <c:v>42223</c:v>
                </c:pt>
                <c:pt idx="1601">
                  <c:v>42224</c:v>
                </c:pt>
                <c:pt idx="1602">
                  <c:v>42225</c:v>
                </c:pt>
                <c:pt idx="1603">
                  <c:v>42226</c:v>
                </c:pt>
                <c:pt idx="1604">
                  <c:v>42227</c:v>
                </c:pt>
                <c:pt idx="1605">
                  <c:v>42228</c:v>
                </c:pt>
                <c:pt idx="1606">
                  <c:v>42229</c:v>
                </c:pt>
                <c:pt idx="1607">
                  <c:v>42230</c:v>
                </c:pt>
                <c:pt idx="1608">
                  <c:v>42231</c:v>
                </c:pt>
                <c:pt idx="1609">
                  <c:v>42232</c:v>
                </c:pt>
                <c:pt idx="1610">
                  <c:v>42233</c:v>
                </c:pt>
                <c:pt idx="1611">
                  <c:v>42234</c:v>
                </c:pt>
                <c:pt idx="1612">
                  <c:v>42235</c:v>
                </c:pt>
                <c:pt idx="1613">
                  <c:v>42236</c:v>
                </c:pt>
                <c:pt idx="1614">
                  <c:v>42237</c:v>
                </c:pt>
                <c:pt idx="1615">
                  <c:v>42238</c:v>
                </c:pt>
                <c:pt idx="1616">
                  <c:v>42239</c:v>
                </c:pt>
                <c:pt idx="1617">
                  <c:v>42240</c:v>
                </c:pt>
                <c:pt idx="1618">
                  <c:v>42241</c:v>
                </c:pt>
                <c:pt idx="1619">
                  <c:v>42242</c:v>
                </c:pt>
                <c:pt idx="1620">
                  <c:v>42243</c:v>
                </c:pt>
                <c:pt idx="1621">
                  <c:v>42244</c:v>
                </c:pt>
                <c:pt idx="1622">
                  <c:v>42245</c:v>
                </c:pt>
                <c:pt idx="1623">
                  <c:v>42246</c:v>
                </c:pt>
                <c:pt idx="1624">
                  <c:v>42247</c:v>
                </c:pt>
                <c:pt idx="1625">
                  <c:v>42248</c:v>
                </c:pt>
                <c:pt idx="1626">
                  <c:v>42249</c:v>
                </c:pt>
                <c:pt idx="1627">
                  <c:v>42250</c:v>
                </c:pt>
                <c:pt idx="1628">
                  <c:v>42251</c:v>
                </c:pt>
                <c:pt idx="1629">
                  <c:v>42252</c:v>
                </c:pt>
                <c:pt idx="1630">
                  <c:v>42253</c:v>
                </c:pt>
                <c:pt idx="1631">
                  <c:v>42254</c:v>
                </c:pt>
                <c:pt idx="1632">
                  <c:v>42255</c:v>
                </c:pt>
                <c:pt idx="1633">
                  <c:v>42256</c:v>
                </c:pt>
                <c:pt idx="1634">
                  <c:v>42257</c:v>
                </c:pt>
                <c:pt idx="1635">
                  <c:v>42258</c:v>
                </c:pt>
                <c:pt idx="1636">
                  <c:v>42259</c:v>
                </c:pt>
                <c:pt idx="1637">
                  <c:v>42260</c:v>
                </c:pt>
                <c:pt idx="1638">
                  <c:v>42261</c:v>
                </c:pt>
                <c:pt idx="1639">
                  <c:v>42262</c:v>
                </c:pt>
                <c:pt idx="1640">
                  <c:v>42263</c:v>
                </c:pt>
                <c:pt idx="1641">
                  <c:v>42264</c:v>
                </c:pt>
                <c:pt idx="1642">
                  <c:v>42265</c:v>
                </c:pt>
                <c:pt idx="1643">
                  <c:v>42266</c:v>
                </c:pt>
                <c:pt idx="1644">
                  <c:v>42267</c:v>
                </c:pt>
                <c:pt idx="1645">
                  <c:v>42268</c:v>
                </c:pt>
                <c:pt idx="1646">
                  <c:v>42269</c:v>
                </c:pt>
                <c:pt idx="1647">
                  <c:v>42270</c:v>
                </c:pt>
                <c:pt idx="1648">
                  <c:v>42271</c:v>
                </c:pt>
                <c:pt idx="1649">
                  <c:v>42272</c:v>
                </c:pt>
                <c:pt idx="1650">
                  <c:v>42273</c:v>
                </c:pt>
                <c:pt idx="1651">
                  <c:v>42274</c:v>
                </c:pt>
                <c:pt idx="1652">
                  <c:v>42275</c:v>
                </c:pt>
                <c:pt idx="1653">
                  <c:v>42276</c:v>
                </c:pt>
                <c:pt idx="1654">
                  <c:v>42277</c:v>
                </c:pt>
                <c:pt idx="1655">
                  <c:v>42278</c:v>
                </c:pt>
                <c:pt idx="1656">
                  <c:v>42279</c:v>
                </c:pt>
                <c:pt idx="1657">
                  <c:v>42280</c:v>
                </c:pt>
                <c:pt idx="1658">
                  <c:v>42281</c:v>
                </c:pt>
                <c:pt idx="1659">
                  <c:v>42282</c:v>
                </c:pt>
                <c:pt idx="1660">
                  <c:v>42283</c:v>
                </c:pt>
                <c:pt idx="1661">
                  <c:v>42284</c:v>
                </c:pt>
                <c:pt idx="1662">
                  <c:v>42285</c:v>
                </c:pt>
                <c:pt idx="1663">
                  <c:v>42286</c:v>
                </c:pt>
                <c:pt idx="1664">
                  <c:v>42287</c:v>
                </c:pt>
                <c:pt idx="1665">
                  <c:v>42288</c:v>
                </c:pt>
                <c:pt idx="1666">
                  <c:v>42289</c:v>
                </c:pt>
                <c:pt idx="1667">
                  <c:v>42290</c:v>
                </c:pt>
                <c:pt idx="1668">
                  <c:v>42291</c:v>
                </c:pt>
                <c:pt idx="1669">
                  <c:v>42292</c:v>
                </c:pt>
                <c:pt idx="1670">
                  <c:v>42293</c:v>
                </c:pt>
                <c:pt idx="1671">
                  <c:v>42294</c:v>
                </c:pt>
                <c:pt idx="1672">
                  <c:v>42295</c:v>
                </c:pt>
                <c:pt idx="1673">
                  <c:v>42296</c:v>
                </c:pt>
                <c:pt idx="1674">
                  <c:v>42297</c:v>
                </c:pt>
                <c:pt idx="1675">
                  <c:v>42298</c:v>
                </c:pt>
                <c:pt idx="1676">
                  <c:v>42299</c:v>
                </c:pt>
                <c:pt idx="1677">
                  <c:v>42300</c:v>
                </c:pt>
                <c:pt idx="1678">
                  <c:v>42301</c:v>
                </c:pt>
                <c:pt idx="1679">
                  <c:v>42302</c:v>
                </c:pt>
                <c:pt idx="1680">
                  <c:v>42303</c:v>
                </c:pt>
                <c:pt idx="1681">
                  <c:v>42304</c:v>
                </c:pt>
                <c:pt idx="1682">
                  <c:v>42305</c:v>
                </c:pt>
                <c:pt idx="1683">
                  <c:v>42306</c:v>
                </c:pt>
                <c:pt idx="1684">
                  <c:v>42307</c:v>
                </c:pt>
                <c:pt idx="1685">
                  <c:v>42308</c:v>
                </c:pt>
                <c:pt idx="1686">
                  <c:v>42309</c:v>
                </c:pt>
                <c:pt idx="1687">
                  <c:v>42310</c:v>
                </c:pt>
                <c:pt idx="1688">
                  <c:v>42311</c:v>
                </c:pt>
                <c:pt idx="1689">
                  <c:v>42312</c:v>
                </c:pt>
                <c:pt idx="1690">
                  <c:v>42313</c:v>
                </c:pt>
                <c:pt idx="1691">
                  <c:v>42314</c:v>
                </c:pt>
                <c:pt idx="1692">
                  <c:v>42315</c:v>
                </c:pt>
                <c:pt idx="1693">
                  <c:v>42316</c:v>
                </c:pt>
                <c:pt idx="1694">
                  <c:v>42317</c:v>
                </c:pt>
                <c:pt idx="1695">
                  <c:v>42318</c:v>
                </c:pt>
                <c:pt idx="1696">
                  <c:v>42319</c:v>
                </c:pt>
                <c:pt idx="1697">
                  <c:v>42320</c:v>
                </c:pt>
                <c:pt idx="1698">
                  <c:v>42321</c:v>
                </c:pt>
                <c:pt idx="1699">
                  <c:v>42322</c:v>
                </c:pt>
                <c:pt idx="1700">
                  <c:v>42323</c:v>
                </c:pt>
                <c:pt idx="1701">
                  <c:v>42324</c:v>
                </c:pt>
                <c:pt idx="1702">
                  <c:v>42325</c:v>
                </c:pt>
                <c:pt idx="1703">
                  <c:v>42326</c:v>
                </c:pt>
                <c:pt idx="1704">
                  <c:v>42327</c:v>
                </c:pt>
                <c:pt idx="1705">
                  <c:v>42328</c:v>
                </c:pt>
                <c:pt idx="1706">
                  <c:v>42329</c:v>
                </c:pt>
                <c:pt idx="1707">
                  <c:v>42330</c:v>
                </c:pt>
                <c:pt idx="1708">
                  <c:v>42331</c:v>
                </c:pt>
                <c:pt idx="1709">
                  <c:v>42332</c:v>
                </c:pt>
                <c:pt idx="1710">
                  <c:v>42333</c:v>
                </c:pt>
                <c:pt idx="1711">
                  <c:v>42334</c:v>
                </c:pt>
                <c:pt idx="1712">
                  <c:v>42335</c:v>
                </c:pt>
                <c:pt idx="1713">
                  <c:v>42336</c:v>
                </c:pt>
                <c:pt idx="1714">
                  <c:v>42337</c:v>
                </c:pt>
                <c:pt idx="1715">
                  <c:v>42338</c:v>
                </c:pt>
                <c:pt idx="1716">
                  <c:v>42339</c:v>
                </c:pt>
                <c:pt idx="1717">
                  <c:v>42340</c:v>
                </c:pt>
                <c:pt idx="1718">
                  <c:v>42341</c:v>
                </c:pt>
                <c:pt idx="1719">
                  <c:v>42342</c:v>
                </c:pt>
                <c:pt idx="1720">
                  <c:v>42343</c:v>
                </c:pt>
                <c:pt idx="1721">
                  <c:v>42344</c:v>
                </c:pt>
                <c:pt idx="1722">
                  <c:v>42345</c:v>
                </c:pt>
                <c:pt idx="1723">
                  <c:v>42346</c:v>
                </c:pt>
                <c:pt idx="1724">
                  <c:v>42347</c:v>
                </c:pt>
                <c:pt idx="1725">
                  <c:v>42348</c:v>
                </c:pt>
                <c:pt idx="1726">
                  <c:v>42349</c:v>
                </c:pt>
                <c:pt idx="1727">
                  <c:v>42350</c:v>
                </c:pt>
                <c:pt idx="1728">
                  <c:v>42351</c:v>
                </c:pt>
                <c:pt idx="1729">
                  <c:v>42352</c:v>
                </c:pt>
                <c:pt idx="1730">
                  <c:v>42353</c:v>
                </c:pt>
                <c:pt idx="1731">
                  <c:v>42354</c:v>
                </c:pt>
                <c:pt idx="1732">
                  <c:v>42355</c:v>
                </c:pt>
                <c:pt idx="1733">
                  <c:v>42356</c:v>
                </c:pt>
                <c:pt idx="1734">
                  <c:v>42357</c:v>
                </c:pt>
                <c:pt idx="1735">
                  <c:v>42358</c:v>
                </c:pt>
                <c:pt idx="1736">
                  <c:v>42359</c:v>
                </c:pt>
                <c:pt idx="1737">
                  <c:v>42360</c:v>
                </c:pt>
                <c:pt idx="1738">
                  <c:v>42361</c:v>
                </c:pt>
                <c:pt idx="1739">
                  <c:v>42362</c:v>
                </c:pt>
                <c:pt idx="1740">
                  <c:v>42363</c:v>
                </c:pt>
                <c:pt idx="1741">
                  <c:v>42364</c:v>
                </c:pt>
                <c:pt idx="1742">
                  <c:v>42365</c:v>
                </c:pt>
                <c:pt idx="1743">
                  <c:v>42366</c:v>
                </c:pt>
                <c:pt idx="1744">
                  <c:v>42367</c:v>
                </c:pt>
                <c:pt idx="1745">
                  <c:v>42368</c:v>
                </c:pt>
                <c:pt idx="1746">
                  <c:v>42369</c:v>
                </c:pt>
                <c:pt idx="1747">
                  <c:v>42370</c:v>
                </c:pt>
                <c:pt idx="1748">
                  <c:v>42371</c:v>
                </c:pt>
                <c:pt idx="1749">
                  <c:v>42372</c:v>
                </c:pt>
                <c:pt idx="1750">
                  <c:v>42373</c:v>
                </c:pt>
                <c:pt idx="1751">
                  <c:v>42374</c:v>
                </c:pt>
                <c:pt idx="1752">
                  <c:v>42375</c:v>
                </c:pt>
                <c:pt idx="1753">
                  <c:v>42376</c:v>
                </c:pt>
                <c:pt idx="1754">
                  <c:v>42377</c:v>
                </c:pt>
                <c:pt idx="1755">
                  <c:v>42378</c:v>
                </c:pt>
                <c:pt idx="1756">
                  <c:v>42379</c:v>
                </c:pt>
                <c:pt idx="1757">
                  <c:v>42380</c:v>
                </c:pt>
                <c:pt idx="1758">
                  <c:v>42381</c:v>
                </c:pt>
                <c:pt idx="1759">
                  <c:v>42382</c:v>
                </c:pt>
                <c:pt idx="1760">
                  <c:v>42383</c:v>
                </c:pt>
                <c:pt idx="1761">
                  <c:v>42384</c:v>
                </c:pt>
                <c:pt idx="1762">
                  <c:v>42385</c:v>
                </c:pt>
                <c:pt idx="1763">
                  <c:v>42386</c:v>
                </c:pt>
                <c:pt idx="1764">
                  <c:v>42387</c:v>
                </c:pt>
                <c:pt idx="1765">
                  <c:v>42388</c:v>
                </c:pt>
                <c:pt idx="1766">
                  <c:v>42389</c:v>
                </c:pt>
                <c:pt idx="1767">
                  <c:v>42390</c:v>
                </c:pt>
                <c:pt idx="1768">
                  <c:v>42391</c:v>
                </c:pt>
                <c:pt idx="1769">
                  <c:v>42392</c:v>
                </c:pt>
                <c:pt idx="1770">
                  <c:v>42393</c:v>
                </c:pt>
                <c:pt idx="1771">
                  <c:v>42394</c:v>
                </c:pt>
                <c:pt idx="1772">
                  <c:v>42395</c:v>
                </c:pt>
                <c:pt idx="1773">
                  <c:v>42396</c:v>
                </c:pt>
                <c:pt idx="1774">
                  <c:v>42397</c:v>
                </c:pt>
                <c:pt idx="1775">
                  <c:v>42398</c:v>
                </c:pt>
                <c:pt idx="1776">
                  <c:v>42399</c:v>
                </c:pt>
                <c:pt idx="1777">
                  <c:v>42400</c:v>
                </c:pt>
                <c:pt idx="1778">
                  <c:v>42401</c:v>
                </c:pt>
                <c:pt idx="1779">
                  <c:v>42402</c:v>
                </c:pt>
                <c:pt idx="1780">
                  <c:v>42403</c:v>
                </c:pt>
                <c:pt idx="1781">
                  <c:v>42404</c:v>
                </c:pt>
                <c:pt idx="1782">
                  <c:v>42405</c:v>
                </c:pt>
                <c:pt idx="1783">
                  <c:v>42406</c:v>
                </c:pt>
                <c:pt idx="1784">
                  <c:v>42407</c:v>
                </c:pt>
                <c:pt idx="1785">
                  <c:v>42408</c:v>
                </c:pt>
                <c:pt idx="1786">
                  <c:v>42409</c:v>
                </c:pt>
                <c:pt idx="1787">
                  <c:v>42410</c:v>
                </c:pt>
                <c:pt idx="1788">
                  <c:v>42411</c:v>
                </c:pt>
                <c:pt idx="1789">
                  <c:v>42412</c:v>
                </c:pt>
                <c:pt idx="1790">
                  <c:v>42413</c:v>
                </c:pt>
                <c:pt idx="1791">
                  <c:v>42414</c:v>
                </c:pt>
                <c:pt idx="1792">
                  <c:v>42415</c:v>
                </c:pt>
                <c:pt idx="1793">
                  <c:v>42416</c:v>
                </c:pt>
                <c:pt idx="1794">
                  <c:v>42417</c:v>
                </c:pt>
                <c:pt idx="1795">
                  <c:v>42418</c:v>
                </c:pt>
                <c:pt idx="1796">
                  <c:v>42419</c:v>
                </c:pt>
                <c:pt idx="1797">
                  <c:v>42420</c:v>
                </c:pt>
                <c:pt idx="1798">
                  <c:v>42421</c:v>
                </c:pt>
                <c:pt idx="1799">
                  <c:v>42422</c:v>
                </c:pt>
                <c:pt idx="1800">
                  <c:v>42423</c:v>
                </c:pt>
                <c:pt idx="1801">
                  <c:v>42424</c:v>
                </c:pt>
                <c:pt idx="1802">
                  <c:v>42425</c:v>
                </c:pt>
                <c:pt idx="1803">
                  <c:v>42426</c:v>
                </c:pt>
                <c:pt idx="1804">
                  <c:v>42427</c:v>
                </c:pt>
                <c:pt idx="1805">
                  <c:v>42428</c:v>
                </c:pt>
                <c:pt idx="1806">
                  <c:v>42429</c:v>
                </c:pt>
                <c:pt idx="1807">
                  <c:v>42430</c:v>
                </c:pt>
                <c:pt idx="1808">
                  <c:v>42431</c:v>
                </c:pt>
                <c:pt idx="1809">
                  <c:v>42432</c:v>
                </c:pt>
                <c:pt idx="1810">
                  <c:v>42433</c:v>
                </c:pt>
                <c:pt idx="1811">
                  <c:v>42434</c:v>
                </c:pt>
                <c:pt idx="1812">
                  <c:v>42435</c:v>
                </c:pt>
                <c:pt idx="1813">
                  <c:v>42436</c:v>
                </c:pt>
                <c:pt idx="1814">
                  <c:v>42437</c:v>
                </c:pt>
                <c:pt idx="1815">
                  <c:v>42438</c:v>
                </c:pt>
                <c:pt idx="1816">
                  <c:v>42439</c:v>
                </c:pt>
                <c:pt idx="1817">
                  <c:v>42440</c:v>
                </c:pt>
                <c:pt idx="1818">
                  <c:v>42441</c:v>
                </c:pt>
                <c:pt idx="1819">
                  <c:v>42442</c:v>
                </c:pt>
                <c:pt idx="1820">
                  <c:v>42443</c:v>
                </c:pt>
                <c:pt idx="1821">
                  <c:v>42444</c:v>
                </c:pt>
                <c:pt idx="1822">
                  <c:v>42445</c:v>
                </c:pt>
                <c:pt idx="1823">
                  <c:v>42446</c:v>
                </c:pt>
                <c:pt idx="1824">
                  <c:v>42447</c:v>
                </c:pt>
                <c:pt idx="1825">
                  <c:v>42448</c:v>
                </c:pt>
                <c:pt idx="1826">
                  <c:v>42449</c:v>
                </c:pt>
                <c:pt idx="1827">
                  <c:v>42450</c:v>
                </c:pt>
                <c:pt idx="1828">
                  <c:v>42451</c:v>
                </c:pt>
                <c:pt idx="1829">
                  <c:v>42452</c:v>
                </c:pt>
                <c:pt idx="1830">
                  <c:v>42453</c:v>
                </c:pt>
                <c:pt idx="1831">
                  <c:v>42454</c:v>
                </c:pt>
                <c:pt idx="1832">
                  <c:v>42455</c:v>
                </c:pt>
                <c:pt idx="1833">
                  <c:v>42456</c:v>
                </c:pt>
                <c:pt idx="1834">
                  <c:v>42457</c:v>
                </c:pt>
                <c:pt idx="1835">
                  <c:v>42458</c:v>
                </c:pt>
                <c:pt idx="1836">
                  <c:v>42459</c:v>
                </c:pt>
                <c:pt idx="1837">
                  <c:v>42460</c:v>
                </c:pt>
                <c:pt idx="1838">
                  <c:v>42461</c:v>
                </c:pt>
                <c:pt idx="1839">
                  <c:v>42462</c:v>
                </c:pt>
                <c:pt idx="1840">
                  <c:v>42463</c:v>
                </c:pt>
                <c:pt idx="1841">
                  <c:v>42464</c:v>
                </c:pt>
                <c:pt idx="1842">
                  <c:v>42465</c:v>
                </c:pt>
                <c:pt idx="1843">
                  <c:v>42466</c:v>
                </c:pt>
                <c:pt idx="1844">
                  <c:v>42467</c:v>
                </c:pt>
                <c:pt idx="1845">
                  <c:v>42468</c:v>
                </c:pt>
                <c:pt idx="1846">
                  <c:v>42469</c:v>
                </c:pt>
                <c:pt idx="1847">
                  <c:v>42470</c:v>
                </c:pt>
                <c:pt idx="1848">
                  <c:v>42471</c:v>
                </c:pt>
                <c:pt idx="1849">
                  <c:v>42472</c:v>
                </c:pt>
                <c:pt idx="1850">
                  <c:v>42473</c:v>
                </c:pt>
                <c:pt idx="1851">
                  <c:v>42474</c:v>
                </c:pt>
                <c:pt idx="1852">
                  <c:v>42475</c:v>
                </c:pt>
                <c:pt idx="1853">
                  <c:v>42476</c:v>
                </c:pt>
                <c:pt idx="1854">
                  <c:v>42477</c:v>
                </c:pt>
                <c:pt idx="1855">
                  <c:v>42478</c:v>
                </c:pt>
                <c:pt idx="1856">
                  <c:v>42479</c:v>
                </c:pt>
                <c:pt idx="1857">
                  <c:v>42480</c:v>
                </c:pt>
                <c:pt idx="1858">
                  <c:v>42481</c:v>
                </c:pt>
                <c:pt idx="1859">
                  <c:v>42482</c:v>
                </c:pt>
                <c:pt idx="1860">
                  <c:v>42483</c:v>
                </c:pt>
                <c:pt idx="1861">
                  <c:v>42484</c:v>
                </c:pt>
                <c:pt idx="1862">
                  <c:v>42485</c:v>
                </c:pt>
                <c:pt idx="1863">
                  <c:v>42486</c:v>
                </c:pt>
                <c:pt idx="1864">
                  <c:v>42487</c:v>
                </c:pt>
                <c:pt idx="1865">
                  <c:v>42488</c:v>
                </c:pt>
                <c:pt idx="1866">
                  <c:v>42489</c:v>
                </c:pt>
                <c:pt idx="1867">
                  <c:v>42490</c:v>
                </c:pt>
                <c:pt idx="1868">
                  <c:v>42491</c:v>
                </c:pt>
                <c:pt idx="1869">
                  <c:v>42492</c:v>
                </c:pt>
                <c:pt idx="1870">
                  <c:v>42493</c:v>
                </c:pt>
                <c:pt idx="1871">
                  <c:v>42494</c:v>
                </c:pt>
                <c:pt idx="1872">
                  <c:v>42495</c:v>
                </c:pt>
                <c:pt idx="1873">
                  <c:v>42496</c:v>
                </c:pt>
                <c:pt idx="1874">
                  <c:v>42497</c:v>
                </c:pt>
                <c:pt idx="1875">
                  <c:v>42498</c:v>
                </c:pt>
                <c:pt idx="1876">
                  <c:v>42499</c:v>
                </c:pt>
                <c:pt idx="1877">
                  <c:v>42500</c:v>
                </c:pt>
                <c:pt idx="1878">
                  <c:v>42501</c:v>
                </c:pt>
                <c:pt idx="1879">
                  <c:v>42502</c:v>
                </c:pt>
                <c:pt idx="1880">
                  <c:v>42503</c:v>
                </c:pt>
                <c:pt idx="1881">
                  <c:v>42504</c:v>
                </c:pt>
                <c:pt idx="1882">
                  <c:v>42505</c:v>
                </c:pt>
                <c:pt idx="1883">
                  <c:v>42506</c:v>
                </c:pt>
                <c:pt idx="1884">
                  <c:v>42507</c:v>
                </c:pt>
                <c:pt idx="1885">
                  <c:v>42508</c:v>
                </c:pt>
                <c:pt idx="1886">
                  <c:v>42509</c:v>
                </c:pt>
                <c:pt idx="1887">
                  <c:v>42510</c:v>
                </c:pt>
                <c:pt idx="1888">
                  <c:v>42511</c:v>
                </c:pt>
                <c:pt idx="1889">
                  <c:v>42512</c:v>
                </c:pt>
                <c:pt idx="1890">
                  <c:v>42513</c:v>
                </c:pt>
                <c:pt idx="1891">
                  <c:v>42514</c:v>
                </c:pt>
                <c:pt idx="1892">
                  <c:v>42515</c:v>
                </c:pt>
                <c:pt idx="1893">
                  <c:v>42516</c:v>
                </c:pt>
                <c:pt idx="1894">
                  <c:v>42517</c:v>
                </c:pt>
                <c:pt idx="1895">
                  <c:v>42518</c:v>
                </c:pt>
                <c:pt idx="1896">
                  <c:v>42519</c:v>
                </c:pt>
                <c:pt idx="1897">
                  <c:v>42520</c:v>
                </c:pt>
                <c:pt idx="1898">
                  <c:v>42521</c:v>
                </c:pt>
                <c:pt idx="1899">
                  <c:v>42522</c:v>
                </c:pt>
                <c:pt idx="1900">
                  <c:v>42523</c:v>
                </c:pt>
                <c:pt idx="1901">
                  <c:v>42524</c:v>
                </c:pt>
                <c:pt idx="1902">
                  <c:v>42525</c:v>
                </c:pt>
                <c:pt idx="1903">
                  <c:v>42526</c:v>
                </c:pt>
                <c:pt idx="1904">
                  <c:v>42527</c:v>
                </c:pt>
                <c:pt idx="1905">
                  <c:v>42528</c:v>
                </c:pt>
                <c:pt idx="1906">
                  <c:v>42529</c:v>
                </c:pt>
                <c:pt idx="1907">
                  <c:v>42530</c:v>
                </c:pt>
                <c:pt idx="1908">
                  <c:v>42531</c:v>
                </c:pt>
                <c:pt idx="1909">
                  <c:v>42532</c:v>
                </c:pt>
                <c:pt idx="1910">
                  <c:v>42533</c:v>
                </c:pt>
                <c:pt idx="1911">
                  <c:v>42534</c:v>
                </c:pt>
                <c:pt idx="1912">
                  <c:v>42535</c:v>
                </c:pt>
                <c:pt idx="1913">
                  <c:v>42536</c:v>
                </c:pt>
                <c:pt idx="1914">
                  <c:v>42537</c:v>
                </c:pt>
                <c:pt idx="1915">
                  <c:v>42538</c:v>
                </c:pt>
                <c:pt idx="1916">
                  <c:v>42539</c:v>
                </c:pt>
                <c:pt idx="1917">
                  <c:v>42540</c:v>
                </c:pt>
                <c:pt idx="1918">
                  <c:v>42541</c:v>
                </c:pt>
                <c:pt idx="1919">
                  <c:v>42542</c:v>
                </c:pt>
                <c:pt idx="1920">
                  <c:v>42543</c:v>
                </c:pt>
                <c:pt idx="1921">
                  <c:v>42544</c:v>
                </c:pt>
                <c:pt idx="1922">
                  <c:v>42545</c:v>
                </c:pt>
                <c:pt idx="1923">
                  <c:v>42546</c:v>
                </c:pt>
                <c:pt idx="1924">
                  <c:v>42547</c:v>
                </c:pt>
                <c:pt idx="1925">
                  <c:v>42548</c:v>
                </c:pt>
                <c:pt idx="1926">
                  <c:v>42549</c:v>
                </c:pt>
                <c:pt idx="1927">
                  <c:v>42550</c:v>
                </c:pt>
                <c:pt idx="1928">
                  <c:v>42551</c:v>
                </c:pt>
                <c:pt idx="1929">
                  <c:v>42552</c:v>
                </c:pt>
                <c:pt idx="1930">
                  <c:v>42553</c:v>
                </c:pt>
                <c:pt idx="1931">
                  <c:v>42554</c:v>
                </c:pt>
                <c:pt idx="1932">
                  <c:v>42555</c:v>
                </c:pt>
                <c:pt idx="1933">
                  <c:v>42556</c:v>
                </c:pt>
                <c:pt idx="1934">
                  <c:v>42557</c:v>
                </c:pt>
                <c:pt idx="1935">
                  <c:v>42558</c:v>
                </c:pt>
                <c:pt idx="1936">
                  <c:v>42559</c:v>
                </c:pt>
                <c:pt idx="1937">
                  <c:v>42560</c:v>
                </c:pt>
                <c:pt idx="1938">
                  <c:v>42561</c:v>
                </c:pt>
                <c:pt idx="1939">
                  <c:v>42562</c:v>
                </c:pt>
                <c:pt idx="1940">
                  <c:v>42563</c:v>
                </c:pt>
                <c:pt idx="1941">
                  <c:v>42564</c:v>
                </c:pt>
                <c:pt idx="1942">
                  <c:v>42565</c:v>
                </c:pt>
                <c:pt idx="1943">
                  <c:v>42566</c:v>
                </c:pt>
                <c:pt idx="1944">
                  <c:v>42567</c:v>
                </c:pt>
                <c:pt idx="1945">
                  <c:v>42568</c:v>
                </c:pt>
                <c:pt idx="1946">
                  <c:v>42569</c:v>
                </c:pt>
                <c:pt idx="1947">
                  <c:v>42570</c:v>
                </c:pt>
                <c:pt idx="1948">
                  <c:v>42571</c:v>
                </c:pt>
                <c:pt idx="1949">
                  <c:v>42572</c:v>
                </c:pt>
                <c:pt idx="1950">
                  <c:v>42573</c:v>
                </c:pt>
                <c:pt idx="1951">
                  <c:v>42574</c:v>
                </c:pt>
                <c:pt idx="1952">
                  <c:v>42575</c:v>
                </c:pt>
                <c:pt idx="1953">
                  <c:v>42576</c:v>
                </c:pt>
                <c:pt idx="1954">
                  <c:v>42577</c:v>
                </c:pt>
                <c:pt idx="1955">
                  <c:v>42578</c:v>
                </c:pt>
                <c:pt idx="1956">
                  <c:v>42579</c:v>
                </c:pt>
                <c:pt idx="1957">
                  <c:v>42580</c:v>
                </c:pt>
                <c:pt idx="1958">
                  <c:v>42581</c:v>
                </c:pt>
                <c:pt idx="1959">
                  <c:v>42582</c:v>
                </c:pt>
                <c:pt idx="1960">
                  <c:v>42583</c:v>
                </c:pt>
                <c:pt idx="1961">
                  <c:v>42584</c:v>
                </c:pt>
                <c:pt idx="1962">
                  <c:v>42585</c:v>
                </c:pt>
                <c:pt idx="1963">
                  <c:v>42586</c:v>
                </c:pt>
                <c:pt idx="1964">
                  <c:v>42587</c:v>
                </c:pt>
                <c:pt idx="1965">
                  <c:v>42588</c:v>
                </c:pt>
                <c:pt idx="1966">
                  <c:v>42589</c:v>
                </c:pt>
                <c:pt idx="1967">
                  <c:v>42590</c:v>
                </c:pt>
                <c:pt idx="1968">
                  <c:v>42591</c:v>
                </c:pt>
                <c:pt idx="1969">
                  <c:v>42592</c:v>
                </c:pt>
                <c:pt idx="1970">
                  <c:v>42593</c:v>
                </c:pt>
                <c:pt idx="1971">
                  <c:v>42594</c:v>
                </c:pt>
                <c:pt idx="1972">
                  <c:v>42595</c:v>
                </c:pt>
                <c:pt idx="1973">
                  <c:v>42596</c:v>
                </c:pt>
                <c:pt idx="1974">
                  <c:v>42597</c:v>
                </c:pt>
                <c:pt idx="1975">
                  <c:v>42598</c:v>
                </c:pt>
                <c:pt idx="1976">
                  <c:v>42599</c:v>
                </c:pt>
                <c:pt idx="1977">
                  <c:v>42600</c:v>
                </c:pt>
                <c:pt idx="1978">
                  <c:v>42601</c:v>
                </c:pt>
                <c:pt idx="1979">
                  <c:v>42602</c:v>
                </c:pt>
                <c:pt idx="1980">
                  <c:v>42603</c:v>
                </c:pt>
                <c:pt idx="1981">
                  <c:v>42604</c:v>
                </c:pt>
                <c:pt idx="1982">
                  <c:v>42605</c:v>
                </c:pt>
                <c:pt idx="1983">
                  <c:v>42606</c:v>
                </c:pt>
                <c:pt idx="1984">
                  <c:v>42607</c:v>
                </c:pt>
                <c:pt idx="1985">
                  <c:v>42608</c:v>
                </c:pt>
                <c:pt idx="1986">
                  <c:v>42609</c:v>
                </c:pt>
                <c:pt idx="1987">
                  <c:v>42610</c:v>
                </c:pt>
                <c:pt idx="1988">
                  <c:v>42611</c:v>
                </c:pt>
                <c:pt idx="1989">
                  <c:v>42612</c:v>
                </c:pt>
                <c:pt idx="1990">
                  <c:v>42613</c:v>
                </c:pt>
                <c:pt idx="1991">
                  <c:v>42614</c:v>
                </c:pt>
                <c:pt idx="1992">
                  <c:v>42615</c:v>
                </c:pt>
                <c:pt idx="1993">
                  <c:v>42616</c:v>
                </c:pt>
                <c:pt idx="1994">
                  <c:v>42617</c:v>
                </c:pt>
                <c:pt idx="1995">
                  <c:v>42618</c:v>
                </c:pt>
                <c:pt idx="1996">
                  <c:v>42619</c:v>
                </c:pt>
                <c:pt idx="1997">
                  <c:v>42620</c:v>
                </c:pt>
                <c:pt idx="1998">
                  <c:v>42621</c:v>
                </c:pt>
                <c:pt idx="1999">
                  <c:v>42622</c:v>
                </c:pt>
                <c:pt idx="2000">
                  <c:v>42623</c:v>
                </c:pt>
                <c:pt idx="2001">
                  <c:v>42624</c:v>
                </c:pt>
                <c:pt idx="2002">
                  <c:v>42625</c:v>
                </c:pt>
                <c:pt idx="2003">
                  <c:v>42626</c:v>
                </c:pt>
                <c:pt idx="2004">
                  <c:v>42627</c:v>
                </c:pt>
                <c:pt idx="2005">
                  <c:v>42628</c:v>
                </c:pt>
                <c:pt idx="2006">
                  <c:v>42629</c:v>
                </c:pt>
                <c:pt idx="2007">
                  <c:v>42630</c:v>
                </c:pt>
                <c:pt idx="2008">
                  <c:v>42631</c:v>
                </c:pt>
                <c:pt idx="2009">
                  <c:v>42632</c:v>
                </c:pt>
                <c:pt idx="2010">
                  <c:v>42633</c:v>
                </c:pt>
                <c:pt idx="2011">
                  <c:v>42634</c:v>
                </c:pt>
                <c:pt idx="2012">
                  <c:v>42635</c:v>
                </c:pt>
                <c:pt idx="2013">
                  <c:v>42636</c:v>
                </c:pt>
                <c:pt idx="2014">
                  <c:v>42637</c:v>
                </c:pt>
                <c:pt idx="2015">
                  <c:v>42638</c:v>
                </c:pt>
                <c:pt idx="2016">
                  <c:v>42639</c:v>
                </c:pt>
                <c:pt idx="2017">
                  <c:v>42640</c:v>
                </c:pt>
                <c:pt idx="2018">
                  <c:v>42641</c:v>
                </c:pt>
                <c:pt idx="2019">
                  <c:v>42642</c:v>
                </c:pt>
                <c:pt idx="2020">
                  <c:v>42643</c:v>
                </c:pt>
                <c:pt idx="2021">
                  <c:v>42644</c:v>
                </c:pt>
                <c:pt idx="2022">
                  <c:v>42645</c:v>
                </c:pt>
                <c:pt idx="2023">
                  <c:v>42646</c:v>
                </c:pt>
                <c:pt idx="2024">
                  <c:v>42647</c:v>
                </c:pt>
                <c:pt idx="2025">
                  <c:v>42648</c:v>
                </c:pt>
                <c:pt idx="2026">
                  <c:v>42649</c:v>
                </c:pt>
                <c:pt idx="2027">
                  <c:v>42650</c:v>
                </c:pt>
                <c:pt idx="2028">
                  <c:v>42651</c:v>
                </c:pt>
                <c:pt idx="2029">
                  <c:v>42652</c:v>
                </c:pt>
                <c:pt idx="2030">
                  <c:v>42653</c:v>
                </c:pt>
                <c:pt idx="2031">
                  <c:v>42654</c:v>
                </c:pt>
                <c:pt idx="2032">
                  <c:v>42655</c:v>
                </c:pt>
                <c:pt idx="2033">
                  <c:v>42656</c:v>
                </c:pt>
                <c:pt idx="2034">
                  <c:v>42657</c:v>
                </c:pt>
                <c:pt idx="2035">
                  <c:v>42658</c:v>
                </c:pt>
                <c:pt idx="2036">
                  <c:v>42659</c:v>
                </c:pt>
                <c:pt idx="2037">
                  <c:v>42660</c:v>
                </c:pt>
                <c:pt idx="2038">
                  <c:v>42661</c:v>
                </c:pt>
                <c:pt idx="2039">
                  <c:v>42662</c:v>
                </c:pt>
                <c:pt idx="2040">
                  <c:v>42663</c:v>
                </c:pt>
                <c:pt idx="2041">
                  <c:v>42664</c:v>
                </c:pt>
                <c:pt idx="2042">
                  <c:v>42665</c:v>
                </c:pt>
                <c:pt idx="2043">
                  <c:v>42666</c:v>
                </c:pt>
                <c:pt idx="2044">
                  <c:v>42667</c:v>
                </c:pt>
                <c:pt idx="2045">
                  <c:v>42668</c:v>
                </c:pt>
                <c:pt idx="2046">
                  <c:v>42669</c:v>
                </c:pt>
                <c:pt idx="2047">
                  <c:v>42670</c:v>
                </c:pt>
                <c:pt idx="2048">
                  <c:v>42671</c:v>
                </c:pt>
                <c:pt idx="2049">
                  <c:v>42672</c:v>
                </c:pt>
                <c:pt idx="2050">
                  <c:v>42673</c:v>
                </c:pt>
                <c:pt idx="2051">
                  <c:v>42674</c:v>
                </c:pt>
                <c:pt idx="2052">
                  <c:v>42675</c:v>
                </c:pt>
                <c:pt idx="2053">
                  <c:v>42676</c:v>
                </c:pt>
                <c:pt idx="2054">
                  <c:v>42677</c:v>
                </c:pt>
                <c:pt idx="2055">
                  <c:v>42678</c:v>
                </c:pt>
                <c:pt idx="2056">
                  <c:v>42679</c:v>
                </c:pt>
                <c:pt idx="2057">
                  <c:v>42680</c:v>
                </c:pt>
                <c:pt idx="2058">
                  <c:v>42681</c:v>
                </c:pt>
                <c:pt idx="2059">
                  <c:v>42682</c:v>
                </c:pt>
                <c:pt idx="2060">
                  <c:v>42683</c:v>
                </c:pt>
                <c:pt idx="2061">
                  <c:v>42684</c:v>
                </c:pt>
                <c:pt idx="2062">
                  <c:v>42685</c:v>
                </c:pt>
                <c:pt idx="2063">
                  <c:v>42686</c:v>
                </c:pt>
                <c:pt idx="2064">
                  <c:v>42687</c:v>
                </c:pt>
                <c:pt idx="2065">
                  <c:v>42688</c:v>
                </c:pt>
                <c:pt idx="2066">
                  <c:v>42689</c:v>
                </c:pt>
                <c:pt idx="2067">
                  <c:v>42690</c:v>
                </c:pt>
                <c:pt idx="2068">
                  <c:v>42691</c:v>
                </c:pt>
                <c:pt idx="2069">
                  <c:v>42692</c:v>
                </c:pt>
                <c:pt idx="2070">
                  <c:v>42693</c:v>
                </c:pt>
                <c:pt idx="2071">
                  <c:v>42694</c:v>
                </c:pt>
                <c:pt idx="2072">
                  <c:v>42695</c:v>
                </c:pt>
                <c:pt idx="2073">
                  <c:v>42696</c:v>
                </c:pt>
                <c:pt idx="2074">
                  <c:v>42697</c:v>
                </c:pt>
                <c:pt idx="2075">
                  <c:v>42698</c:v>
                </c:pt>
                <c:pt idx="2076">
                  <c:v>42699</c:v>
                </c:pt>
                <c:pt idx="2077">
                  <c:v>42700</c:v>
                </c:pt>
                <c:pt idx="2078">
                  <c:v>42701</c:v>
                </c:pt>
                <c:pt idx="2079">
                  <c:v>42702</c:v>
                </c:pt>
                <c:pt idx="2080">
                  <c:v>42703</c:v>
                </c:pt>
                <c:pt idx="2081">
                  <c:v>42704</c:v>
                </c:pt>
                <c:pt idx="2082">
                  <c:v>42705</c:v>
                </c:pt>
                <c:pt idx="2083">
                  <c:v>42706</c:v>
                </c:pt>
                <c:pt idx="2084">
                  <c:v>42707</c:v>
                </c:pt>
                <c:pt idx="2085">
                  <c:v>42708</c:v>
                </c:pt>
                <c:pt idx="2086">
                  <c:v>42709</c:v>
                </c:pt>
                <c:pt idx="2087">
                  <c:v>42710</c:v>
                </c:pt>
                <c:pt idx="2088">
                  <c:v>42711</c:v>
                </c:pt>
                <c:pt idx="2089">
                  <c:v>42712</c:v>
                </c:pt>
                <c:pt idx="2090">
                  <c:v>42713</c:v>
                </c:pt>
                <c:pt idx="2091">
                  <c:v>42714</c:v>
                </c:pt>
                <c:pt idx="2092">
                  <c:v>42715</c:v>
                </c:pt>
                <c:pt idx="2093">
                  <c:v>42716</c:v>
                </c:pt>
                <c:pt idx="2094">
                  <c:v>42717</c:v>
                </c:pt>
                <c:pt idx="2095">
                  <c:v>42718</c:v>
                </c:pt>
                <c:pt idx="2096">
                  <c:v>42719</c:v>
                </c:pt>
                <c:pt idx="2097">
                  <c:v>42720</c:v>
                </c:pt>
                <c:pt idx="2098">
                  <c:v>42721</c:v>
                </c:pt>
                <c:pt idx="2099">
                  <c:v>42722</c:v>
                </c:pt>
                <c:pt idx="2100">
                  <c:v>42723</c:v>
                </c:pt>
                <c:pt idx="2101">
                  <c:v>42724</c:v>
                </c:pt>
                <c:pt idx="2102">
                  <c:v>42725</c:v>
                </c:pt>
                <c:pt idx="2103">
                  <c:v>42726</c:v>
                </c:pt>
                <c:pt idx="2104">
                  <c:v>42727</c:v>
                </c:pt>
                <c:pt idx="2105">
                  <c:v>42728</c:v>
                </c:pt>
                <c:pt idx="2106">
                  <c:v>42729</c:v>
                </c:pt>
                <c:pt idx="2107">
                  <c:v>42730</c:v>
                </c:pt>
                <c:pt idx="2108">
                  <c:v>42731</c:v>
                </c:pt>
                <c:pt idx="2109">
                  <c:v>42732</c:v>
                </c:pt>
                <c:pt idx="2110">
                  <c:v>42733</c:v>
                </c:pt>
                <c:pt idx="2111">
                  <c:v>42734</c:v>
                </c:pt>
                <c:pt idx="2112">
                  <c:v>42735</c:v>
                </c:pt>
                <c:pt idx="2113">
                  <c:v>42736</c:v>
                </c:pt>
                <c:pt idx="2114">
                  <c:v>42737</c:v>
                </c:pt>
                <c:pt idx="2115">
                  <c:v>42738</c:v>
                </c:pt>
                <c:pt idx="2116">
                  <c:v>42739</c:v>
                </c:pt>
                <c:pt idx="2117">
                  <c:v>42740</c:v>
                </c:pt>
                <c:pt idx="2118">
                  <c:v>42741</c:v>
                </c:pt>
                <c:pt idx="2119">
                  <c:v>42742</c:v>
                </c:pt>
                <c:pt idx="2120">
                  <c:v>42743</c:v>
                </c:pt>
                <c:pt idx="2121">
                  <c:v>42744</c:v>
                </c:pt>
                <c:pt idx="2122">
                  <c:v>42745</c:v>
                </c:pt>
                <c:pt idx="2123">
                  <c:v>42746</c:v>
                </c:pt>
                <c:pt idx="2124">
                  <c:v>42747</c:v>
                </c:pt>
                <c:pt idx="2125">
                  <c:v>42748</c:v>
                </c:pt>
                <c:pt idx="2126">
                  <c:v>42749</c:v>
                </c:pt>
                <c:pt idx="2127">
                  <c:v>42750</c:v>
                </c:pt>
                <c:pt idx="2128">
                  <c:v>42751</c:v>
                </c:pt>
                <c:pt idx="2129">
                  <c:v>42752</c:v>
                </c:pt>
                <c:pt idx="2130">
                  <c:v>42753</c:v>
                </c:pt>
                <c:pt idx="2131">
                  <c:v>42754</c:v>
                </c:pt>
                <c:pt idx="2132">
                  <c:v>42755</c:v>
                </c:pt>
                <c:pt idx="2133">
                  <c:v>42756</c:v>
                </c:pt>
                <c:pt idx="2134">
                  <c:v>42757</c:v>
                </c:pt>
                <c:pt idx="2135">
                  <c:v>42758</c:v>
                </c:pt>
                <c:pt idx="2136">
                  <c:v>42759</c:v>
                </c:pt>
                <c:pt idx="2137">
                  <c:v>42760</c:v>
                </c:pt>
                <c:pt idx="2138">
                  <c:v>42761</c:v>
                </c:pt>
                <c:pt idx="2139">
                  <c:v>42762</c:v>
                </c:pt>
                <c:pt idx="2140">
                  <c:v>42763</c:v>
                </c:pt>
                <c:pt idx="2141">
                  <c:v>42764</c:v>
                </c:pt>
                <c:pt idx="2142">
                  <c:v>42765</c:v>
                </c:pt>
                <c:pt idx="2143">
                  <c:v>42766</c:v>
                </c:pt>
                <c:pt idx="2144">
                  <c:v>42767</c:v>
                </c:pt>
                <c:pt idx="2145">
                  <c:v>42768</c:v>
                </c:pt>
                <c:pt idx="2146">
                  <c:v>42769</c:v>
                </c:pt>
                <c:pt idx="2147">
                  <c:v>42770</c:v>
                </c:pt>
                <c:pt idx="2148">
                  <c:v>42771</c:v>
                </c:pt>
                <c:pt idx="2149">
                  <c:v>42772</c:v>
                </c:pt>
                <c:pt idx="2150">
                  <c:v>42773</c:v>
                </c:pt>
                <c:pt idx="2151">
                  <c:v>42774</c:v>
                </c:pt>
                <c:pt idx="2152">
                  <c:v>42775</c:v>
                </c:pt>
                <c:pt idx="2153">
                  <c:v>42776</c:v>
                </c:pt>
                <c:pt idx="2154">
                  <c:v>42777</c:v>
                </c:pt>
                <c:pt idx="2155">
                  <c:v>42778</c:v>
                </c:pt>
                <c:pt idx="2156">
                  <c:v>42779</c:v>
                </c:pt>
                <c:pt idx="2157">
                  <c:v>42780</c:v>
                </c:pt>
                <c:pt idx="2158">
                  <c:v>42781</c:v>
                </c:pt>
                <c:pt idx="2159">
                  <c:v>42782</c:v>
                </c:pt>
                <c:pt idx="2160">
                  <c:v>42783</c:v>
                </c:pt>
                <c:pt idx="2161">
                  <c:v>42784</c:v>
                </c:pt>
                <c:pt idx="2162">
                  <c:v>42785</c:v>
                </c:pt>
                <c:pt idx="2163">
                  <c:v>42786</c:v>
                </c:pt>
                <c:pt idx="2164">
                  <c:v>42787</c:v>
                </c:pt>
                <c:pt idx="2165">
                  <c:v>42788</c:v>
                </c:pt>
                <c:pt idx="2166">
                  <c:v>42789</c:v>
                </c:pt>
                <c:pt idx="2167">
                  <c:v>42790</c:v>
                </c:pt>
                <c:pt idx="2168">
                  <c:v>42791</c:v>
                </c:pt>
                <c:pt idx="2169">
                  <c:v>42792</c:v>
                </c:pt>
                <c:pt idx="2170">
                  <c:v>42793</c:v>
                </c:pt>
                <c:pt idx="2171">
                  <c:v>42794</c:v>
                </c:pt>
                <c:pt idx="2172">
                  <c:v>42795</c:v>
                </c:pt>
                <c:pt idx="2173">
                  <c:v>42796</c:v>
                </c:pt>
                <c:pt idx="2174">
                  <c:v>42797</c:v>
                </c:pt>
                <c:pt idx="2175">
                  <c:v>42798</c:v>
                </c:pt>
                <c:pt idx="2176">
                  <c:v>42799</c:v>
                </c:pt>
                <c:pt idx="2177">
                  <c:v>42800</c:v>
                </c:pt>
                <c:pt idx="2178">
                  <c:v>42801</c:v>
                </c:pt>
                <c:pt idx="2179">
                  <c:v>42802</c:v>
                </c:pt>
                <c:pt idx="2180">
                  <c:v>42803</c:v>
                </c:pt>
                <c:pt idx="2181">
                  <c:v>42804</c:v>
                </c:pt>
                <c:pt idx="2182">
                  <c:v>42805</c:v>
                </c:pt>
                <c:pt idx="2183">
                  <c:v>42806</c:v>
                </c:pt>
                <c:pt idx="2184">
                  <c:v>42807</c:v>
                </c:pt>
                <c:pt idx="2185">
                  <c:v>42808</c:v>
                </c:pt>
                <c:pt idx="2186">
                  <c:v>42809</c:v>
                </c:pt>
                <c:pt idx="2187">
                  <c:v>42810</c:v>
                </c:pt>
                <c:pt idx="2188">
                  <c:v>42811</c:v>
                </c:pt>
                <c:pt idx="2189">
                  <c:v>42812</c:v>
                </c:pt>
                <c:pt idx="2190">
                  <c:v>42813</c:v>
                </c:pt>
                <c:pt idx="2191">
                  <c:v>42814</c:v>
                </c:pt>
                <c:pt idx="2192">
                  <c:v>42815</c:v>
                </c:pt>
                <c:pt idx="2193">
                  <c:v>42816</c:v>
                </c:pt>
                <c:pt idx="2194">
                  <c:v>42817</c:v>
                </c:pt>
                <c:pt idx="2195">
                  <c:v>42818</c:v>
                </c:pt>
                <c:pt idx="2196">
                  <c:v>42819</c:v>
                </c:pt>
                <c:pt idx="2197">
                  <c:v>42820</c:v>
                </c:pt>
                <c:pt idx="2198">
                  <c:v>42821</c:v>
                </c:pt>
                <c:pt idx="2199">
                  <c:v>42822</c:v>
                </c:pt>
                <c:pt idx="2200">
                  <c:v>42823</c:v>
                </c:pt>
                <c:pt idx="2201">
                  <c:v>42824</c:v>
                </c:pt>
                <c:pt idx="2202">
                  <c:v>42825</c:v>
                </c:pt>
                <c:pt idx="2203">
                  <c:v>42826</c:v>
                </c:pt>
                <c:pt idx="2204">
                  <c:v>42827</c:v>
                </c:pt>
                <c:pt idx="2205">
                  <c:v>42828</c:v>
                </c:pt>
                <c:pt idx="2206">
                  <c:v>42829</c:v>
                </c:pt>
                <c:pt idx="2207">
                  <c:v>42830</c:v>
                </c:pt>
                <c:pt idx="2208">
                  <c:v>42831</c:v>
                </c:pt>
                <c:pt idx="2209">
                  <c:v>42832</c:v>
                </c:pt>
                <c:pt idx="2210">
                  <c:v>42833</c:v>
                </c:pt>
                <c:pt idx="2211">
                  <c:v>42834</c:v>
                </c:pt>
                <c:pt idx="2212">
                  <c:v>42835</c:v>
                </c:pt>
                <c:pt idx="2213">
                  <c:v>42836</c:v>
                </c:pt>
                <c:pt idx="2214">
                  <c:v>42837</c:v>
                </c:pt>
                <c:pt idx="2215">
                  <c:v>42838</c:v>
                </c:pt>
                <c:pt idx="2216">
                  <c:v>42839</c:v>
                </c:pt>
                <c:pt idx="2217">
                  <c:v>42840</c:v>
                </c:pt>
                <c:pt idx="2218">
                  <c:v>42841</c:v>
                </c:pt>
                <c:pt idx="2219">
                  <c:v>42842</c:v>
                </c:pt>
                <c:pt idx="2220">
                  <c:v>42843</c:v>
                </c:pt>
                <c:pt idx="2221">
                  <c:v>42844</c:v>
                </c:pt>
                <c:pt idx="2222">
                  <c:v>42845</c:v>
                </c:pt>
                <c:pt idx="2223">
                  <c:v>42846</c:v>
                </c:pt>
                <c:pt idx="2224">
                  <c:v>42847</c:v>
                </c:pt>
                <c:pt idx="2225">
                  <c:v>42848</c:v>
                </c:pt>
                <c:pt idx="2226">
                  <c:v>42849</c:v>
                </c:pt>
                <c:pt idx="2227">
                  <c:v>42850</c:v>
                </c:pt>
                <c:pt idx="2228">
                  <c:v>42851</c:v>
                </c:pt>
                <c:pt idx="2229">
                  <c:v>42852</c:v>
                </c:pt>
                <c:pt idx="2230">
                  <c:v>42853</c:v>
                </c:pt>
                <c:pt idx="2231">
                  <c:v>42854</c:v>
                </c:pt>
                <c:pt idx="2232">
                  <c:v>42855</c:v>
                </c:pt>
                <c:pt idx="2233">
                  <c:v>42856</c:v>
                </c:pt>
                <c:pt idx="2234">
                  <c:v>42857</c:v>
                </c:pt>
                <c:pt idx="2235">
                  <c:v>42858</c:v>
                </c:pt>
                <c:pt idx="2236">
                  <c:v>42859</c:v>
                </c:pt>
                <c:pt idx="2237">
                  <c:v>42860</c:v>
                </c:pt>
                <c:pt idx="2238">
                  <c:v>42861</c:v>
                </c:pt>
                <c:pt idx="2239">
                  <c:v>42862</c:v>
                </c:pt>
                <c:pt idx="2240">
                  <c:v>42863</c:v>
                </c:pt>
                <c:pt idx="2241">
                  <c:v>42864</c:v>
                </c:pt>
                <c:pt idx="2242">
                  <c:v>42865</c:v>
                </c:pt>
                <c:pt idx="2243">
                  <c:v>42866</c:v>
                </c:pt>
                <c:pt idx="2244">
                  <c:v>42867</c:v>
                </c:pt>
                <c:pt idx="2245">
                  <c:v>42868</c:v>
                </c:pt>
                <c:pt idx="2246">
                  <c:v>42869</c:v>
                </c:pt>
                <c:pt idx="2247">
                  <c:v>42870</c:v>
                </c:pt>
                <c:pt idx="2248">
                  <c:v>42871</c:v>
                </c:pt>
                <c:pt idx="2249">
                  <c:v>42872</c:v>
                </c:pt>
                <c:pt idx="2250">
                  <c:v>42873</c:v>
                </c:pt>
                <c:pt idx="2251">
                  <c:v>42874</c:v>
                </c:pt>
                <c:pt idx="2252">
                  <c:v>42875</c:v>
                </c:pt>
                <c:pt idx="2253">
                  <c:v>42876</c:v>
                </c:pt>
                <c:pt idx="2254">
                  <c:v>42877</c:v>
                </c:pt>
                <c:pt idx="2255">
                  <c:v>42878</c:v>
                </c:pt>
                <c:pt idx="2256">
                  <c:v>42879</c:v>
                </c:pt>
                <c:pt idx="2257">
                  <c:v>42880</c:v>
                </c:pt>
                <c:pt idx="2258">
                  <c:v>42881</c:v>
                </c:pt>
                <c:pt idx="2259">
                  <c:v>42882</c:v>
                </c:pt>
                <c:pt idx="2260">
                  <c:v>42883</c:v>
                </c:pt>
                <c:pt idx="2261">
                  <c:v>42884</c:v>
                </c:pt>
                <c:pt idx="2262">
                  <c:v>42885</c:v>
                </c:pt>
                <c:pt idx="2263">
                  <c:v>42886</c:v>
                </c:pt>
                <c:pt idx="2264">
                  <c:v>42887</c:v>
                </c:pt>
                <c:pt idx="2265">
                  <c:v>42888</c:v>
                </c:pt>
                <c:pt idx="2266">
                  <c:v>42889</c:v>
                </c:pt>
                <c:pt idx="2267">
                  <c:v>42890</c:v>
                </c:pt>
                <c:pt idx="2268">
                  <c:v>42891</c:v>
                </c:pt>
                <c:pt idx="2269">
                  <c:v>42892</c:v>
                </c:pt>
                <c:pt idx="2270">
                  <c:v>42893</c:v>
                </c:pt>
                <c:pt idx="2271">
                  <c:v>42894</c:v>
                </c:pt>
                <c:pt idx="2272">
                  <c:v>42895</c:v>
                </c:pt>
                <c:pt idx="2273">
                  <c:v>42896</c:v>
                </c:pt>
                <c:pt idx="2274">
                  <c:v>42897</c:v>
                </c:pt>
                <c:pt idx="2275">
                  <c:v>42898</c:v>
                </c:pt>
                <c:pt idx="2276">
                  <c:v>42899</c:v>
                </c:pt>
                <c:pt idx="2277">
                  <c:v>42900</c:v>
                </c:pt>
                <c:pt idx="2278">
                  <c:v>42901</c:v>
                </c:pt>
                <c:pt idx="2279">
                  <c:v>42902</c:v>
                </c:pt>
                <c:pt idx="2280">
                  <c:v>42903</c:v>
                </c:pt>
                <c:pt idx="2281">
                  <c:v>42904</c:v>
                </c:pt>
                <c:pt idx="2282">
                  <c:v>42905</c:v>
                </c:pt>
                <c:pt idx="2283">
                  <c:v>42906</c:v>
                </c:pt>
                <c:pt idx="2284">
                  <c:v>42907</c:v>
                </c:pt>
                <c:pt idx="2285">
                  <c:v>42908</c:v>
                </c:pt>
                <c:pt idx="2286">
                  <c:v>42909</c:v>
                </c:pt>
                <c:pt idx="2287">
                  <c:v>42910</c:v>
                </c:pt>
                <c:pt idx="2288">
                  <c:v>42911</c:v>
                </c:pt>
                <c:pt idx="2289">
                  <c:v>42912</c:v>
                </c:pt>
                <c:pt idx="2290">
                  <c:v>42913</c:v>
                </c:pt>
                <c:pt idx="2291">
                  <c:v>42914</c:v>
                </c:pt>
                <c:pt idx="2292">
                  <c:v>42915</c:v>
                </c:pt>
                <c:pt idx="2293">
                  <c:v>42916</c:v>
                </c:pt>
                <c:pt idx="2294">
                  <c:v>42917</c:v>
                </c:pt>
                <c:pt idx="2295">
                  <c:v>42918</c:v>
                </c:pt>
                <c:pt idx="2296">
                  <c:v>42919</c:v>
                </c:pt>
                <c:pt idx="2297">
                  <c:v>42920</c:v>
                </c:pt>
                <c:pt idx="2298">
                  <c:v>42921</c:v>
                </c:pt>
                <c:pt idx="2299">
                  <c:v>42922</c:v>
                </c:pt>
                <c:pt idx="2300">
                  <c:v>42923</c:v>
                </c:pt>
                <c:pt idx="2301">
                  <c:v>42924</c:v>
                </c:pt>
                <c:pt idx="2302">
                  <c:v>42925</c:v>
                </c:pt>
                <c:pt idx="2303">
                  <c:v>42926</c:v>
                </c:pt>
                <c:pt idx="2304">
                  <c:v>42927</c:v>
                </c:pt>
                <c:pt idx="2305">
                  <c:v>42928</c:v>
                </c:pt>
                <c:pt idx="2306">
                  <c:v>42929</c:v>
                </c:pt>
                <c:pt idx="2307">
                  <c:v>42930</c:v>
                </c:pt>
                <c:pt idx="2308">
                  <c:v>42931</c:v>
                </c:pt>
                <c:pt idx="2309">
                  <c:v>42932</c:v>
                </c:pt>
                <c:pt idx="2310">
                  <c:v>42933</c:v>
                </c:pt>
                <c:pt idx="2311">
                  <c:v>42934</c:v>
                </c:pt>
                <c:pt idx="2312">
                  <c:v>42935</c:v>
                </c:pt>
                <c:pt idx="2313">
                  <c:v>42936</c:v>
                </c:pt>
                <c:pt idx="2314">
                  <c:v>42937</c:v>
                </c:pt>
                <c:pt idx="2315">
                  <c:v>42938</c:v>
                </c:pt>
                <c:pt idx="2316">
                  <c:v>42939</c:v>
                </c:pt>
                <c:pt idx="2317">
                  <c:v>42940</c:v>
                </c:pt>
                <c:pt idx="2318">
                  <c:v>42941</c:v>
                </c:pt>
                <c:pt idx="2319">
                  <c:v>42942</c:v>
                </c:pt>
                <c:pt idx="2320">
                  <c:v>42943</c:v>
                </c:pt>
                <c:pt idx="2321">
                  <c:v>42944</c:v>
                </c:pt>
                <c:pt idx="2322">
                  <c:v>42945</c:v>
                </c:pt>
                <c:pt idx="2323">
                  <c:v>42946</c:v>
                </c:pt>
                <c:pt idx="2324">
                  <c:v>42947</c:v>
                </c:pt>
                <c:pt idx="2325">
                  <c:v>42948</c:v>
                </c:pt>
                <c:pt idx="2326">
                  <c:v>42949</c:v>
                </c:pt>
                <c:pt idx="2327">
                  <c:v>42950</c:v>
                </c:pt>
                <c:pt idx="2328">
                  <c:v>42951</c:v>
                </c:pt>
                <c:pt idx="2329">
                  <c:v>42952</c:v>
                </c:pt>
                <c:pt idx="2330">
                  <c:v>42953</c:v>
                </c:pt>
                <c:pt idx="2331">
                  <c:v>42954</c:v>
                </c:pt>
                <c:pt idx="2332">
                  <c:v>42955</c:v>
                </c:pt>
                <c:pt idx="2333">
                  <c:v>42956</c:v>
                </c:pt>
                <c:pt idx="2334">
                  <c:v>42957</c:v>
                </c:pt>
                <c:pt idx="2335">
                  <c:v>42958</c:v>
                </c:pt>
                <c:pt idx="2336">
                  <c:v>42959</c:v>
                </c:pt>
                <c:pt idx="2337">
                  <c:v>42960</c:v>
                </c:pt>
                <c:pt idx="2338">
                  <c:v>42961</c:v>
                </c:pt>
                <c:pt idx="2339">
                  <c:v>42962</c:v>
                </c:pt>
                <c:pt idx="2340">
                  <c:v>42963</c:v>
                </c:pt>
                <c:pt idx="2341">
                  <c:v>42964</c:v>
                </c:pt>
                <c:pt idx="2342">
                  <c:v>42965</c:v>
                </c:pt>
                <c:pt idx="2343">
                  <c:v>42966</c:v>
                </c:pt>
                <c:pt idx="2344">
                  <c:v>42967</c:v>
                </c:pt>
                <c:pt idx="2345">
                  <c:v>42968</c:v>
                </c:pt>
                <c:pt idx="2346">
                  <c:v>42969</c:v>
                </c:pt>
                <c:pt idx="2347">
                  <c:v>42970</c:v>
                </c:pt>
                <c:pt idx="2348">
                  <c:v>42971</c:v>
                </c:pt>
                <c:pt idx="2349">
                  <c:v>42972</c:v>
                </c:pt>
                <c:pt idx="2350">
                  <c:v>42973</c:v>
                </c:pt>
                <c:pt idx="2351">
                  <c:v>42974</c:v>
                </c:pt>
                <c:pt idx="2352">
                  <c:v>42975</c:v>
                </c:pt>
                <c:pt idx="2353">
                  <c:v>42976</c:v>
                </c:pt>
                <c:pt idx="2354">
                  <c:v>42977</c:v>
                </c:pt>
                <c:pt idx="2355">
                  <c:v>42978</c:v>
                </c:pt>
                <c:pt idx="2356">
                  <c:v>42979</c:v>
                </c:pt>
                <c:pt idx="2357">
                  <c:v>42980</c:v>
                </c:pt>
                <c:pt idx="2358">
                  <c:v>42981</c:v>
                </c:pt>
                <c:pt idx="2359">
                  <c:v>42982</c:v>
                </c:pt>
                <c:pt idx="2360">
                  <c:v>42983</c:v>
                </c:pt>
                <c:pt idx="2361">
                  <c:v>42984</c:v>
                </c:pt>
                <c:pt idx="2362">
                  <c:v>42985</c:v>
                </c:pt>
                <c:pt idx="2363">
                  <c:v>42986</c:v>
                </c:pt>
                <c:pt idx="2364">
                  <c:v>42987</c:v>
                </c:pt>
                <c:pt idx="2365">
                  <c:v>42988</c:v>
                </c:pt>
                <c:pt idx="2366">
                  <c:v>42989</c:v>
                </c:pt>
                <c:pt idx="2367">
                  <c:v>42990</c:v>
                </c:pt>
                <c:pt idx="2368">
                  <c:v>42991</c:v>
                </c:pt>
                <c:pt idx="2369">
                  <c:v>42992</c:v>
                </c:pt>
                <c:pt idx="2370">
                  <c:v>42993</c:v>
                </c:pt>
                <c:pt idx="2371">
                  <c:v>42994</c:v>
                </c:pt>
                <c:pt idx="2372">
                  <c:v>42995</c:v>
                </c:pt>
                <c:pt idx="2373">
                  <c:v>42996</c:v>
                </c:pt>
                <c:pt idx="2374">
                  <c:v>42997</c:v>
                </c:pt>
                <c:pt idx="2375">
                  <c:v>42998</c:v>
                </c:pt>
                <c:pt idx="2376">
                  <c:v>42999</c:v>
                </c:pt>
                <c:pt idx="2377">
                  <c:v>43000</c:v>
                </c:pt>
                <c:pt idx="2378">
                  <c:v>43001</c:v>
                </c:pt>
                <c:pt idx="2379">
                  <c:v>43002</c:v>
                </c:pt>
                <c:pt idx="2380">
                  <c:v>43003</c:v>
                </c:pt>
                <c:pt idx="2381">
                  <c:v>43004</c:v>
                </c:pt>
                <c:pt idx="2382">
                  <c:v>43005</c:v>
                </c:pt>
                <c:pt idx="2383">
                  <c:v>43006</c:v>
                </c:pt>
                <c:pt idx="2384">
                  <c:v>43007</c:v>
                </c:pt>
                <c:pt idx="2385">
                  <c:v>43008</c:v>
                </c:pt>
                <c:pt idx="2386">
                  <c:v>43009</c:v>
                </c:pt>
                <c:pt idx="2387">
                  <c:v>43010</c:v>
                </c:pt>
                <c:pt idx="2388">
                  <c:v>43011</c:v>
                </c:pt>
                <c:pt idx="2389">
                  <c:v>43012</c:v>
                </c:pt>
                <c:pt idx="2390">
                  <c:v>43013</c:v>
                </c:pt>
                <c:pt idx="2391">
                  <c:v>43014</c:v>
                </c:pt>
                <c:pt idx="2392">
                  <c:v>43015</c:v>
                </c:pt>
                <c:pt idx="2393">
                  <c:v>43016</c:v>
                </c:pt>
                <c:pt idx="2394">
                  <c:v>43017</c:v>
                </c:pt>
                <c:pt idx="2395">
                  <c:v>43018</c:v>
                </c:pt>
                <c:pt idx="2396">
                  <c:v>43019</c:v>
                </c:pt>
                <c:pt idx="2397">
                  <c:v>43020</c:v>
                </c:pt>
                <c:pt idx="2398">
                  <c:v>43021</c:v>
                </c:pt>
                <c:pt idx="2399">
                  <c:v>43022</c:v>
                </c:pt>
                <c:pt idx="2400">
                  <c:v>43023</c:v>
                </c:pt>
                <c:pt idx="2401">
                  <c:v>43024</c:v>
                </c:pt>
                <c:pt idx="2402">
                  <c:v>43025</c:v>
                </c:pt>
                <c:pt idx="2403">
                  <c:v>43026</c:v>
                </c:pt>
                <c:pt idx="2404">
                  <c:v>43027</c:v>
                </c:pt>
                <c:pt idx="2405">
                  <c:v>43028</c:v>
                </c:pt>
                <c:pt idx="2406">
                  <c:v>43029</c:v>
                </c:pt>
                <c:pt idx="2407">
                  <c:v>43030</c:v>
                </c:pt>
                <c:pt idx="2408">
                  <c:v>43031</c:v>
                </c:pt>
                <c:pt idx="2409">
                  <c:v>43032</c:v>
                </c:pt>
                <c:pt idx="2410">
                  <c:v>43033</c:v>
                </c:pt>
                <c:pt idx="2411">
                  <c:v>43034</c:v>
                </c:pt>
                <c:pt idx="2412">
                  <c:v>43035</c:v>
                </c:pt>
                <c:pt idx="2413">
                  <c:v>43036</c:v>
                </c:pt>
                <c:pt idx="2414">
                  <c:v>43037</c:v>
                </c:pt>
                <c:pt idx="2415">
                  <c:v>43038</c:v>
                </c:pt>
                <c:pt idx="2416">
                  <c:v>43039</c:v>
                </c:pt>
                <c:pt idx="2417">
                  <c:v>43040</c:v>
                </c:pt>
                <c:pt idx="2418">
                  <c:v>43041</c:v>
                </c:pt>
                <c:pt idx="2419">
                  <c:v>43042</c:v>
                </c:pt>
                <c:pt idx="2420">
                  <c:v>43043</c:v>
                </c:pt>
                <c:pt idx="2421">
                  <c:v>43044</c:v>
                </c:pt>
                <c:pt idx="2422">
                  <c:v>43045</c:v>
                </c:pt>
                <c:pt idx="2423">
                  <c:v>43046</c:v>
                </c:pt>
                <c:pt idx="2424">
                  <c:v>43047</c:v>
                </c:pt>
                <c:pt idx="2425">
                  <c:v>43048</c:v>
                </c:pt>
                <c:pt idx="2426">
                  <c:v>43049</c:v>
                </c:pt>
                <c:pt idx="2427">
                  <c:v>43050</c:v>
                </c:pt>
                <c:pt idx="2428">
                  <c:v>43051</c:v>
                </c:pt>
                <c:pt idx="2429">
                  <c:v>43052</c:v>
                </c:pt>
                <c:pt idx="2430">
                  <c:v>43053</c:v>
                </c:pt>
                <c:pt idx="2431">
                  <c:v>43054</c:v>
                </c:pt>
                <c:pt idx="2432">
                  <c:v>43055</c:v>
                </c:pt>
                <c:pt idx="2433">
                  <c:v>43056</c:v>
                </c:pt>
                <c:pt idx="2434">
                  <c:v>43057</c:v>
                </c:pt>
                <c:pt idx="2435">
                  <c:v>43058</c:v>
                </c:pt>
                <c:pt idx="2436">
                  <c:v>43059</c:v>
                </c:pt>
                <c:pt idx="2437">
                  <c:v>43060</c:v>
                </c:pt>
                <c:pt idx="2438">
                  <c:v>43061</c:v>
                </c:pt>
                <c:pt idx="2439">
                  <c:v>43062</c:v>
                </c:pt>
                <c:pt idx="2440">
                  <c:v>43063</c:v>
                </c:pt>
                <c:pt idx="2441">
                  <c:v>43064</c:v>
                </c:pt>
                <c:pt idx="2442">
                  <c:v>43065</c:v>
                </c:pt>
                <c:pt idx="2443">
                  <c:v>43066</c:v>
                </c:pt>
                <c:pt idx="2444">
                  <c:v>43067</c:v>
                </c:pt>
                <c:pt idx="2445">
                  <c:v>43068</c:v>
                </c:pt>
                <c:pt idx="2446">
                  <c:v>43069</c:v>
                </c:pt>
                <c:pt idx="2447">
                  <c:v>43070</c:v>
                </c:pt>
                <c:pt idx="2448">
                  <c:v>43071</c:v>
                </c:pt>
                <c:pt idx="2449">
                  <c:v>43072</c:v>
                </c:pt>
                <c:pt idx="2450">
                  <c:v>43073</c:v>
                </c:pt>
                <c:pt idx="2451">
                  <c:v>43074</c:v>
                </c:pt>
                <c:pt idx="2452">
                  <c:v>43075</c:v>
                </c:pt>
                <c:pt idx="2453">
                  <c:v>43076</c:v>
                </c:pt>
                <c:pt idx="2454">
                  <c:v>43077</c:v>
                </c:pt>
                <c:pt idx="2455">
                  <c:v>43078</c:v>
                </c:pt>
                <c:pt idx="2456">
                  <c:v>43079</c:v>
                </c:pt>
                <c:pt idx="2457">
                  <c:v>43080</c:v>
                </c:pt>
                <c:pt idx="2458">
                  <c:v>43081</c:v>
                </c:pt>
                <c:pt idx="2459">
                  <c:v>43082</c:v>
                </c:pt>
                <c:pt idx="2460">
                  <c:v>43083</c:v>
                </c:pt>
                <c:pt idx="2461">
                  <c:v>43084</c:v>
                </c:pt>
                <c:pt idx="2462">
                  <c:v>43085</c:v>
                </c:pt>
                <c:pt idx="2463">
                  <c:v>43086</c:v>
                </c:pt>
                <c:pt idx="2464">
                  <c:v>43087</c:v>
                </c:pt>
                <c:pt idx="2465">
                  <c:v>43088</c:v>
                </c:pt>
                <c:pt idx="2466">
                  <c:v>43089</c:v>
                </c:pt>
                <c:pt idx="2467">
                  <c:v>43090</c:v>
                </c:pt>
                <c:pt idx="2468">
                  <c:v>43091</c:v>
                </c:pt>
                <c:pt idx="2469">
                  <c:v>43092</c:v>
                </c:pt>
                <c:pt idx="2470">
                  <c:v>43093</c:v>
                </c:pt>
                <c:pt idx="2471">
                  <c:v>43094</c:v>
                </c:pt>
                <c:pt idx="2472">
                  <c:v>43095</c:v>
                </c:pt>
                <c:pt idx="2473">
                  <c:v>43096</c:v>
                </c:pt>
                <c:pt idx="2474">
                  <c:v>43097</c:v>
                </c:pt>
                <c:pt idx="2475">
                  <c:v>43098</c:v>
                </c:pt>
                <c:pt idx="2476">
                  <c:v>43099</c:v>
                </c:pt>
                <c:pt idx="2477">
                  <c:v>43100</c:v>
                </c:pt>
                <c:pt idx="2478">
                  <c:v>43101</c:v>
                </c:pt>
                <c:pt idx="2479">
                  <c:v>43102</c:v>
                </c:pt>
                <c:pt idx="2480">
                  <c:v>43103</c:v>
                </c:pt>
                <c:pt idx="2481">
                  <c:v>43104</c:v>
                </c:pt>
                <c:pt idx="2482">
                  <c:v>43105</c:v>
                </c:pt>
                <c:pt idx="2483">
                  <c:v>43106</c:v>
                </c:pt>
                <c:pt idx="2484">
                  <c:v>43107</c:v>
                </c:pt>
                <c:pt idx="2485">
                  <c:v>43108</c:v>
                </c:pt>
                <c:pt idx="2486">
                  <c:v>43109</c:v>
                </c:pt>
                <c:pt idx="2487">
                  <c:v>43110</c:v>
                </c:pt>
                <c:pt idx="2488">
                  <c:v>43111</c:v>
                </c:pt>
                <c:pt idx="2489">
                  <c:v>43112</c:v>
                </c:pt>
                <c:pt idx="2490">
                  <c:v>43113</c:v>
                </c:pt>
                <c:pt idx="2491">
                  <c:v>43114</c:v>
                </c:pt>
                <c:pt idx="2492">
                  <c:v>43115</c:v>
                </c:pt>
                <c:pt idx="2493">
                  <c:v>43116</c:v>
                </c:pt>
                <c:pt idx="2494">
                  <c:v>43117</c:v>
                </c:pt>
                <c:pt idx="2495">
                  <c:v>43118</c:v>
                </c:pt>
                <c:pt idx="2496">
                  <c:v>43119</c:v>
                </c:pt>
                <c:pt idx="2497">
                  <c:v>43120</c:v>
                </c:pt>
                <c:pt idx="2498">
                  <c:v>43121</c:v>
                </c:pt>
                <c:pt idx="2499">
                  <c:v>43122</c:v>
                </c:pt>
                <c:pt idx="2500">
                  <c:v>43123</c:v>
                </c:pt>
                <c:pt idx="2501">
                  <c:v>43124</c:v>
                </c:pt>
                <c:pt idx="2502">
                  <c:v>43125</c:v>
                </c:pt>
                <c:pt idx="2503">
                  <c:v>43126</c:v>
                </c:pt>
                <c:pt idx="2504">
                  <c:v>43127</c:v>
                </c:pt>
                <c:pt idx="2505">
                  <c:v>43128</c:v>
                </c:pt>
                <c:pt idx="2506">
                  <c:v>43129</c:v>
                </c:pt>
                <c:pt idx="2507">
                  <c:v>43130</c:v>
                </c:pt>
                <c:pt idx="2508">
                  <c:v>43131</c:v>
                </c:pt>
                <c:pt idx="2509">
                  <c:v>43132</c:v>
                </c:pt>
                <c:pt idx="2510">
                  <c:v>43133</c:v>
                </c:pt>
                <c:pt idx="2511">
                  <c:v>43134</c:v>
                </c:pt>
                <c:pt idx="2512">
                  <c:v>43135</c:v>
                </c:pt>
                <c:pt idx="2513">
                  <c:v>43136</c:v>
                </c:pt>
                <c:pt idx="2514">
                  <c:v>43137</c:v>
                </c:pt>
                <c:pt idx="2515">
                  <c:v>43138</c:v>
                </c:pt>
                <c:pt idx="2516">
                  <c:v>43139</c:v>
                </c:pt>
                <c:pt idx="2517">
                  <c:v>43140</c:v>
                </c:pt>
                <c:pt idx="2518">
                  <c:v>43141</c:v>
                </c:pt>
                <c:pt idx="2519">
                  <c:v>43142</c:v>
                </c:pt>
                <c:pt idx="2520">
                  <c:v>43143</c:v>
                </c:pt>
                <c:pt idx="2521">
                  <c:v>43144</c:v>
                </c:pt>
                <c:pt idx="2522">
                  <c:v>43145</c:v>
                </c:pt>
                <c:pt idx="2523">
                  <c:v>43146</c:v>
                </c:pt>
                <c:pt idx="2524">
                  <c:v>43147</c:v>
                </c:pt>
                <c:pt idx="2525">
                  <c:v>43148</c:v>
                </c:pt>
                <c:pt idx="2526">
                  <c:v>43149</c:v>
                </c:pt>
                <c:pt idx="2527">
                  <c:v>43150</c:v>
                </c:pt>
                <c:pt idx="2528">
                  <c:v>43151</c:v>
                </c:pt>
                <c:pt idx="2529">
                  <c:v>43152</c:v>
                </c:pt>
                <c:pt idx="2530">
                  <c:v>43153</c:v>
                </c:pt>
                <c:pt idx="2531">
                  <c:v>43154</c:v>
                </c:pt>
                <c:pt idx="2532">
                  <c:v>43155</c:v>
                </c:pt>
                <c:pt idx="2533">
                  <c:v>43156</c:v>
                </c:pt>
                <c:pt idx="2534">
                  <c:v>43157</c:v>
                </c:pt>
                <c:pt idx="2535">
                  <c:v>43158</c:v>
                </c:pt>
                <c:pt idx="2536">
                  <c:v>43159</c:v>
                </c:pt>
                <c:pt idx="2537">
                  <c:v>43160</c:v>
                </c:pt>
                <c:pt idx="2538">
                  <c:v>43161</c:v>
                </c:pt>
                <c:pt idx="2539">
                  <c:v>43162</c:v>
                </c:pt>
                <c:pt idx="2540">
                  <c:v>43163</c:v>
                </c:pt>
                <c:pt idx="2541">
                  <c:v>43164</c:v>
                </c:pt>
                <c:pt idx="2542">
                  <c:v>43165</c:v>
                </c:pt>
                <c:pt idx="2543">
                  <c:v>43166</c:v>
                </c:pt>
                <c:pt idx="2544">
                  <c:v>43167</c:v>
                </c:pt>
                <c:pt idx="2545">
                  <c:v>43168</c:v>
                </c:pt>
                <c:pt idx="2546">
                  <c:v>43169</c:v>
                </c:pt>
                <c:pt idx="2547">
                  <c:v>43170</c:v>
                </c:pt>
                <c:pt idx="2548">
                  <c:v>43171</c:v>
                </c:pt>
                <c:pt idx="2549">
                  <c:v>43172</c:v>
                </c:pt>
                <c:pt idx="2550">
                  <c:v>43173</c:v>
                </c:pt>
                <c:pt idx="2551">
                  <c:v>43174</c:v>
                </c:pt>
                <c:pt idx="2552">
                  <c:v>43175</c:v>
                </c:pt>
                <c:pt idx="2553">
                  <c:v>43176</c:v>
                </c:pt>
                <c:pt idx="2554">
                  <c:v>43177</c:v>
                </c:pt>
                <c:pt idx="2555">
                  <c:v>43178</c:v>
                </c:pt>
                <c:pt idx="2556">
                  <c:v>43179</c:v>
                </c:pt>
                <c:pt idx="2557">
                  <c:v>43180</c:v>
                </c:pt>
                <c:pt idx="2558">
                  <c:v>43181</c:v>
                </c:pt>
                <c:pt idx="2559">
                  <c:v>43182</c:v>
                </c:pt>
                <c:pt idx="2560">
                  <c:v>43183</c:v>
                </c:pt>
                <c:pt idx="2561">
                  <c:v>43184</c:v>
                </c:pt>
                <c:pt idx="2562">
                  <c:v>43185</c:v>
                </c:pt>
                <c:pt idx="2563">
                  <c:v>43186</c:v>
                </c:pt>
                <c:pt idx="2564">
                  <c:v>43187</c:v>
                </c:pt>
                <c:pt idx="2565">
                  <c:v>43188</c:v>
                </c:pt>
                <c:pt idx="2566">
                  <c:v>43189</c:v>
                </c:pt>
                <c:pt idx="2567">
                  <c:v>43190</c:v>
                </c:pt>
                <c:pt idx="2568">
                  <c:v>43191</c:v>
                </c:pt>
                <c:pt idx="2569">
                  <c:v>43192</c:v>
                </c:pt>
                <c:pt idx="2570">
                  <c:v>43193</c:v>
                </c:pt>
                <c:pt idx="2571">
                  <c:v>43194</c:v>
                </c:pt>
                <c:pt idx="2572">
                  <c:v>43195</c:v>
                </c:pt>
                <c:pt idx="2573">
                  <c:v>43196</c:v>
                </c:pt>
                <c:pt idx="2574">
                  <c:v>43197</c:v>
                </c:pt>
                <c:pt idx="2575">
                  <c:v>43198</c:v>
                </c:pt>
                <c:pt idx="2576">
                  <c:v>43199</c:v>
                </c:pt>
                <c:pt idx="2577">
                  <c:v>43200</c:v>
                </c:pt>
                <c:pt idx="2578">
                  <c:v>43201</c:v>
                </c:pt>
                <c:pt idx="2579">
                  <c:v>43202</c:v>
                </c:pt>
                <c:pt idx="2580">
                  <c:v>43203</c:v>
                </c:pt>
                <c:pt idx="2581">
                  <c:v>43204</c:v>
                </c:pt>
                <c:pt idx="2582">
                  <c:v>43205</c:v>
                </c:pt>
                <c:pt idx="2583">
                  <c:v>43206</c:v>
                </c:pt>
                <c:pt idx="2584">
                  <c:v>43207</c:v>
                </c:pt>
                <c:pt idx="2585">
                  <c:v>43208</c:v>
                </c:pt>
                <c:pt idx="2586">
                  <c:v>43209</c:v>
                </c:pt>
                <c:pt idx="2587">
                  <c:v>43210</c:v>
                </c:pt>
                <c:pt idx="2588">
                  <c:v>43211</c:v>
                </c:pt>
                <c:pt idx="2589">
                  <c:v>43212</c:v>
                </c:pt>
                <c:pt idx="2590">
                  <c:v>43213</c:v>
                </c:pt>
                <c:pt idx="2591">
                  <c:v>43214</c:v>
                </c:pt>
                <c:pt idx="2592">
                  <c:v>43215</c:v>
                </c:pt>
                <c:pt idx="2593">
                  <c:v>43216</c:v>
                </c:pt>
                <c:pt idx="2594">
                  <c:v>43217</c:v>
                </c:pt>
                <c:pt idx="2595">
                  <c:v>43218</c:v>
                </c:pt>
                <c:pt idx="2596">
                  <c:v>43219</c:v>
                </c:pt>
                <c:pt idx="2597">
                  <c:v>43220</c:v>
                </c:pt>
                <c:pt idx="2598">
                  <c:v>43221</c:v>
                </c:pt>
                <c:pt idx="2599">
                  <c:v>43222</c:v>
                </c:pt>
                <c:pt idx="2600">
                  <c:v>43223</c:v>
                </c:pt>
                <c:pt idx="2601">
                  <c:v>43224</c:v>
                </c:pt>
                <c:pt idx="2602">
                  <c:v>43225</c:v>
                </c:pt>
                <c:pt idx="2603">
                  <c:v>43226</c:v>
                </c:pt>
                <c:pt idx="2604">
                  <c:v>43227</c:v>
                </c:pt>
                <c:pt idx="2605">
                  <c:v>43228</c:v>
                </c:pt>
                <c:pt idx="2606">
                  <c:v>43229</c:v>
                </c:pt>
                <c:pt idx="2607">
                  <c:v>43230</c:v>
                </c:pt>
                <c:pt idx="2608">
                  <c:v>43231</c:v>
                </c:pt>
                <c:pt idx="2609">
                  <c:v>43232</c:v>
                </c:pt>
                <c:pt idx="2610">
                  <c:v>43233</c:v>
                </c:pt>
                <c:pt idx="2611">
                  <c:v>43234</c:v>
                </c:pt>
                <c:pt idx="2612">
                  <c:v>43235</c:v>
                </c:pt>
                <c:pt idx="2613">
                  <c:v>43236</c:v>
                </c:pt>
                <c:pt idx="2614">
                  <c:v>43237</c:v>
                </c:pt>
                <c:pt idx="2615">
                  <c:v>43238</c:v>
                </c:pt>
                <c:pt idx="2616">
                  <c:v>43239</c:v>
                </c:pt>
                <c:pt idx="2617">
                  <c:v>43240</c:v>
                </c:pt>
                <c:pt idx="2618">
                  <c:v>43241</c:v>
                </c:pt>
                <c:pt idx="2619">
                  <c:v>43242</c:v>
                </c:pt>
                <c:pt idx="2620">
                  <c:v>43243</c:v>
                </c:pt>
                <c:pt idx="2621">
                  <c:v>43244</c:v>
                </c:pt>
                <c:pt idx="2622">
                  <c:v>43245</c:v>
                </c:pt>
                <c:pt idx="2623">
                  <c:v>43246</c:v>
                </c:pt>
                <c:pt idx="2624">
                  <c:v>43247</c:v>
                </c:pt>
                <c:pt idx="2625">
                  <c:v>43248</c:v>
                </c:pt>
                <c:pt idx="2626">
                  <c:v>43249</c:v>
                </c:pt>
                <c:pt idx="2627">
                  <c:v>43250</c:v>
                </c:pt>
                <c:pt idx="2628">
                  <c:v>43251</c:v>
                </c:pt>
                <c:pt idx="2629">
                  <c:v>43252</c:v>
                </c:pt>
                <c:pt idx="2630">
                  <c:v>43253</c:v>
                </c:pt>
                <c:pt idx="2631">
                  <c:v>43254</c:v>
                </c:pt>
                <c:pt idx="2632">
                  <c:v>43255</c:v>
                </c:pt>
                <c:pt idx="2633">
                  <c:v>43256</c:v>
                </c:pt>
              </c:numCache>
            </c:numRef>
          </c:cat>
          <c:val>
            <c:numRef>
              <c:f>CUVA_corr_depths!$H$2:$H$2635</c:f>
              <c:numCache>
                <c:formatCode>General</c:formatCode>
                <c:ptCount val="2634"/>
                <c:pt idx="16">
                  <c:v>-4.5</c:v>
                </c:pt>
                <c:pt idx="17">
                  <c:v>1.3</c:v>
                </c:pt>
                <c:pt idx="18">
                  <c:v>0.7</c:v>
                </c:pt>
                <c:pt idx="19">
                  <c:v>0.3</c:v>
                </c:pt>
                <c:pt idx="20">
                  <c:v>0.1</c:v>
                </c:pt>
                <c:pt idx="21">
                  <c:v>6.4</c:v>
                </c:pt>
                <c:pt idx="22">
                  <c:v>12.5</c:v>
                </c:pt>
                <c:pt idx="23">
                  <c:v>10.6</c:v>
                </c:pt>
                <c:pt idx="24">
                  <c:v>9.8000000000000007</c:v>
                </c:pt>
                <c:pt idx="25">
                  <c:v>9.1999999999999993</c:v>
                </c:pt>
                <c:pt idx="26">
                  <c:v>8.3000000000000007</c:v>
                </c:pt>
                <c:pt idx="27">
                  <c:v>8.5</c:v>
                </c:pt>
                <c:pt idx="28">
                  <c:v>8.5</c:v>
                </c:pt>
                <c:pt idx="29">
                  <c:v>8.4</c:v>
                </c:pt>
                <c:pt idx="30">
                  <c:v>8.1</c:v>
                </c:pt>
                <c:pt idx="31">
                  <c:v>8.3000000000000007</c:v>
                </c:pt>
                <c:pt idx="32">
                  <c:v>8.4</c:v>
                </c:pt>
                <c:pt idx="33">
                  <c:v>12.3</c:v>
                </c:pt>
                <c:pt idx="34">
                  <c:v>13.4</c:v>
                </c:pt>
                <c:pt idx="35">
                  <c:v>12</c:v>
                </c:pt>
                <c:pt idx="36">
                  <c:v>11.8</c:v>
                </c:pt>
                <c:pt idx="37">
                  <c:v>11</c:v>
                </c:pt>
                <c:pt idx="38">
                  <c:v>11.1</c:v>
                </c:pt>
                <c:pt idx="39">
                  <c:v>9.1</c:v>
                </c:pt>
                <c:pt idx="40">
                  <c:v>9.3000000000000007</c:v>
                </c:pt>
                <c:pt idx="41">
                  <c:v>10.199999999999999</c:v>
                </c:pt>
                <c:pt idx="42">
                  <c:v>10.1</c:v>
                </c:pt>
                <c:pt idx="43">
                  <c:v>8.3000000000000007</c:v>
                </c:pt>
                <c:pt idx="44">
                  <c:v>8.1999999999999993</c:v>
                </c:pt>
                <c:pt idx="45">
                  <c:v>8.1</c:v>
                </c:pt>
                <c:pt idx="46">
                  <c:v>8.3000000000000007</c:v>
                </c:pt>
                <c:pt idx="47">
                  <c:v>8.3000000000000007</c:v>
                </c:pt>
                <c:pt idx="48">
                  <c:v>7.4</c:v>
                </c:pt>
                <c:pt idx="49">
                  <c:v>8.4</c:v>
                </c:pt>
                <c:pt idx="50">
                  <c:v>6.2</c:v>
                </c:pt>
                <c:pt idx="51">
                  <c:v>5.9</c:v>
                </c:pt>
                <c:pt idx="52">
                  <c:v>14</c:v>
                </c:pt>
                <c:pt idx="53">
                  <c:v>15.2</c:v>
                </c:pt>
                <c:pt idx="54">
                  <c:v>12.7</c:v>
                </c:pt>
                <c:pt idx="55">
                  <c:v>11.5</c:v>
                </c:pt>
                <c:pt idx="56">
                  <c:v>11.1</c:v>
                </c:pt>
                <c:pt idx="57">
                  <c:v>9.8000000000000007</c:v>
                </c:pt>
                <c:pt idx="58">
                  <c:v>9.4</c:v>
                </c:pt>
                <c:pt idx="59">
                  <c:v>10.3</c:v>
                </c:pt>
                <c:pt idx="60">
                  <c:v>8.6</c:v>
                </c:pt>
                <c:pt idx="61">
                  <c:v>8.8000000000000007</c:v>
                </c:pt>
                <c:pt idx="62">
                  <c:v>8.4</c:v>
                </c:pt>
                <c:pt idx="63">
                  <c:v>8</c:v>
                </c:pt>
                <c:pt idx="64">
                  <c:v>9.4</c:v>
                </c:pt>
                <c:pt idx="65">
                  <c:v>9.6</c:v>
                </c:pt>
                <c:pt idx="66">
                  <c:v>8.6999999999999993</c:v>
                </c:pt>
                <c:pt idx="67">
                  <c:v>9.6</c:v>
                </c:pt>
                <c:pt idx="68">
                  <c:v>8.3000000000000007</c:v>
                </c:pt>
                <c:pt idx="69">
                  <c:v>8.1999999999999993</c:v>
                </c:pt>
                <c:pt idx="70">
                  <c:v>7.3</c:v>
                </c:pt>
                <c:pt idx="71">
                  <c:v>10.199999999999999</c:v>
                </c:pt>
                <c:pt idx="72">
                  <c:v>9.9</c:v>
                </c:pt>
                <c:pt idx="73">
                  <c:v>8.3000000000000007</c:v>
                </c:pt>
                <c:pt idx="74">
                  <c:v>7.2</c:v>
                </c:pt>
                <c:pt idx="75">
                  <c:v>7.6</c:v>
                </c:pt>
                <c:pt idx="76">
                  <c:v>7</c:v>
                </c:pt>
                <c:pt idx="77">
                  <c:v>13.7</c:v>
                </c:pt>
                <c:pt idx="78">
                  <c:v>9.5</c:v>
                </c:pt>
                <c:pt idx="79">
                  <c:v>9.1</c:v>
                </c:pt>
                <c:pt idx="80">
                  <c:v>10.4</c:v>
                </c:pt>
                <c:pt idx="81">
                  <c:v>10.7</c:v>
                </c:pt>
                <c:pt idx="82">
                  <c:v>11</c:v>
                </c:pt>
                <c:pt idx="83">
                  <c:v>7.5</c:v>
                </c:pt>
                <c:pt idx="84">
                  <c:v>11.7</c:v>
                </c:pt>
                <c:pt idx="85">
                  <c:v>14.7</c:v>
                </c:pt>
                <c:pt idx="86">
                  <c:v>12.8</c:v>
                </c:pt>
                <c:pt idx="87">
                  <c:v>14.2</c:v>
                </c:pt>
                <c:pt idx="88">
                  <c:v>12.6</c:v>
                </c:pt>
                <c:pt idx="89">
                  <c:v>19.3</c:v>
                </c:pt>
                <c:pt idx="90">
                  <c:v>14.6</c:v>
                </c:pt>
                <c:pt idx="91">
                  <c:v>13.6</c:v>
                </c:pt>
                <c:pt idx="92">
                  <c:v>11.5</c:v>
                </c:pt>
                <c:pt idx="93">
                  <c:v>10.9</c:v>
                </c:pt>
                <c:pt idx="94">
                  <c:v>11.2</c:v>
                </c:pt>
                <c:pt idx="95">
                  <c:v>14.6</c:v>
                </c:pt>
                <c:pt idx="96">
                  <c:v>12.1</c:v>
                </c:pt>
                <c:pt idx="97">
                  <c:v>18.600000000000001</c:v>
                </c:pt>
                <c:pt idx="98">
                  <c:v>18.100000000000001</c:v>
                </c:pt>
                <c:pt idx="99">
                  <c:v>17.5</c:v>
                </c:pt>
                <c:pt idx="100">
                  <c:v>19.399999999999999</c:v>
                </c:pt>
                <c:pt idx="101">
                  <c:v>14.3</c:v>
                </c:pt>
                <c:pt idx="102">
                  <c:v>13.8</c:v>
                </c:pt>
                <c:pt idx="103">
                  <c:v>12.9</c:v>
                </c:pt>
                <c:pt idx="104">
                  <c:v>14.2</c:v>
                </c:pt>
                <c:pt idx="105">
                  <c:v>14.4</c:v>
                </c:pt>
                <c:pt idx="106">
                  <c:v>13.5</c:v>
                </c:pt>
                <c:pt idx="107">
                  <c:v>13.2</c:v>
                </c:pt>
                <c:pt idx="108">
                  <c:v>12.5</c:v>
                </c:pt>
                <c:pt idx="109">
                  <c:v>14</c:v>
                </c:pt>
                <c:pt idx="110">
                  <c:v>13.4</c:v>
                </c:pt>
                <c:pt idx="111">
                  <c:v>15.5</c:v>
                </c:pt>
                <c:pt idx="112">
                  <c:v>13.3</c:v>
                </c:pt>
                <c:pt idx="113">
                  <c:v>12.7</c:v>
                </c:pt>
                <c:pt idx="114">
                  <c:v>10.8</c:v>
                </c:pt>
                <c:pt idx="115">
                  <c:v>11.4</c:v>
                </c:pt>
                <c:pt idx="116">
                  <c:v>16.899999999999999</c:v>
                </c:pt>
                <c:pt idx="117">
                  <c:v>13.3</c:v>
                </c:pt>
                <c:pt idx="118">
                  <c:v>12.7</c:v>
                </c:pt>
                <c:pt idx="119">
                  <c:v>13</c:v>
                </c:pt>
                <c:pt idx="120">
                  <c:v>13.5</c:v>
                </c:pt>
                <c:pt idx="121">
                  <c:v>17</c:v>
                </c:pt>
                <c:pt idx="122">
                  <c:v>14.2</c:v>
                </c:pt>
                <c:pt idx="123">
                  <c:v>13.9</c:v>
                </c:pt>
                <c:pt idx="124">
                  <c:v>13.3</c:v>
                </c:pt>
                <c:pt idx="125">
                  <c:v>12.8</c:v>
                </c:pt>
                <c:pt idx="126">
                  <c:v>13</c:v>
                </c:pt>
                <c:pt idx="127">
                  <c:v>12.6</c:v>
                </c:pt>
                <c:pt idx="128">
                  <c:v>12.2</c:v>
                </c:pt>
                <c:pt idx="129">
                  <c:v>12.1</c:v>
                </c:pt>
                <c:pt idx="130">
                  <c:v>13.1</c:v>
                </c:pt>
                <c:pt idx="131">
                  <c:v>14.2</c:v>
                </c:pt>
                <c:pt idx="132">
                  <c:v>12.3</c:v>
                </c:pt>
                <c:pt idx="133">
                  <c:v>13.3</c:v>
                </c:pt>
                <c:pt idx="134">
                  <c:v>14.7</c:v>
                </c:pt>
                <c:pt idx="135">
                  <c:v>12.7</c:v>
                </c:pt>
                <c:pt idx="136">
                  <c:v>12.5</c:v>
                </c:pt>
                <c:pt idx="137">
                  <c:v>12.1</c:v>
                </c:pt>
                <c:pt idx="138">
                  <c:v>12.1</c:v>
                </c:pt>
                <c:pt idx="139">
                  <c:v>12</c:v>
                </c:pt>
                <c:pt idx="140">
                  <c:v>12.3</c:v>
                </c:pt>
                <c:pt idx="141">
                  <c:v>12.9</c:v>
                </c:pt>
                <c:pt idx="142">
                  <c:v>12.4</c:v>
                </c:pt>
                <c:pt idx="143">
                  <c:v>13.6</c:v>
                </c:pt>
                <c:pt idx="144">
                  <c:v>12.6</c:v>
                </c:pt>
                <c:pt idx="145">
                  <c:v>12.6</c:v>
                </c:pt>
                <c:pt idx="146">
                  <c:v>13.6</c:v>
                </c:pt>
                <c:pt idx="147">
                  <c:v>14.2</c:v>
                </c:pt>
                <c:pt idx="148">
                  <c:v>14.4</c:v>
                </c:pt>
                <c:pt idx="149">
                  <c:v>13.3</c:v>
                </c:pt>
                <c:pt idx="150">
                  <c:v>14.9</c:v>
                </c:pt>
                <c:pt idx="151">
                  <c:v>13.8</c:v>
                </c:pt>
                <c:pt idx="152">
                  <c:v>13.3</c:v>
                </c:pt>
                <c:pt idx="153">
                  <c:v>13.6</c:v>
                </c:pt>
                <c:pt idx="154">
                  <c:v>14.3</c:v>
                </c:pt>
                <c:pt idx="155">
                  <c:v>15</c:v>
                </c:pt>
                <c:pt idx="156">
                  <c:v>14.6</c:v>
                </c:pt>
                <c:pt idx="157">
                  <c:v>14.5</c:v>
                </c:pt>
                <c:pt idx="158">
                  <c:v>16.7</c:v>
                </c:pt>
                <c:pt idx="159">
                  <c:v>15.6</c:v>
                </c:pt>
                <c:pt idx="160">
                  <c:v>14.4</c:v>
                </c:pt>
                <c:pt idx="161">
                  <c:v>16.100000000000001</c:v>
                </c:pt>
                <c:pt idx="162">
                  <c:v>16.8</c:v>
                </c:pt>
                <c:pt idx="163">
                  <c:v>15.5</c:v>
                </c:pt>
                <c:pt idx="164">
                  <c:v>14.5</c:v>
                </c:pt>
                <c:pt idx="165">
                  <c:v>16.2</c:v>
                </c:pt>
                <c:pt idx="166">
                  <c:v>16.2</c:v>
                </c:pt>
                <c:pt idx="167">
                  <c:v>16.7</c:v>
                </c:pt>
                <c:pt idx="168">
                  <c:v>16.5</c:v>
                </c:pt>
                <c:pt idx="169">
                  <c:v>15</c:v>
                </c:pt>
                <c:pt idx="170">
                  <c:v>16</c:v>
                </c:pt>
                <c:pt idx="171">
                  <c:v>15.4</c:v>
                </c:pt>
                <c:pt idx="172">
                  <c:v>15.7</c:v>
                </c:pt>
                <c:pt idx="173">
                  <c:v>14.7</c:v>
                </c:pt>
                <c:pt idx="174">
                  <c:v>15.9</c:v>
                </c:pt>
                <c:pt idx="175">
                  <c:v>19.3</c:v>
                </c:pt>
                <c:pt idx="176">
                  <c:v>16.5</c:v>
                </c:pt>
                <c:pt idx="177">
                  <c:v>15.7</c:v>
                </c:pt>
                <c:pt idx="178">
                  <c:v>15.6</c:v>
                </c:pt>
                <c:pt idx="179">
                  <c:v>16.100000000000001</c:v>
                </c:pt>
                <c:pt idx="180">
                  <c:v>16</c:v>
                </c:pt>
                <c:pt idx="181">
                  <c:v>15.8</c:v>
                </c:pt>
                <c:pt idx="182">
                  <c:v>15.8</c:v>
                </c:pt>
                <c:pt idx="183">
                  <c:v>15.2</c:v>
                </c:pt>
                <c:pt idx="184">
                  <c:v>15.4</c:v>
                </c:pt>
                <c:pt idx="185">
                  <c:v>15.6</c:v>
                </c:pt>
                <c:pt idx="186">
                  <c:v>17.8</c:v>
                </c:pt>
                <c:pt idx="187">
                  <c:v>18.399999999999999</c:v>
                </c:pt>
                <c:pt idx="188">
                  <c:v>17.399999999999999</c:v>
                </c:pt>
                <c:pt idx="189">
                  <c:v>17.600000000000001</c:v>
                </c:pt>
                <c:pt idx="190">
                  <c:v>18.3</c:v>
                </c:pt>
                <c:pt idx="191">
                  <c:v>18.100000000000001</c:v>
                </c:pt>
                <c:pt idx="192">
                  <c:v>17.3</c:v>
                </c:pt>
                <c:pt idx="193">
                  <c:v>16.8</c:v>
                </c:pt>
                <c:pt idx="194">
                  <c:v>16.399999999999999</c:v>
                </c:pt>
                <c:pt idx="195">
                  <c:v>18.100000000000001</c:v>
                </c:pt>
                <c:pt idx="196">
                  <c:v>16.5</c:v>
                </c:pt>
                <c:pt idx="197">
                  <c:v>16.3</c:v>
                </c:pt>
                <c:pt idx="198">
                  <c:v>18.600000000000001</c:v>
                </c:pt>
                <c:pt idx="199">
                  <c:v>18.899999999999999</c:v>
                </c:pt>
                <c:pt idx="200">
                  <c:v>17.5</c:v>
                </c:pt>
                <c:pt idx="201">
                  <c:v>16.7</c:v>
                </c:pt>
                <c:pt idx="202">
                  <c:v>16.399999999999999</c:v>
                </c:pt>
                <c:pt idx="203">
                  <c:v>16.5</c:v>
                </c:pt>
                <c:pt idx="204">
                  <c:v>16</c:v>
                </c:pt>
                <c:pt idx="205">
                  <c:v>12.7</c:v>
                </c:pt>
                <c:pt idx="206">
                  <c:v>12.8</c:v>
                </c:pt>
                <c:pt idx="207">
                  <c:v>13.9</c:v>
                </c:pt>
                <c:pt idx="208">
                  <c:v>12.6</c:v>
                </c:pt>
                <c:pt idx="209">
                  <c:v>10.9</c:v>
                </c:pt>
                <c:pt idx="210">
                  <c:v>13.7</c:v>
                </c:pt>
                <c:pt idx="211">
                  <c:v>12.6</c:v>
                </c:pt>
                <c:pt idx="212">
                  <c:v>10.9</c:v>
                </c:pt>
                <c:pt idx="213">
                  <c:v>11.7</c:v>
                </c:pt>
                <c:pt idx="214">
                  <c:v>13.3</c:v>
                </c:pt>
                <c:pt idx="215">
                  <c:v>12</c:v>
                </c:pt>
                <c:pt idx="216">
                  <c:v>14.5</c:v>
                </c:pt>
                <c:pt idx="217">
                  <c:v>13.1</c:v>
                </c:pt>
                <c:pt idx="218">
                  <c:v>13.6</c:v>
                </c:pt>
                <c:pt idx="219">
                  <c:v>12.8</c:v>
                </c:pt>
                <c:pt idx="220">
                  <c:v>14.9</c:v>
                </c:pt>
                <c:pt idx="221">
                  <c:v>10.199999999999999</c:v>
                </c:pt>
                <c:pt idx="222">
                  <c:v>9.3000000000000007</c:v>
                </c:pt>
                <c:pt idx="223">
                  <c:v>13.1</c:v>
                </c:pt>
                <c:pt idx="224">
                  <c:v>11.8</c:v>
                </c:pt>
                <c:pt idx="225">
                  <c:v>10.1</c:v>
                </c:pt>
                <c:pt idx="226">
                  <c:v>13.7</c:v>
                </c:pt>
                <c:pt idx="227">
                  <c:v>13</c:v>
                </c:pt>
                <c:pt idx="228">
                  <c:v>12.1</c:v>
                </c:pt>
                <c:pt idx="229">
                  <c:v>14.3</c:v>
                </c:pt>
                <c:pt idx="230">
                  <c:v>10.4</c:v>
                </c:pt>
                <c:pt idx="231">
                  <c:v>7.6</c:v>
                </c:pt>
                <c:pt idx="232">
                  <c:v>4.9000000000000004</c:v>
                </c:pt>
                <c:pt idx="233">
                  <c:v>2.7</c:v>
                </c:pt>
                <c:pt idx="234">
                  <c:v>1.6</c:v>
                </c:pt>
                <c:pt idx="235">
                  <c:v>5.3</c:v>
                </c:pt>
                <c:pt idx="236">
                  <c:v>6.7</c:v>
                </c:pt>
                <c:pt idx="237">
                  <c:v>3.6</c:v>
                </c:pt>
                <c:pt idx="238">
                  <c:v>-0.2</c:v>
                </c:pt>
                <c:pt idx="239">
                  <c:v>-0.8</c:v>
                </c:pt>
                <c:pt idx="240">
                  <c:v>-2.2000000000000002</c:v>
                </c:pt>
                <c:pt idx="241">
                  <c:v>-4.0999999999999996</c:v>
                </c:pt>
                <c:pt idx="242">
                  <c:v>-6.3</c:v>
                </c:pt>
                <c:pt idx="243">
                  <c:v>-7.6</c:v>
                </c:pt>
                <c:pt idx="244">
                  <c:v>-10</c:v>
                </c:pt>
                <c:pt idx="245">
                  <c:v>-4.2</c:v>
                </c:pt>
                <c:pt idx="246">
                  <c:v>-10</c:v>
                </c:pt>
                <c:pt idx="247">
                  <c:v>-12.2</c:v>
                </c:pt>
                <c:pt idx="248">
                  <c:v>-14.2</c:v>
                </c:pt>
                <c:pt idx="249">
                  <c:v>-16.100000000000001</c:v>
                </c:pt>
                <c:pt idx="250">
                  <c:v>-18.7</c:v>
                </c:pt>
                <c:pt idx="251">
                  <c:v>-20.9</c:v>
                </c:pt>
                <c:pt idx="252">
                  <c:v>17.8</c:v>
                </c:pt>
                <c:pt idx="253">
                  <c:v>14.9</c:v>
                </c:pt>
                <c:pt idx="254">
                  <c:v>13</c:v>
                </c:pt>
                <c:pt idx="255">
                  <c:v>11.4</c:v>
                </c:pt>
                <c:pt idx="256">
                  <c:v>17</c:v>
                </c:pt>
                <c:pt idx="257">
                  <c:v>15.8</c:v>
                </c:pt>
                <c:pt idx="258">
                  <c:v>14.6</c:v>
                </c:pt>
                <c:pt idx="259">
                  <c:v>14.7</c:v>
                </c:pt>
                <c:pt idx="260">
                  <c:v>12.7</c:v>
                </c:pt>
                <c:pt idx="261">
                  <c:v>13.5</c:v>
                </c:pt>
                <c:pt idx="262">
                  <c:v>12.4</c:v>
                </c:pt>
                <c:pt idx="263">
                  <c:v>10.6</c:v>
                </c:pt>
                <c:pt idx="264">
                  <c:v>9.5</c:v>
                </c:pt>
                <c:pt idx="265">
                  <c:v>8.6999999999999993</c:v>
                </c:pt>
                <c:pt idx="266">
                  <c:v>8.1</c:v>
                </c:pt>
                <c:pt idx="267">
                  <c:v>11.1</c:v>
                </c:pt>
                <c:pt idx="268">
                  <c:v>10.3</c:v>
                </c:pt>
                <c:pt idx="269">
                  <c:v>8.4</c:v>
                </c:pt>
                <c:pt idx="270">
                  <c:v>5.8</c:v>
                </c:pt>
                <c:pt idx="271">
                  <c:v>7.7</c:v>
                </c:pt>
                <c:pt idx="272">
                  <c:v>5.3</c:v>
                </c:pt>
                <c:pt idx="273">
                  <c:v>8.8000000000000007</c:v>
                </c:pt>
                <c:pt idx="274">
                  <c:v>7.1</c:v>
                </c:pt>
                <c:pt idx="275">
                  <c:v>4.5</c:v>
                </c:pt>
                <c:pt idx="276">
                  <c:v>3.1</c:v>
                </c:pt>
                <c:pt idx="476">
                  <c:v>1.2</c:v>
                </c:pt>
                <c:pt idx="477">
                  <c:v>0.5</c:v>
                </c:pt>
                <c:pt idx="478">
                  <c:v>0.9</c:v>
                </c:pt>
                <c:pt idx="479">
                  <c:v>-3.8</c:v>
                </c:pt>
                <c:pt idx="480">
                  <c:v>-5.7</c:v>
                </c:pt>
                <c:pt idx="481">
                  <c:v>-7.4</c:v>
                </c:pt>
                <c:pt idx="482">
                  <c:v>-9.3000000000000007</c:v>
                </c:pt>
                <c:pt idx="483">
                  <c:v>-8.3000000000000007</c:v>
                </c:pt>
                <c:pt idx="484">
                  <c:v>-12.2</c:v>
                </c:pt>
                <c:pt idx="485">
                  <c:v>-15.8</c:v>
                </c:pt>
                <c:pt idx="486">
                  <c:v>-17.2</c:v>
                </c:pt>
                <c:pt idx="487">
                  <c:v>-21.1</c:v>
                </c:pt>
                <c:pt idx="488">
                  <c:v>-23.9</c:v>
                </c:pt>
                <c:pt idx="489">
                  <c:v>-12.6</c:v>
                </c:pt>
                <c:pt idx="490">
                  <c:v>-4.5999999999999996</c:v>
                </c:pt>
                <c:pt idx="491">
                  <c:v>-12.7</c:v>
                </c:pt>
                <c:pt idx="492">
                  <c:v>-16.2</c:v>
                </c:pt>
                <c:pt idx="493">
                  <c:v>-23.2</c:v>
                </c:pt>
                <c:pt idx="494">
                  <c:v>-27</c:v>
                </c:pt>
                <c:pt idx="495">
                  <c:v>-30.4</c:v>
                </c:pt>
                <c:pt idx="496">
                  <c:v>-32.700000000000003</c:v>
                </c:pt>
                <c:pt idx="497">
                  <c:v>-34.299999999999997</c:v>
                </c:pt>
                <c:pt idx="498">
                  <c:v>-36.9</c:v>
                </c:pt>
                <c:pt idx="499">
                  <c:v>-38.5</c:v>
                </c:pt>
                <c:pt idx="500">
                  <c:v>-40.1</c:v>
                </c:pt>
                <c:pt idx="501">
                  <c:v>-41.9</c:v>
                </c:pt>
                <c:pt idx="502">
                  <c:v>-43.8</c:v>
                </c:pt>
                <c:pt idx="503">
                  <c:v>-45.6</c:v>
                </c:pt>
                <c:pt idx="504">
                  <c:v>-47.5</c:v>
                </c:pt>
                <c:pt idx="505">
                  <c:v>-54.9</c:v>
                </c:pt>
                <c:pt idx="506">
                  <c:v>-49.2</c:v>
                </c:pt>
                <c:pt idx="507">
                  <c:v>-49.2</c:v>
                </c:pt>
                <c:pt idx="508">
                  <c:v>-53.9</c:v>
                </c:pt>
                <c:pt idx="509">
                  <c:v>-61</c:v>
                </c:pt>
                <c:pt idx="510">
                  <c:v>-66.900000000000006</c:v>
                </c:pt>
                <c:pt idx="511">
                  <c:v>-71.900000000000006</c:v>
                </c:pt>
                <c:pt idx="512">
                  <c:v>-75.900000000000006</c:v>
                </c:pt>
                <c:pt idx="513">
                  <c:v>-79.599999999999994</c:v>
                </c:pt>
                <c:pt idx="514">
                  <c:v>-84</c:v>
                </c:pt>
                <c:pt idx="515">
                  <c:v>-85.1</c:v>
                </c:pt>
                <c:pt idx="516">
                  <c:v>-85.1</c:v>
                </c:pt>
                <c:pt idx="517">
                  <c:v>-85.1</c:v>
                </c:pt>
                <c:pt idx="518">
                  <c:v>-85.1</c:v>
                </c:pt>
                <c:pt idx="519">
                  <c:v>-85</c:v>
                </c:pt>
                <c:pt idx="520">
                  <c:v>-85.2</c:v>
                </c:pt>
                <c:pt idx="521">
                  <c:v>-84</c:v>
                </c:pt>
                <c:pt idx="522">
                  <c:v>-84.5</c:v>
                </c:pt>
                <c:pt idx="523">
                  <c:v>-84.4</c:v>
                </c:pt>
                <c:pt idx="524">
                  <c:v>-84.6</c:v>
                </c:pt>
                <c:pt idx="525">
                  <c:v>-84.9</c:v>
                </c:pt>
                <c:pt idx="526">
                  <c:v>-85.1</c:v>
                </c:pt>
                <c:pt idx="527">
                  <c:v>-84.6</c:v>
                </c:pt>
                <c:pt idx="528">
                  <c:v>-84.9</c:v>
                </c:pt>
                <c:pt idx="529">
                  <c:v>-84.9</c:v>
                </c:pt>
                <c:pt idx="530">
                  <c:v>-84.6</c:v>
                </c:pt>
                <c:pt idx="531">
                  <c:v>-84.7</c:v>
                </c:pt>
                <c:pt idx="532">
                  <c:v>-84.7</c:v>
                </c:pt>
                <c:pt idx="533">
                  <c:v>-84.9</c:v>
                </c:pt>
                <c:pt idx="534">
                  <c:v>-85</c:v>
                </c:pt>
                <c:pt idx="535">
                  <c:v>-84.9</c:v>
                </c:pt>
                <c:pt idx="536">
                  <c:v>-84.9</c:v>
                </c:pt>
                <c:pt idx="537">
                  <c:v>-84.9</c:v>
                </c:pt>
                <c:pt idx="538">
                  <c:v>-84.7</c:v>
                </c:pt>
                <c:pt idx="539">
                  <c:v>-84.7</c:v>
                </c:pt>
                <c:pt idx="540">
                  <c:v>-84.6</c:v>
                </c:pt>
                <c:pt idx="541">
                  <c:v>-84.8</c:v>
                </c:pt>
                <c:pt idx="542">
                  <c:v>-85</c:v>
                </c:pt>
                <c:pt idx="543">
                  <c:v>-77.099999999999994</c:v>
                </c:pt>
                <c:pt idx="544">
                  <c:v>-77.2</c:v>
                </c:pt>
                <c:pt idx="545">
                  <c:v>-77.3</c:v>
                </c:pt>
                <c:pt idx="546">
                  <c:v>-84.2</c:v>
                </c:pt>
                <c:pt idx="547">
                  <c:v>-84.7</c:v>
                </c:pt>
                <c:pt idx="548">
                  <c:v>-84.6</c:v>
                </c:pt>
                <c:pt idx="549">
                  <c:v>-84.8</c:v>
                </c:pt>
                <c:pt idx="550">
                  <c:v>-85</c:v>
                </c:pt>
                <c:pt idx="551">
                  <c:v>-84.8</c:v>
                </c:pt>
                <c:pt idx="552">
                  <c:v>-84.5</c:v>
                </c:pt>
                <c:pt idx="553">
                  <c:v>-84.6</c:v>
                </c:pt>
                <c:pt idx="554">
                  <c:v>-84.2</c:v>
                </c:pt>
                <c:pt idx="555">
                  <c:v>-83.9</c:v>
                </c:pt>
                <c:pt idx="556">
                  <c:v>-84</c:v>
                </c:pt>
                <c:pt idx="557">
                  <c:v>-84.3</c:v>
                </c:pt>
                <c:pt idx="558">
                  <c:v>-84.5</c:v>
                </c:pt>
                <c:pt idx="559">
                  <c:v>-84.8</c:v>
                </c:pt>
                <c:pt idx="560">
                  <c:v>-84</c:v>
                </c:pt>
                <c:pt idx="561">
                  <c:v>-84.3</c:v>
                </c:pt>
                <c:pt idx="562">
                  <c:v>-84.5</c:v>
                </c:pt>
                <c:pt idx="563">
                  <c:v>-81.900000000000006</c:v>
                </c:pt>
                <c:pt idx="564">
                  <c:v>-83.8</c:v>
                </c:pt>
                <c:pt idx="565">
                  <c:v>-84.5</c:v>
                </c:pt>
                <c:pt idx="566">
                  <c:v>-84.4</c:v>
                </c:pt>
                <c:pt idx="567">
                  <c:v>-84.7</c:v>
                </c:pt>
                <c:pt idx="568">
                  <c:v>-54.2</c:v>
                </c:pt>
                <c:pt idx="569">
                  <c:v>-60.2</c:v>
                </c:pt>
                <c:pt idx="570">
                  <c:v>-49.5</c:v>
                </c:pt>
                <c:pt idx="571">
                  <c:v>-27.4</c:v>
                </c:pt>
                <c:pt idx="572">
                  <c:v>-14.1</c:v>
                </c:pt>
                <c:pt idx="573">
                  <c:v>-16.7</c:v>
                </c:pt>
                <c:pt idx="574">
                  <c:v>-20</c:v>
                </c:pt>
                <c:pt idx="575">
                  <c:v>-25.9</c:v>
                </c:pt>
                <c:pt idx="576">
                  <c:v>-34.299999999999997</c:v>
                </c:pt>
                <c:pt idx="577">
                  <c:v>-38.9</c:v>
                </c:pt>
                <c:pt idx="578">
                  <c:v>-40.6</c:v>
                </c:pt>
                <c:pt idx="579">
                  <c:v>-43.2</c:v>
                </c:pt>
                <c:pt idx="580">
                  <c:v>-46.5</c:v>
                </c:pt>
                <c:pt idx="581">
                  <c:v>-47.5</c:v>
                </c:pt>
                <c:pt idx="582">
                  <c:v>-42.2</c:v>
                </c:pt>
                <c:pt idx="583">
                  <c:v>-45</c:v>
                </c:pt>
                <c:pt idx="584">
                  <c:v>-46.7</c:v>
                </c:pt>
                <c:pt idx="585">
                  <c:v>-6.6</c:v>
                </c:pt>
                <c:pt idx="586">
                  <c:v>-14.5</c:v>
                </c:pt>
                <c:pt idx="587">
                  <c:v>-18.2</c:v>
                </c:pt>
                <c:pt idx="588">
                  <c:v>-20.399999999999999</c:v>
                </c:pt>
                <c:pt idx="589">
                  <c:v>-23.2</c:v>
                </c:pt>
                <c:pt idx="590">
                  <c:v>-6.2</c:v>
                </c:pt>
                <c:pt idx="591">
                  <c:v>-10.3</c:v>
                </c:pt>
                <c:pt idx="592">
                  <c:v>-11.9</c:v>
                </c:pt>
                <c:pt idx="593">
                  <c:v>-12.7</c:v>
                </c:pt>
                <c:pt idx="594">
                  <c:v>-14.1</c:v>
                </c:pt>
                <c:pt idx="595">
                  <c:v>-14.1</c:v>
                </c:pt>
                <c:pt idx="596">
                  <c:v>-10.199999999999999</c:v>
                </c:pt>
                <c:pt idx="597">
                  <c:v>-12.7</c:v>
                </c:pt>
                <c:pt idx="598">
                  <c:v>-13.7</c:v>
                </c:pt>
                <c:pt idx="599">
                  <c:v>-6.5</c:v>
                </c:pt>
                <c:pt idx="600">
                  <c:v>-8.9</c:v>
                </c:pt>
                <c:pt idx="601">
                  <c:v>-9.5</c:v>
                </c:pt>
                <c:pt idx="602">
                  <c:v>-10.8</c:v>
                </c:pt>
                <c:pt idx="603">
                  <c:v>-11.2</c:v>
                </c:pt>
                <c:pt idx="604">
                  <c:v>-12.3</c:v>
                </c:pt>
                <c:pt idx="605">
                  <c:v>-13.5</c:v>
                </c:pt>
                <c:pt idx="606">
                  <c:v>-15.2</c:v>
                </c:pt>
                <c:pt idx="607">
                  <c:v>-13.1</c:v>
                </c:pt>
                <c:pt idx="608">
                  <c:v>-12.2</c:v>
                </c:pt>
                <c:pt idx="609">
                  <c:v>-13.6</c:v>
                </c:pt>
                <c:pt idx="610">
                  <c:v>-14.6</c:v>
                </c:pt>
                <c:pt idx="611">
                  <c:v>-14.7</c:v>
                </c:pt>
                <c:pt idx="612">
                  <c:v>-14.4</c:v>
                </c:pt>
                <c:pt idx="613">
                  <c:v>-13.4</c:v>
                </c:pt>
                <c:pt idx="614">
                  <c:v>-15.3</c:v>
                </c:pt>
                <c:pt idx="615">
                  <c:v>-16.3</c:v>
                </c:pt>
                <c:pt idx="616">
                  <c:v>-16.2</c:v>
                </c:pt>
                <c:pt idx="617">
                  <c:v>-15.3</c:v>
                </c:pt>
                <c:pt idx="618">
                  <c:v>-15.5</c:v>
                </c:pt>
                <c:pt idx="619">
                  <c:v>-15.9</c:v>
                </c:pt>
                <c:pt idx="620">
                  <c:v>-10.7</c:v>
                </c:pt>
                <c:pt idx="621">
                  <c:v>-6.8</c:v>
                </c:pt>
                <c:pt idx="622">
                  <c:v>3.6</c:v>
                </c:pt>
                <c:pt idx="623">
                  <c:v>14.1</c:v>
                </c:pt>
                <c:pt idx="624">
                  <c:v>18.899999999999999</c:v>
                </c:pt>
                <c:pt idx="625">
                  <c:v>16.100000000000001</c:v>
                </c:pt>
                <c:pt idx="626">
                  <c:v>14.3</c:v>
                </c:pt>
                <c:pt idx="627">
                  <c:v>13.4</c:v>
                </c:pt>
                <c:pt idx="628">
                  <c:v>12.9</c:v>
                </c:pt>
                <c:pt idx="629">
                  <c:v>12.3</c:v>
                </c:pt>
                <c:pt idx="630">
                  <c:v>11.6</c:v>
                </c:pt>
                <c:pt idx="631">
                  <c:v>10.8</c:v>
                </c:pt>
                <c:pt idx="632">
                  <c:v>10.5</c:v>
                </c:pt>
                <c:pt idx="633">
                  <c:v>10</c:v>
                </c:pt>
                <c:pt idx="634">
                  <c:v>11.6</c:v>
                </c:pt>
                <c:pt idx="635">
                  <c:v>11.9</c:v>
                </c:pt>
                <c:pt idx="636">
                  <c:v>11.4</c:v>
                </c:pt>
                <c:pt idx="637">
                  <c:v>10.8</c:v>
                </c:pt>
                <c:pt idx="638">
                  <c:v>10.9</c:v>
                </c:pt>
                <c:pt idx="639">
                  <c:v>10.7</c:v>
                </c:pt>
                <c:pt idx="640">
                  <c:v>10.6</c:v>
                </c:pt>
                <c:pt idx="641">
                  <c:v>10.3</c:v>
                </c:pt>
                <c:pt idx="642">
                  <c:v>9.9</c:v>
                </c:pt>
                <c:pt idx="643">
                  <c:v>9.8000000000000007</c:v>
                </c:pt>
                <c:pt idx="644">
                  <c:v>9.9</c:v>
                </c:pt>
                <c:pt idx="645">
                  <c:v>9.9</c:v>
                </c:pt>
                <c:pt idx="646">
                  <c:v>9.4</c:v>
                </c:pt>
                <c:pt idx="647">
                  <c:v>9.6</c:v>
                </c:pt>
                <c:pt idx="648">
                  <c:v>8.3000000000000007</c:v>
                </c:pt>
                <c:pt idx="649">
                  <c:v>7.7</c:v>
                </c:pt>
                <c:pt idx="650">
                  <c:v>7.5</c:v>
                </c:pt>
                <c:pt idx="651">
                  <c:v>7.4</c:v>
                </c:pt>
                <c:pt idx="652">
                  <c:v>6.8</c:v>
                </c:pt>
                <c:pt idx="653">
                  <c:v>6.5</c:v>
                </c:pt>
                <c:pt idx="654">
                  <c:v>6.3</c:v>
                </c:pt>
                <c:pt idx="655">
                  <c:v>7.1</c:v>
                </c:pt>
                <c:pt idx="656">
                  <c:v>6.9</c:v>
                </c:pt>
                <c:pt idx="657">
                  <c:v>8.9</c:v>
                </c:pt>
                <c:pt idx="658">
                  <c:v>7.9</c:v>
                </c:pt>
                <c:pt idx="659">
                  <c:v>10.5</c:v>
                </c:pt>
                <c:pt idx="660">
                  <c:v>10.6</c:v>
                </c:pt>
                <c:pt idx="661">
                  <c:v>11.1</c:v>
                </c:pt>
                <c:pt idx="662">
                  <c:v>13.7</c:v>
                </c:pt>
                <c:pt idx="663">
                  <c:v>13.6</c:v>
                </c:pt>
                <c:pt idx="664">
                  <c:v>15.6</c:v>
                </c:pt>
                <c:pt idx="665">
                  <c:v>15.9</c:v>
                </c:pt>
                <c:pt idx="666">
                  <c:v>14.3</c:v>
                </c:pt>
                <c:pt idx="667">
                  <c:v>13.5</c:v>
                </c:pt>
                <c:pt idx="668">
                  <c:v>13</c:v>
                </c:pt>
                <c:pt idx="669">
                  <c:v>12.9</c:v>
                </c:pt>
                <c:pt idx="670">
                  <c:v>13.9</c:v>
                </c:pt>
                <c:pt idx="671">
                  <c:v>13</c:v>
                </c:pt>
                <c:pt idx="672">
                  <c:v>13.5</c:v>
                </c:pt>
                <c:pt idx="673">
                  <c:v>13.7</c:v>
                </c:pt>
                <c:pt idx="674">
                  <c:v>13.7</c:v>
                </c:pt>
                <c:pt idx="675">
                  <c:v>15.3</c:v>
                </c:pt>
                <c:pt idx="676">
                  <c:v>15.1</c:v>
                </c:pt>
                <c:pt idx="677">
                  <c:v>14.2</c:v>
                </c:pt>
                <c:pt idx="678">
                  <c:v>13.9</c:v>
                </c:pt>
                <c:pt idx="679">
                  <c:v>14.2</c:v>
                </c:pt>
                <c:pt idx="680">
                  <c:v>14</c:v>
                </c:pt>
                <c:pt idx="681">
                  <c:v>14.2</c:v>
                </c:pt>
                <c:pt idx="682">
                  <c:v>14</c:v>
                </c:pt>
                <c:pt idx="683">
                  <c:v>13.9</c:v>
                </c:pt>
                <c:pt idx="684">
                  <c:v>14.1</c:v>
                </c:pt>
                <c:pt idx="685">
                  <c:v>13.4</c:v>
                </c:pt>
                <c:pt idx="686">
                  <c:v>14.1</c:v>
                </c:pt>
                <c:pt idx="687">
                  <c:v>13.7</c:v>
                </c:pt>
                <c:pt idx="688">
                  <c:v>12.5</c:v>
                </c:pt>
                <c:pt idx="689">
                  <c:v>12.9</c:v>
                </c:pt>
                <c:pt idx="690">
                  <c:v>12.6</c:v>
                </c:pt>
                <c:pt idx="691">
                  <c:v>13.4</c:v>
                </c:pt>
                <c:pt idx="692">
                  <c:v>13.4</c:v>
                </c:pt>
                <c:pt idx="693">
                  <c:v>13.6</c:v>
                </c:pt>
                <c:pt idx="694">
                  <c:v>13.7</c:v>
                </c:pt>
                <c:pt idx="695">
                  <c:v>14.7</c:v>
                </c:pt>
                <c:pt idx="696">
                  <c:v>14.9</c:v>
                </c:pt>
                <c:pt idx="697">
                  <c:v>16.7</c:v>
                </c:pt>
                <c:pt idx="698">
                  <c:v>15.8</c:v>
                </c:pt>
                <c:pt idx="699">
                  <c:v>15.9</c:v>
                </c:pt>
                <c:pt idx="700">
                  <c:v>15</c:v>
                </c:pt>
                <c:pt idx="701">
                  <c:v>14.6</c:v>
                </c:pt>
                <c:pt idx="702">
                  <c:v>14.1</c:v>
                </c:pt>
                <c:pt idx="703">
                  <c:v>13.2</c:v>
                </c:pt>
                <c:pt idx="704">
                  <c:v>13.5</c:v>
                </c:pt>
                <c:pt idx="705">
                  <c:v>14.8</c:v>
                </c:pt>
                <c:pt idx="706">
                  <c:v>12.4</c:v>
                </c:pt>
                <c:pt idx="707">
                  <c:v>10.6</c:v>
                </c:pt>
                <c:pt idx="708">
                  <c:v>9.1999999999999993</c:v>
                </c:pt>
                <c:pt idx="709">
                  <c:v>8.6999999999999993</c:v>
                </c:pt>
                <c:pt idx="710">
                  <c:v>8.6</c:v>
                </c:pt>
                <c:pt idx="711">
                  <c:v>9.1999999999999993</c:v>
                </c:pt>
                <c:pt idx="712">
                  <c:v>9.8000000000000007</c:v>
                </c:pt>
                <c:pt idx="713">
                  <c:v>10.4</c:v>
                </c:pt>
                <c:pt idx="714">
                  <c:v>15.4</c:v>
                </c:pt>
                <c:pt idx="715">
                  <c:v>16.3</c:v>
                </c:pt>
                <c:pt idx="716">
                  <c:v>17.5</c:v>
                </c:pt>
                <c:pt idx="717">
                  <c:v>15.2</c:v>
                </c:pt>
                <c:pt idx="718">
                  <c:v>14.1</c:v>
                </c:pt>
                <c:pt idx="719">
                  <c:v>14.1</c:v>
                </c:pt>
                <c:pt idx="720">
                  <c:v>13.7</c:v>
                </c:pt>
                <c:pt idx="721">
                  <c:v>14.2</c:v>
                </c:pt>
                <c:pt idx="722">
                  <c:v>14.6</c:v>
                </c:pt>
                <c:pt idx="723">
                  <c:v>13.2</c:v>
                </c:pt>
                <c:pt idx="724">
                  <c:v>13.9</c:v>
                </c:pt>
                <c:pt idx="725">
                  <c:v>16.2</c:v>
                </c:pt>
                <c:pt idx="726">
                  <c:v>16.2</c:v>
                </c:pt>
                <c:pt idx="727">
                  <c:v>17.399999999999999</c:v>
                </c:pt>
                <c:pt idx="728">
                  <c:v>16.8</c:v>
                </c:pt>
                <c:pt idx="729">
                  <c:v>15.5</c:v>
                </c:pt>
                <c:pt idx="730">
                  <c:v>14.7</c:v>
                </c:pt>
                <c:pt idx="731">
                  <c:v>15.1</c:v>
                </c:pt>
                <c:pt idx="732">
                  <c:v>13.9</c:v>
                </c:pt>
                <c:pt idx="733">
                  <c:v>12.7</c:v>
                </c:pt>
                <c:pt idx="734">
                  <c:v>11.8</c:v>
                </c:pt>
                <c:pt idx="735">
                  <c:v>13</c:v>
                </c:pt>
                <c:pt idx="736">
                  <c:v>13.4</c:v>
                </c:pt>
                <c:pt idx="737">
                  <c:v>12.7</c:v>
                </c:pt>
                <c:pt idx="738">
                  <c:v>12.2</c:v>
                </c:pt>
                <c:pt idx="739">
                  <c:v>13.4</c:v>
                </c:pt>
                <c:pt idx="740">
                  <c:v>14</c:v>
                </c:pt>
                <c:pt idx="741">
                  <c:v>13.5</c:v>
                </c:pt>
                <c:pt idx="742">
                  <c:v>13.6</c:v>
                </c:pt>
                <c:pt idx="743">
                  <c:v>18.2</c:v>
                </c:pt>
                <c:pt idx="744">
                  <c:v>17.7</c:v>
                </c:pt>
                <c:pt idx="745">
                  <c:v>16</c:v>
                </c:pt>
                <c:pt idx="746">
                  <c:v>15</c:v>
                </c:pt>
                <c:pt idx="747">
                  <c:v>14.3</c:v>
                </c:pt>
                <c:pt idx="748">
                  <c:v>13.4</c:v>
                </c:pt>
                <c:pt idx="749">
                  <c:v>13.6</c:v>
                </c:pt>
                <c:pt idx="750">
                  <c:v>13.7</c:v>
                </c:pt>
                <c:pt idx="751">
                  <c:v>14.1</c:v>
                </c:pt>
                <c:pt idx="752">
                  <c:v>13.9</c:v>
                </c:pt>
                <c:pt idx="753">
                  <c:v>13.5</c:v>
                </c:pt>
                <c:pt idx="754">
                  <c:v>13.9</c:v>
                </c:pt>
                <c:pt idx="755">
                  <c:v>13.4</c:v>
                </c:pt>
                <c:pt idx="756">
                  <c:v>17.8</c:v>
                </c:pt>
                <c:pt idx="757">
                  <c:v>16.8</c:v>
                </c:pt>
                <c:pt idx="758">
                  <c:v>15.6</c:v>
                </c:pt>
                <c:pt idx="759">
                  <c:v>15</c:v>
                </c:pt>
                <c:pt idx="760">
                  <c:v>16.5</c:v>
                </c:pt>
                <c:pt idx="761">
                  <c:v>15.6</c:v>
                </c:pt>
                <c:pt idx="762">
                  <c:v>15.1</c:v>
                </c:pt>
                <c:pt idx="763">
                  <c:v>18</c:v>
                </c:pt>
                <c:pt idx="764">
                  <c:v>15.7</c:v>
                </c:pt>
                <c:pt idx="765">
                  <c:v>15.3</c:v>
                </c:pt>
                <c:pt idx="766">
                  <c:v>14.7</c:v>
                </c:pt>
                <c:pt idx="767">
                  <c:v>14.9</c:v>
                </c:pt>
                <c:pt idx="768">
                  <c:v>14.7</c:v>
                </c:pt>
                <c:pt idx="769">
                  <c:v>14.8</c:v>
                </c:pt>
                <c:pt idx="770">
                  <c:v>15.9</c:v>
                </c:pt>
                <c:pt idx="771">
                  <c:v>16.600000000000001</c:v>
                </c:pt>
                <c:pt idx="772">
                  <c:v>16.3</c:v>
                </c:pt>
                <c:pt idx="773">
                  <c:v>15.6</c:v>
                </c:pt>
                <c:pt idx="774">
                  <c:v>14.7</c:v>
                </c:pt>
                <c:pt idx="775">
                  <c:v>14.9</c:v>
                </c:pt>
                <c:pt idx="776">
                  <c:v>15.6</c:v>
                </c:pt>
                <c:pt idx="777">
                  <c:v>15.2</c:v>
                </c:pt>
                <c:pt idx="778">
                  <c:v>14.6</c:v>
                </c:pt>
                <c:pt idx="779">
                  <c:v>14.6</c:v>
                </c:pt>
                <c:pt idx="780">
                  <c:v>14.5</c:v>
                </c:pt>
                <c:pt idx="781">
                  <c:v>14.6</c:v>
                </c:pt>
                <c:pt idx="782">
                  <c:v>14</c:v>
                </c:pt>
                <c:pt idx="783">
                  <c:v>13.1</c:v>
                </c:pt>
                <c:pt idx="784">
                  <c:v>13.2</c:v>
                </c:pt>
                <c:pt idx="785">
                  <c:v>12.4</c:v>
                </c:pt>
                <c:pt idx="786">
                  <c:v>13.4</c:v>
                </c:pt>
                <c:pt idx="787">
                  <c:v>19.399999999999999</c:v>
                </c:pt>
                <c:pt idx="788">
                  <c:v>19</c:v>
                </c:pt>
                <c:pt idx="789">
                  <c:v>17.5</c:v>
                </c:pt>
                <c:pt idx="790">
                  <c:v>17.399999999999999</c:v>
                </c:pt>
                <c:pt idx="791">
                  <c:v>16.600000000000001</c:v>
                </c:pt>
                <c:pt idx="792">
                  <c:v>16</c:v>
                </c:pt>
                <c:pt idx="793">
                  <c:v>16.3</c:v>
                </c:pt>
                <c:pt idx="794">
                  <c:v>16.2</c:v>
                </c:pt>
                <c:pt idx="795">
                  <c:v>16.5</c:v>
                </c:pt>
                <c:pt idx="796">
                  <c:v>15.9</c:v>
                </c:pt>
                <c:pt idx="797">
                  <c:v>16.8</c:v>
                </c:pt>
                <c:pt idx="798">
                  <c:v>17.100000000000001</c:v>
                </c:pt>
                <c:pt idx="799">
                  <c:v>16.7</c:v>
                </c:pt>
                <c:pt idx="800">
                  <c:v>17.3</c:v>
                </c:pt>
                <c:pt idx="801">
                  <c:v>17.7</c:v>
                </c:pt>
                <c:pt idx="802">
                  <c:v>17.7</c:v>
                </c:pt>
                <c:pt idx="803">
                  <c:v>17.600000000000001</c:v>
                </c:pt>
                <c:pt idx="804">
                  <c:v>18.100000000000001</c:v>
                </c:pt>
                <c:pt idx="805">
                  <c:v>19.3</c:v>
                </c:pt>
                <c:pt idx="806">
                  <c:v>18.600000000000001</c:v>
                </c:pt>
                <c:pt idx="807">
                  <c:v>18</c:v>
                </c:pt>
                <c:pt idx="808">
                  <c:v>18.3</c:v>
                </c:pt>
                <c:pt idx="809">
                  <c:v>17.899999999999999</c:v>
                </c:pt>
                <c:pt idx="810">
                  <c:v>17.8</c:v>
                </c:pt>
                <c:pt idx="811">
                  <c:v>17.600000000000001</c:v>
                </c:pt>
                <c:pt idx="812">
                  <c:v>17.3</c:v>
                </c:pt>
                <c:pt idx="813">
                  <c:v>16.600000000000001</c:v>
                </c:pt>
                <c:pt idx="814">
                  <c:v>16.100000000000001</c:v>
                </c:pt>
                <c:pt idx="815">
                  <c:v>15.4</c:v>
                </c:pt>
                <c:pt idx="816">
                  <c:v>15.6</c:v>
                </c:pt>
                <c:pt idx="817">
                  <c:v>14.6</c:v>
                </c:pt>
                <c:pt idx="818">
                  <c:v>14.4</c:v>
                </c:pt>
                <c:pt idx="819">
                  <c:v>14.2</c:v>
                </c:pt>
                <c:pt idx="820">
                  <c:v>15.5</c:v>
                </c:pt>
                <c:pt idx="821">
                  <c:v>15.1</c:v>
                </c:pt>
                <c:pt idx="822">
                  <c:v>14.6</c:v>
                </c:pt>
                <c:pt idx="823">
                  <c:v>13.7</c:v>
                </c:pt>
                <c:pt idx="824">
                  <c:v>13.3</c:v>
                </c:pt>
                <c:pt idx="825">
                  <c:v>11.1</c:v>
                </c:pt>
                <c:pt idx="826">
                  <c:v>9.6</c:v>
                </c:pt>
                <c:pt idx="827">
                  <c:v>8.4</c:v>
                </c:pt>
                <c:pt idx="828">
                  <c:v>7.4</c:v>
                </c:pt>
                <c:pt idx="829">
                  <c:v>6.9</c:v>
                </c:pt>
                <c:pt idx="830">
                  <c:v>5.8</c:v>
                </c:pt>
                <c:pt idx="831">
                  <c:v>5.3</c:v>
                </c:pt>
                <c:pt idx="832">
                  <c:v>4.7</c:v>
                </c:pt>
                <c:pt idx="833">
                  <c:v>4.5</c:v>
                </c:pt>
                <c:pt idx="834">
                  <c:v>6.7</c:v>
                </c:pt>
                <c:pt idx="835">
                  <c:v>5.7</c:v>
                </c:pt>
                <c:pt idx="836">
                  <c:v>4.5</c:v>
                </c:pt>
                <c:pt idx="837">
                  <c:v>3.4</c:v>
                </c:pt>
                <c:pt idx="838">
                  <c:v>6.2</c:v>
                </c:pt>
                <c:pt idx="839">
                  <c:v>8.1999999999999993</c:v>
                </c:pt>
                <c:pt idx="840">
                  <c:v>7</c:v>
                </c:pt>
                <c:pt idx="841">
                  <c:v>5.7</c:v>
                </c:pt>
                <c:pt idx="842">
                  <c:v>4.7</c:v>
                </c:pt>
                <c:pt idx="843">
                  <c:v>8.1</c:v>
                </c:pt>
                <c:pt idx="844">
                  <c:v>8.1999999999999993</c:v>
                </c:pt>
                <c:pt idx="845">
                  <c:v>7.7</c:v>
                </c:pt>
                <c:pt idx="846">
                  <c:v>7.3</c:v>
                </c:pt>
                <c:pt idx="847">
                  <c:v>9.3000000000000007</c:v>
                </c:pt>
                <c:pt idx="848">
                  <c:v>13.4</c:v>
                </c:pt>
                <c:pt idx="849">
                  <c:v>12.9</c:v>
                </c:pt>
                <c:pt idx="850">
                  <c:v>16.100000000000001</c:v>
                </c:pt>
                <c:pt idx="851">
                  <c:v>15.9</c:v>
                </c:pt>
                <c:pt idx="852">
                  <c:v>15.8</c:v>
                </c:pt>
                <c:pt idx="853">
                  <c:v>15.8</c:v>
                </c:pt>
                <c:pt idx="854">
                  <c:v>15.1</c:v>
                </c:pt>
                <c:pt idx="855">
                  <c:v>14.1</c:v>
                </c:pt>
                <c:pt idx="856">
                  <c:v>13.2</c:v>
                </c:pt>
                <c:pt idx="857">
                  <c:v>12.4</c:v>
                </c:pt>
                <c:pt idx="858">
                  <c:v>10.5</c:v>
                </c:pt>
                <c:pt idx="859">
                  <c:v>8.9</c:v>
                </c:pt>
                <c:pt idx="860">
                  <c:v>7.5</c:v>
                </c:pt>
                <c:pt idx="861">
                  <c:v>6.1</c:v>
                </c:pt>
                <c:pt idx="862">
                  <c:v>5</c:v>
                </c:pt>
                <c:pt idx="863">
                  <c:v>0.8</c:v>
                </c:pt>
                <c:pt idx="864">
                  <c:v>19.5</c:v>
                </c:pt>
                <c:pt idx="865">
                  <c:v>18</c:v>
                </c:pt>
                <c:pt idx="866">
                  <c:v>18</c:v>
                </c:pt>
                <c:pt idx="867">
                  <c:v>17.3</c:v>
                </c:pt>
                <c:pt idx="868">
                  <c:v>16.399999999999999</c:v>
                </c:pt>
                <c:pt idx="869">
                  <c:v>16.2</c:v>
                </c:pt>
                <c:pt idx="870">
                  <c:v>14.7</c:v>
                </c:pt>
                <c:pt idx="871">
                  <c:v>14.3</c:v>
                </c:pt>
                <c:pt idx="872">
                  <c:v>15.1</c:v>
                </c:pt>
                <c:pt idx="873">
                  <c:v>15.2</c:v>
                </c:pt>
                <c:pt idx="874">
                  <c:v>14</c:v>
                </c:pt>
                <c:pt idx="875">
                  <c:v>15.7</c:v>
                </c:pt>
                <c:pt idx="876">
                  <c:v>17.100000000000001</c:v>
                </c:pt>
                <c:pt idx="877">
                  <c:v>2.2999999999999998</c:v>
                </c:pt>
                <c:pt idx="878">
                  <c:v>18.8</c:v>
                </c:pt>
                <c:pt idx="879">
                  <c:v>18.5</c:v>
                </c:pt>
                <c:pt idx="880">
                  <c:v>17.5</c:v>
                </c:pt>
                <c:pt idx="881">
                  <c:v>16.3</c:v>
                </c:pt>
                <c:pt idx="882">
                  <c:v>15.2</c:v>
                </c:pt>
                <c:pt idx="883">
                  <c:v>16.3</c:v>
                </c:pt>
                <c:pt idx="884">
                  <c:v>14.9</c:v>
                </c:pt>
                <c:pt idx="885">
                  <c:v>13.4</c:v>
                </c:pt>
                <c:pt idx="886">
                  <c:v>12.3</c:v>
                </c:pt>
                <c:pt idx="887">
                  <c:v>16.8</c:v>
                </c:pt>
                <c:pt idx="888">
                  <c:v>16</c:v>
                </c:pt>
                <c:pt idx="889">
                  <c:v>15.6</c:v>
                </c:pt>
                <c:pt idx="890">
                  <c:v>14.8</c:v>
                </c:pt>
                <c:pt idx="891">
                  <c:v>12.8</c:v>
                </c:pt>
                <c:pt idx="892">
                  <c:v>12.1</c:v>
                </c:pt>
                <c:pt idx="893">
                  <c:v>10.4</c:v>
                </c:pt>
                <c:pt idx="894">
                  <c:v>11.1</c:v>
                </c:pt>
                <c:pt idx="895">
                  <c:v>10.4</c:v>
                </c:pt>
                <c:pt idx="896">
                  <c:v>10</c:v>
                </c:pt>
                <c:pt idx="897">
                  <c:v>7.3</c:v>
                </c:pt>
                <c:pt idx="898">
                  <c:v>6.4</c:v>
                </c:pt>
                <c:pt idx="899">
                  <c:v>5</c:v>
                </c:pt>
                <c:pt idx="900">
                  <c:v>5.8</c:v>
                </c:pt>
                <c:pt idx="901">
                  <c:v>3.6</c:v>
                </c:pt>
                <c:pt idx="902">
                  <c:v>6.6</c:v>
                </c:pt>
                <c:pt idx="903">
                  <c:v>6.3</c:v>
                </c:pt>
                <c:pt idx="904">
                  <c:v>5.6</c:v>
                </c:pt>
                <c:pt idx="905">
                  <c:v>7.1</c:v>
                </c:pt>
                <c:pt idx="906">
                  <c:v>6.9</c:v>
                </c:pt>
                <c:pt idx="907">
                  <c:v>4.8</c:v>
                </c:pt>
                <c:pt idx="908">
                  <c:v>4.4000000000000004</c:v>
                </c:pt>
                <c:pt idx="909">
                  <c:v>3.1</c:v>
                </c:pt>
                <c:pt idx="910">
                  <c:v>2.9</c:v>
                </c:pt>
                <c:pt idx="911">
                  <c:v>0.6</c:v>
                </c:pt>
                <c:pt idx="912">
                  <c:v>0.3</c:v>
                </c:pt>
                <c:pt idx="913">
                  <c:v>-0.5</c:v>
                </c:pt>
                <c:pt idx="914">
                  <c:v>-1.3</c:v>
                </c:pt>
                <c:pt idx="915">
                  <c:v>-3</c:v>
                </c:pt>
                <c:pt idx="916">
                  <c:v>-3.6</c:v>
                </c:pt>
                <c:pt idx="917">
                  <c:v>-5.2</c:v>
                </c:pt>
                <c:pt idx="918">
                  <c:v>-7.9</c:v>
                </c:pt>
                <c:pt idx="919">
                  <c:v>-9.4</c:v>
                </c:pt>
                <c:pt idx="920">
                  <c:v>-8.5</c:v>
                </c:pt>
                <c:pt idx="921">
                  <c:v>-12.9</c:v>
                </c:pt>
                <c:pt idx="922">
                  <c:v>-14.8</c:v>
                </c:pt>
                <c:pt idx="923">
                  <c:v>-16.3</c:v>
                </c:pt>
                <c:pt idx="924">
                  <c:v>-19</c:v>
                </c:pt>
                <c:pt idx="925">
                  <c:v>-1</c:v>
                </c:pt>
                <c:pt idx="926">
                  <c:v>-0.9</c:v>
                </c:pt>
                <c:pt idx="927">
                  <c:v>-1.8</c:v>
                </c:pt>
                <c:pt idx="928">
                  <c:v>-2.1</c:v>
                </c:pt>
                <c:pt idx="929">
                  <c:v>-4.5999999999999996</c:v>
                </c:pt>
                <c:pt idx="930">
                  <c:v>-3.2</c:v>
                </c:pt>
                <c:pt idx="931">
                  <c:v>-6</c:v>
                </c:pt>
                <c:pt idx="932">
                  <c:v>-7.6</c:v>
                </c:pt>
                <c:pt idx="933">
                  <c:v>-8.3000000000000007</c:v>
                </c:pt>
                <c:pt idx="934">
                  <c:v>-11.8</c:v>
                </c:pt>
                <c:pt idx="935">
                  <c:v>-12.4</c:v>
                </c:pt>
                <c:pt idx="936">
                  <c:v>-13.6</c:v>
                </c:pt>
                <c:pt idx="937">
                  <c:v>-14.5</c:v>
                </c:pt>
                <c:pt idx="938">
                  <c:v>-15.2</c:v>
                </c:pt>
                <c:pt idx="939">
                  <c:v>-19.100000000000001</c:v>
                </c:pt>
                <c:pt idx="940">
                  <c:v>-21.3</c:v>
                </c:pt>
                <c:pt idx="941">
                  <c:v>-7.9</c:v>
                </c:pt>
                <c:pt idx="942">
                  <c:v>-13</c:v>
                </c:pt>
                <c:pt idx="943">
                  <c:v>-15.7</c:v>
                </c:pt>
                <c:pt idx="944">
                  <c:v>-15.7</c:v>
                </c:pt>
                <c:pt idx="945">
                  <c:v>-18.5</c:v>
                </c:pt>
                <c:pt idx="946">
                  <c:v>-20.8</c:v>
                </c:pt>
                <c:pt idx="947">
                  <c:v>-21.2</c:v>
                </c:pt>
                <c:pt idx="948">
                  <c:v>-22.7</c:v>
                </c:pt>
                <c:pt idx="949">
                  <c:v>-20.2</c:v>
                </c:pt>
                <c:pt idx="950">
                  <c:v>-4.7</c:v>
                </c:pt>
                <c:pt idx="951">
                  <c:v>-6.5</c:v>
                </c:pt>
                <c:pt idx="952">
                  <c:v>-7.8</c:v>
                </c:pt>
                <c:pt idx="953">
                  <c:v>-7.9</c:v>
                </c:pt>
                <c:pt idx="954">
                  <c:v>-9.3000000000000007</c:v>
                </c:pt>
                <c:pt idx="955">
                  <c:v>-10.8</c:v>
                </c:pt>
                <c:pt idx="956">
                  <c:v>-12.6</c:v>
                </c:pt>
                <c:pt idx="957">
                  <c:v>-13.7</c:v>
                </c:pt>
                <c:pt idx="958">
                  <c:v>-14.7</c:v>
                </c:pt>
                <c:pt idx="959">
                  <c:v>-14.8</c:v>
                </c:pt>
                <c:pt idx="960">
                  <c:v>-17.600000000000001</c:v>
                </c:pt>
                <c:pt idx="961">
                  <c:v>-19.3</c:v>
                </c:pt>
                <c:pt idx="962">
                  <c:v>-12.2</c:v>
                </c:pt>
                <c:pt idx="963">
                  <c:v>-14</c:v>
                </c:pt>
                <c:pt idx="964">
                  <c:v>-10.6</c:v>
                </c:pt>
                <c:pt idx="965">
                  <c:v>-4.0999999999999996</c:v>
                </c:pt>
                <c:pt idx="966">
                  <c:v>-4.5999999999999996</c:v>
                </c:pt>
                <c:pt idx="967">
                  <c:v>-4.8</c:v>
                </c:pt>
                <c:pt idx="968">
                  <c:v>-5.2</c:v>
                </c:pt>
                <c:pt idx="969">
                  <c:v>-6.1</c:v>
                </c:pt>
                <c:pt idx="970">
                  <c:v>-7.8</c:v>
                </c:pt>
                <c:pt idx="971">
                  <c:v>-8.6999999999999993</c:v>
                </c:pt>
                <c:pt idx="972">
                  <c:v>-7.6</c:v>
                </c:pt>
                <c:pt idx="973">
                  <c:v>-11.5</c:v>
                </c:pt>
                <c:pt idx="974">
                  <c:v>-10.6</c:v>
                </c:pt>
                <c:pt idx="975">
                  <c:v>0.8</c:v>
                </c:pt>
                <c:pt idx="976">
                  <c:v>1.3</c:v>
                </c:pt>
                <c:pt idx="977">
                  <c:v>1.3</c:v>
                </c:pt>
                <c:pt idx="978">
                  <c:v>1.2</c:v>
                </c:pt>
                <c:pt idx="979">
                  <c:v>0.9</c:v>
                </c:pt>
                <c:pt idx="980">
                  <c:v>2.1</c:v>
                </c:pt>
                <c:pt idx="981">
                  <c:v>0.2</c:v>
                </c:pt>
                <c:pt idx="982">
                  <c:v>0.2</c:v>
                </c:pt>
                <c:pt idx="983">
                  <c:v>-0.4</c:v>
                </c:pt>
                <c:pt idx="984">
                  <c:v>-1</c:v>
                </c:pt>
                <c:pt idx="985">
                  <c:v>-1</c:v>
                </c:pt>
                <c:pt idx="986">
                  <c:v>-1.7</c:v>
                </c:pt>
                <c:pt idx="987">
                  <c:v>-1.9</c:v>
                </c:pt>
                <c:pt idx="988">
                  <c:v>-2.2000000000000002</c:v>
                </c:pt>
                <c:pt idx="989">
                  <c:v>-2.2000000000000002</c:v>
                </c:pt>
                <c:pt idx="990">
                  <c:v>2.2999999999999998</c:v>
                </c:pt>
                <c:pt idx="991">
                  <c:v>1.6</c:v>
                </c:pt>
                <c:pt idx="992">
                  <c:v>1.5</c:v>
                </c:pt>
                <c:pt idx="993">
                  <c:v>0.8</c:v>
                </c:pt>
                <c:pt idx="994">
                  <c:v>0.2</c:v>
                </c:pt>
                <c:pt idx="995">
                  <c:v>0.6</c:v>
                </c:pt>
                <c:pt idx="996">
                  <c:v>2.1</c:v>
                </c:pt>
                <c:pt idx="997">
                  <c:v>2</c:v>
                </c:pt>
                <c:pt idx="998">
                  <c:v>1.2</c:v>
                </c:pt>
                <c:pt idx="999">
                  <c:v>1.2</c:v>
                </c:pt>
                <c:pt idx="1000">
                  <c:v>1.2</c:v>
                </c:pt>
                <c:pt idx="1001">
                  <c:v>2.5</c:v>
                </c:pt>
                <c:pt idx="1002">
                  <c:v>1.4</c:v>
                </c:pt>
                <c:pt idx="1003">
                  <c:v>1.3</c:v>
                </c:pt>
                <c:pt idx="1004">
                  <c:v>1.7</c:v>
                </c:pt>
                <c:pt idx="1005">
                  <c:v>1.8</c:v>
                </c:pt>
                <c:pt idx="1006">
                  <c:v>1.9</c:v>
                </c:pt>
                <c:pt idx="1007">
                  <c:v>5.2</c:v>
                </c:pt>
                <c:pt idx="1008">
                  <c:v>4.2</c:v>
                </c:pt>
                <c:pt idx="1009">
                  <c:v>3.7</c:v>
                </c:pt>
                <c:pt idx="1010">
                  <c:v>3.6</c:v>
                </c:pt>
                <c:pt idx="1011">
                  <c:v>4.3</c:v>
                </c:pt>
                <c:pt idx="1012">
                  <c:v>4.5999999999999996</c:v>
                </c:pt>
                <c:pt idx="1013">
                  <c:v>3.9</c:v>
                </c:pt>
                <c:pt idx="1014">
                  <c:v>3.2</c:v>
                </c:pt>
                <c:pt idx="1015">
                  <c:v>3.2</c:v>
                </c:pt>
                <c:pt idx="1016">
                  <c:v>3.6</c:v>
                </c:pt>
                <c:pt idx="1017">
                  <c:v>3.6</c:v>
                </c:pt>
                <c:pt idx="1018">
                  <c:v>3.5</c:v>
                </c:pt>
                <c:pt idx="1019">
                  <c:v>2.9</c:v>
                </c:pt>
                <c:pt idx="1020">
                  <c:v>3.2</c:v>
                </c:pt>
                <c:pt idx="1021">
                  <c:v>3.7</c:v>
                </c:pt>
                <c:pt idx="1022">
                  <c:v>4.3</c:v>
                </c:pt>
                <c:pt idx="1023">
                  <c:v>4.5999999999999996</c:v>
                </c:pt>
                <c:pt idx="1024">
                  <c:v>4.5999999999999996</c:v>
                </c:pt>
                <c:pt idx="1025">
                  <c:v>5.3</c:v>
                </c:pt>
                <c:pt idx="1026">
                  <c:v>4.9000000000000004</c:v>
                </c:pt>
                <c:pt idx="1027">
                  <c:v>4.4000000000000004</c:v>
                </c:pt>
                <c:pt idx="1028">
                  <c:v>4.5</c:v>
                </c:pt>
                <c:pt idx="1029">
                  <c:v>4.3</c:v>
                </c:pt>
                <c:pt idx="1030">
                  <c:v>3.9</c:v>
                </c:pt>
                <c:pt idx="1031">
                  <c:v>4</c:v>
                </c:pt>
                <c:pt idx="1032">
                  <c:v>3.7</c:v>
                </c:pt>
                <c:pt idx="1033">
                  <c:v>3.4</c:v>
                </c:pt>
                <c:pt idx="1034">
                  <c:v>4.2</c:v>
                </c:pt>
                <c:pt idx="1035">
                  <c:v>3.8</c:v>
                </c:pt>
                <c:pt idx="1036">
                  <c:v>3.9</c:v>
                </c:pt>
                <c:pt idx="1037">
                  <c:v>3.8</c:v>
                </c:pt>
                <c:pt idx="1038">
                  <c:v>4</c:v>
                </c:pt>
                <c:pt idx="1039">
                  <c:v>4</c:v>
                </c:pt>
                <c:pt idx="1040">
                  <c:v>10.4</c:v>
                </c:pt>
                <c:pt idx="1041">
                  <c:v>1.8</c:v>
                </c:pt>
                <c:pt idx="1042">
                  <c:v>18.5</c:v>
                </c:pt>
                <c:pt idx="1043">
                  <c:v>16.100000000000001</c:v>
                </c:pt>
                <c:pt idx="1044">
                  <c:v>14.7</c:v>
                </c:pt>
                <c:pt idx="1045">
                  <c:v>14.6</c:v>
                </c:pt>
                <c:pt idx="1046">
                  <c:v>14.5</c:v>
                </c:pt>
                <c:pt idx="1047">
                  <c:v>15</c:v>
                </c:pt>
                <c:pt idx="1048">
                  <c:v>15.1</c:v>
                </c:pt>
                <c:pt idx="1049">
                  <c:v>15.3</c:v>
                </c:pt>
                <c:pt idx="1050">
                  <c:v>13.9</c:v>
                </c:pt>
                <c:pt idx="1051">
                  <c:v>13.7</c:v>
                </c:pt>
                <c:pt idx="1052">
                  <c:v>13.6</c:v>
                </c:pt>
                <c:pt idx="1053">
                  <c:v>13.7</c:v>
                </c:pt>
                <c:pt idx="1054">
                  <c:v>13</c:v>
                </c:pt>
                <c:pt idx="1055">
                  <c:v>13.8</c:v>
                </c:pt>
                <c:pt idx="1056">
                  <c:v>16.3</c:v>
                </c:pt>
                <c:pt idx="1057">
                  <c:v>13.7</c:v>
                </c:pt>
                <c:pt idx="1058">
                  <c:v>11.7</c:v>
                </c:pt>
                <c:pt idx="1059">
                  <c:v>11.9</c:v>
                </c:pt>
                <c:pt idx="1060">
                  <c:v>13.1</c:v>
                </c:pt>
                <c:pt idx="1061">
                  <c:v>17.3</c:v>
                </c:pt>
                <c:pt idx="1062">
                  <c:v>18.100000000000001</c:v>
                </c:pt>
                <c:pt idx="1063">
                  <c:v>17.100000000000001</c:v>
                </c:pt>
                <c:pt idx="1064">
                  <c:v>17.7</c:v>
                </c:pt>
                <c:pt idx="1065">
                  <c:v>15.9</c:v>
                </c:pt>
                <c:pt idx="1066">
                  <c:v>14.6</c:v>
                </c:pt>
                <c:pt idx="1067">
                  <c:v>14.1</c:v>
                </c:pt>
                <c:pt idx="1068">
                  <c:v>13.8</c:v>
                </c:pt>
                <c:pt idx="1069">
                  <c:v>12.4</c:v>
                </c:pt>
                <c:pt idx="1070">
                  <c:v>13.3</c:v>
                </c:pt>
                <c:pt idx="1071">
                  <c:v>12.5</c:v>
                </c:pt>
                <c:pt idx="1072">
                  <c:v>11.2</c:v>
                </c:pt>
                <c:pt idx="1073">
                  <c:v>10.3</c:v>
                </c:pt>
                <c:pt idx="1074">
                  <c:v>9.9</c:v>
                </c:pt>
                <c:pt idx="1075">
                  <c:v>9.6999999999999993</c:v>
                </c:pt>
                <c:pt idx="1076">
                  <c:v>11.4</c:v>
                </c:pt>
                <c:pt idx="1077">
                  <c:v>11.8</c:v>
                </c:pt>
                <c:pt idx="1078">
                  <c:v>10.8</c:v>
                </c:pt>
                <c:pt idx="1079">
                  <c:v>10.199999999999999</c:v>
                </c:pt>
                <c:pt idx="1080">
                  <c:v>10.199999999999999</c:v>
                </c:pt>
                <c:pt idx="1081">
                  <c:v>10.9</c:v>
                </c:pt>
                <c:pt idx="1082">
                  <c:v>9.6</c:v>
                </c:pt>
                <c:pt idx="1083">
                  <c:v>11.4</c:v>
                </c:pt>
                <c:pt idx="1084">
                  <c:v>14.4</c:v>
                </c:pt>
                <c:pt idx="1085">
                  <c:v>12.2</c:v>
                </c:pt>
                <c:pt idx="1086">
                  <c:v>11.9</c:v>
                </c:pt>
                <c:pt idx="1087">
                  <c:v>12.6</c:v>
                </c:pt>
                <c:pt idx="1088">
                  <c:v>12</c:v>
                </c:pt>
                <c:pt idx="1089">
                  <c:v>11.1</c:v>
                </c:pt>
                <c:pt idx="1090">
                  <c:v>11.2</c:v>
                </c:pt>
                <c:pt idx="1091">
                  <c:v>12.4</c:v>
                </c:pt>
                <c:pt idx="1092">
                  <c:v>11.8</c:v>
                </c:pt>
                <c:pt idx="1093">
                  <c:v>11.2</c:v>
                </c:pt>
                <c:pt idx="1094">
                  <c:v>11.4</c:v>
                </c:pt>
                <c:pt idx="1095">
                  <c:v>12.7</c:v>
                </c:pt>
                <c:pt idx="1096">
                  <c:v>13.1</c:v>
                </c:pt>
                <c:pt idx="1097">
                  <c:v>11.8</c:v>
                </c:pt>
                <c:pt idx="1098">
                  <c:v>12.5</c:v>
                </c:pt>
                <c:pt idx="1099">
                  <c:v>13.5</c:v>
                </c:pt>
                <c:pt idx="1100">
                  <c:v>14.4</c:v>
                </c:pt>
                <c:pt idx="1101">
                  <c:v>15.6</c:v>
                </c:pt>
                <c:pt idx="1102">
                  <c:v>16.899999999999999</c:v>
                </c:pt>
                <c:pt idx="1103">
                  <c:v>6.6</c:v>
                </c:pt>
                <c:pt idx="1104">
                  <c:v>5.0999999999999996</c:v>
                </c:pt>
                <c:pt idx="1105">
                  <c:v>0.7</c:v>
                </c:pt>
                <c:pt idx="1106">
                  <c:v>19.8</c:v>
                </c:pt>
                <c:pt idx="1107">
                  <c:v>18.8</c:v>
                </c:pt>
                <c:pt idx="1108">
                  <c:v>17.5</c:v>
                </c:pt>
                <c:pt idx="1109">
                  <c:v>16.5</c:v>
                </c:pt>
                <c:pt idx="1110">
                  <c:v>15.8</c:v>
                </c:pt>
                <c:pt idx="1111">
                  <c:v>18.100000000000001</c:v>
                </c:pt>
                <c:pt idx="1112">
                  <c:v>15.2</c:v>
                </c:pt>
                <c:pt idx="1113">
                  <c:v>14.5</c:v>
                </c:pt>
                <c:pt idx="1114">
                  <c:v>14.7</c:v>
                </c:pt>
                <c:pt idx="1115">
                  <c:v>14.5</c:v>
                </c:pt>
                <c:pt idx="1116">
                  <c:v>15.2</c:v>
                </c:pt>
                <c:pt idx="1117">
                  <c:v>19.899999999999999</c:v>
                </c:pt>
                <c:pt idx="1118">
                  <c:v>19</c:v>
                </c:pt>
                <c:pt idx="1119">
                  <c:v>20</c:v>
                </c:pt>
                <c:pt idx="1120">
                  <c:v>1.4</c:v>
                </c:pt>
                <c:pt idx="1121">
                  <c:v>0.6</c:v>
                </c:pt>
                <c:pt idx="1122">
                  <c:v>0.4</c:v>
                </c:pt>
                <c:pt idx="1123">
                  <c:v>19</c:v>
                </c:pt>
                <c:pt idx="1124">
                  <c:v>0.6</c:v>
                </c:pt>
                <c:pt idx="1125">
                  <c:v>18.399999999999999</c:v>
                </c:pt>
                <c:pt idx="1126">
                  <c:v>15.6</c:v>
                </c:pt>
                <c:pt idx="1127">
                  <c:v>16.399999999999999</c:v>
                </c:pt>
                <c:pt idx="1128">
                  <c:v>16.5</c:v>
                </c:pt>
                <c:pt idx="1129">
                  <c:v>17.100000000000001</c:v>
                </c:pt>
                <c:pt idx="1130">
                  <c:v>16.7</c:v>
                </c:pt>
                <c:pt idx="1131">
                  <c:v>16.3</c:v>
                </c:pt>
                <c:pt idx="1132">
                  <c:v>16.100000000000001</c:v>
                </c:pt>
                <c:pt idx="1133">
                  <c:v>15</c:v>
                </c:pt>
                <c:pt idx="1134">
                  <c:v>14.4</c:v>
                </c:pt>
                <c:pt idx="1135">
                  <c:v>14.6</c:v>
                </c:pt>
                <c:pt idx="1136">
                  <c:v>14</c:v>
                </c:pt>
                <c:pt idx="1137">
                  <c:v>16.8</c:v>
                </c:pt>
                <c:pt idx="1138">
                  <c:v>17.100000000000001</c:v>
                </c:pt>
                <c:pt idx="1139">
                  <c:v>17.7</c:v>
                </c:pt>
                <c:pt idx="1140">
                  <c:v>18.600000000000001</c:v>
                </c:pt>
                <c:pt idx="1141">
                  <c:v>18.2</c:v>
                </c:pt>
                <c:pt idx="1142">
                  <c:v>17.399999999999999</c:v>
                </c:pt>
                <c:pt idx="1143">
                  <c:v>16.8</c:v>
                </c:pt>
                <c:pt idx="1144">
                  <c:v>1.7</c:v>
                </c:pt>
                <c:pt idx="1145">
                  <c:v>20</c:v>
                </c:pt>
                <c:pt idx="1146">
                  <c:v>17.5</c:v>
                </c:pt>
                <c:pt idx="1147">
                  <c:v>17</c:v>
                </c:pt>
                <c:pt idx="1148">
                  <c:v>1.9</c:v>
                </c:pt>
                <c:pt idx="1149">
                  <c:v>19.8</c:v>
                </c:pt>
                <c:pt idx="1150">
                  <c:v>12.4</c:v>
                </c:pt>
                <c:pt idx="1151">
                  <c:v>14.6</c:v>
                </c:pt>
                <c:pt idx="1152">
                  <c:v>13.6</c:v>
                </c:pt>
                <c:pt idx="1153">
                  <c:v>13.4</c:v>
                </c:pt>
                <c:pt idx="1154">
                  <c:v>13.9</c:v>
                </c:pt>
                <c:pt idx="1155">
                  <c:v>15.2</c:v>
                </c:pt>
                <c:pt idx="1156">
                  <c:v>14.7</c:v>
                </c:pt>
                <c:pt idx="1157">
                  <c:v>-1</c:v>
                </c:pt>
                <c:pt idx="1158">
                  <c:v>14.9</c:v>
                </c:pt>
                <c:pt idx="1159">
                  <c:v>14</c:v>
                </c:pt>
                <c:pt idx="1160">
                  <c:v>14</c:v>
                </c:pt>
                <c:pt idx="1161">
                  <c:v>13.6</c:v>
                </c:pt>
                <c:pt idx="1162">
                  <c:v>14</c:v>
                </c:pt>
                <c:pt idx="1163">
                  <c:v>13.5</c:v>
                </c:pt>
                <c:pt idx="1164">
                  <c:v>13.6</c:v>
                </c:pt>
                <c:pt idx="1165">
                  <c:v>14.9</c:v>
                </c:pt>
                <c:pt idx="1166">
                  <c:v>14.3</c:v>
                </c:pt>
                <c:pt idx="1167">
                  <c:v>13.9</c:v>
                </c:pt>
                <c:pt idx="1168">
                  <c:v>14.2</c:v>
                </c:pt>
                <c:pt idx="1169">
                  <c:v>18.600000000000001</c:v>
                </c:pt>
                <c:pt idx="1170">
                  <c:v>15</c:v>
                </c:pt>
                <c:pt idx="1171">
                  <c:v>16</c:v>
                </c:pt>
                <c:pt idx="1172">
                  <c:v>14.3</c:v>
                </c:pt>
                <c:pt idx="1173">
                  <c:v>13.6</c:v>
                </c:pt>
                <c:pt idx="1174">
                  <c:v>14</c:v>
                </c:pt>
                <c:pt idx="1175">
                  <c:v>13</c:v>
                </c:pt>
                <c:pt idx="1176">
                  <c:v>13.6</c:v>
                </c:pt>
                <c:pt idx="1177">
                  <c:v>13.2</c:v>
                </c:pt>
                <c:pt idx="1178">
                  <c:v>14</c:v>
                </c:pt>
                <c:pt idx="1179">
                  <c:v>13.7</c:v>
                </c:pt>
                <c:pt idx="1180">
                  <c:v>14.6</c:v>
                </c:pt>
                <c:pt idx="1181">
                  <c:v>13.8</c:v>
                </c:pt>
                <c:pt idx="1182">
                  <c:v>14.1</c:v>
                </c:pt>
                <c:pt idx="1183">
                  <c:v>1.5</c:v>
                </c:pt>
                <c:pt idx="1184">
                  <c:v>0.5</c:v>
                </c:pt>
                <c:pt idx="1185">
                  <c:v>4.0999999999999996</c:v>
                </c:pt>
                <c:pt idx="1186">
                  <c:v>2.4</c:v>
                </c:pt>
                <c:pt idx="1187">
                  <c:v>0.7</c:v>
                </c:pt>
                <c:pt idx="1188">
                  <c:v>0.5</c:v>
                </c:pt>
                <c:pt idx="1189">
                  <c:v>16.5</c:v>
                </c:pt>
                <c:pt idx="1190">
                  <c:v>0.1</c:v>
                </c:pt>
                <c:pt idx="1191">
                  <c:v>16.5</c:v>
                </c:pt>
                <c:pt idx="1193">
                  <c:v>15.4</c:v>
                </c:pt>
                <c:pt idx="1194">
                  <c:v>14.4</c:v>
                </c:pt>
                <c:pt idx="1195">
                  <c:v>13.6</c:v>
                </c:pt>
                <c:pt idx="1196">
                  <c:v>12.1</c:v>
                </c:pt>
                <c:pt idx="1197">
                  <c:v>12.4</c:v>
                </c:pt>
                <c:pt idx="1198">
                  <c:v>10.8</c:v>
                </c:pt>
                <c:pt idx="1199">
                  <c:v>9.4</c:v>
                </c:pt>
                <c:pt idx="1200">
                  <c:v>10</c:v>
                </c:pt>
                <c:pt idx="1201">
                  <c:v>9.6</c:v>
                </c:pt>
                <c:pt idx="1202">
                  <c:v>8.8000000000000007</c:v>
                </c:pt>
                <c:pt idx="1203">
                  <c:v>8.5</c:v>
                </c:pt>
                <c:pt idx="1204">
                  <c:v>7.6</c:v>
                </c:pt>
                <c:pt idx="1205">
                  <c:v>5</c:v>
                </c:pt>
                <c:pt idx="1206">
                  <c:v>5.3</c:v>
                </c:pt>
                <c:pt idx="1207">
                  <c:v>4.5</c:v>
                </c:pt>
                <c:pt idx="1208">
                  <c:v>3.4</c:v>
                </c:pt>
                <c:pt idx="1209">
                  <c:v>2.2000000000000002</c:v>
                </c:pt>
                <c:pt idx="1210">
                  <c:v>1.4</c:v>
                </c:pt>
                <c:pt idx="1211">
                  <c:v>0.4</c:v>
                </c:pt>
                <c:pt idx="1212">
                  <c:v>0.9</c:v>
                </c:pt>
                <c:pt idx="1213">
                  <c:v>-1.8</c:v>
                </c:pt>
                <c:pt idx="1214">
                  <c:v>-3.2</c:v>
                </c:pt>
                <c:pt idx="1215">
                  <c:v>-4.4000000000000004</c:v>
                </c:pt>
                <c:pt idx="1216">
                  <c:v>-5.8</c:v>
                </c:pt>
                <c:pt idx="1217">
                  <c:v>-3.2</c:v>
                </c:pt>
                <c:pt idx="1218">
                  <c:v>-5</c:v>
                </c:pt>
                <c:pt idx="1219">
                  <c:v>-6.2</c:v>
                </c:pt>
                <c:pt idx="1220">
                  <c:v>-8.6</c:v>
                </c:pt>
                <c:pt idx="1221">
                  <c:v>-9.1999999999999993</c:v>
                </c:pt>
                <c:pt idx="1222">
                  <c:v>-10.7</c:v>
                </c:pt>
                <c:pt idx="1223">
                  <c:v>-12.3</c:v>
                </c:pt>
                <c:pt idx="1224">
                  <c:v>-2.7</c:v>
                </c:pt>
                <c:pt idx="1225">
                  <c:v>-0.4</c:v>
                </c:pt>
                <c:pt idx="1226">
                  <c:v>-0.5</c:v>
                </c:pt>
                <c:pt idx="1227">
                  <c:v>-0.7</c:v>
                </c:pt>
                <c:pt idx="1228">
                  <c:v>0.2</c:v>
                </c:pt>
                <c:pt idx="1229">
                  <c:v>-1.6</c:v>
                </c:pt>
                <c:pt idx="1230">
                  <c:v>-2.4</c:v>
                </c:pt>
                <c:pt idx="1231">
                  <c:v>-3.6</c:v>
                </c:pt>
                <c:pt idx="1232">
                  <c:v>-3.9</c:v>
                </c:pt>
                <c:pt idx="1233">
                  <c:v>-4.4000000000000004</c:v>
                </c:pt>
                <c:pt idx="1234">
                  <c:v>-5.4</c:v>
                </c:pt>
                <c:pt idx="1235">
                  <c:v>-6.5</c:v>
                </c:pt>
                <c:pt idx="1236">
                  <c:v>-9.1</c:v>
                </c:pt>
                <c:pt idx="1237">
                  <c:v>-10.6</c:v>
                </c:pt>
                <c:pt idx="1238">
                  <c:v>-12.8</c:v>
                </c:pt>
                <c:pt idx="1239">
                  <c:v>-16.2</c:v>
                </c:pt>
                <c:pt idx="1240">
                  <c:v>-5</c:v>
                </c:pt>
                <c:pt idx="1241">
                  <c:v>-4.7</c:v>
                </c:pt>
                <c:pt idx="1242">
                  <c:v>-5.5</c:v>
                </c:pt>
                <c:pt idx="1243">
                  <c:v>-7.5</c:v>
                </c:pt>
                <c:pt idx="1244">
                  <c:v>-8.3000000000000007</c:v>
                </c:pt>
                <c:pt idx="1245">
                  <c:v>-9.8000000000000007</c:v>
                </c:pt>
                <c:pt idx="1246">
                  <c:v>-8.3000000000000007</c:v>
                </c:pt>
                <c:pt idx="1247">
                  <c:v>-9.1</c:v>
                </c:pt>
                <c:pt idx="1248">
                  <c:v>-4.9000000000000004</c:v>
                </c:pt>
                <c:pt idx="1249">
                  <c:v>-0.8</c:v>
                </c:pt>
                <c:pt idx="1250">
                  <c:v>-1.5</c:v>
                </c:pt>
                <c:pt idx="1251">
                  <c:v>-2.1</c:v>
                </c:pt>
                <c:pt idx="1252">
                  <c:v>-3.2</c:v>
                </c:pt>
                <c:pt idx="1253">
                  <c:v>-3.9</c:v>
                </c:pt>
                <c:pt idx="1254">
                  <c:v>-5.3</c:v>
                </c:pt>
                <c:pt idx="1255">
                  <c:v>-4.8</c:v>
                </c:pt>
                <c:pt idx="1256">
                  <c:v>-7.5</c:v>
                </c:pt>
                <c:pt idx="1257">
                  <c:v>-9.6</c:v>
                </c:pt>
                <c:pt idx="1258">
                  <c:v>-9.9</c:v>
                </c:pt>
                <c:pt idx="1259">
                  <c:v>-12</c:v>
                </c:pt>
                <c:pt idx="1260">
                  <c:v>-8</c:v>
                </c:pt>
                <c:pt idx="1261">
                  <c:v>-9.3000000000000007</c:v>
                </c:pt>
                <c:pt idx="1262">
                  <c:v>-9.4</c:v>
                </c:pt>
                <c:pt idx="1263">
                  <c:v>-11</c:v>
                </c:pt>
                <c:pt idx="1264">
                  <c:v>-12.7</c:v>
                </c:pt>
                <c:pt idx="1265">
                  <c:v>-15.6</c:v>
                </c:pt>
                <c:pt idx="1266">
                  <c:v>-4.0999999999999996</c:v>
                </c:pt>
                <c:pt idx="1267">
                  <c:v>-4.7</c:v>
                </c:pt>
                <c:pt idx="1268">
                  <c:v>-5.8</c:v>
                </c:pt>
                <c:pt idx="1269">
                  <c:v>-6.4</c:v>
                </c:pt>
                <c:pt idx="1270">
                  <c:v>1.6</c:v>
                </c:pt>
                <c:pt idx="1271">
                  <c:v>0.3</c:v>
                </c:pt>
                <c:pt idx="1272">
                  <c:v>0</c:v>
                </c:pt>
                <c:pt idx="1273">
                  <c:v>-1</c:v>
                </c:pt>
                <c:pt idx="1274">
                  <c:v>-1.5</c:v>
                </c:pt>
                <c:pt idx="1275">
                  <c:v>-0.1</c:v>
                </c:pt>
                <c:pt idx="1276">
                  <c:v>-1</c:v>
                </c:pt>
                <c:pt idx="1277">
                  <c:v>-1.2</c:v>
                </c:pt>
                <c:pt idx="1278">
                  <c:v>-2.6</c:v>
                </c:pt>
                <c:pt idx="1279">
                  <c:v>-4.3</c:v>
                </c:pt>
                <c:pt idx="1280">
                  <c:v>-5.0999999999999996</c:v>
                </c:pt>
                <c:pt idx="1281">
                  <c:v>-4.2</c:v>
                </c:pt>
                <c:pt idx="1282">
                  <c:v>-6.7</c:v>
                </c:pt>
                <c:pt idx="1283">
                  <c:v>-7</c:v>
                </c:pt>
                <c:pt idx="1284">
                  <c:v>-8.1999999999999993</c:v>
                </c:pt>
                <c:pt idx="1285">
                  <c:v>-5.5</c:v>
                </c:pt>
                <c:pt idx="1286">
                  <c:v>-10</c:v>
                </c:pt>
                <c:pt idx="1287">
                  <c:v>-11.7</c:v>
                </c:pt>
                <c:pt idx="1288">
                  <c:v>-12.4</c:v>
                </c:pt>
                <c:pt idx="1289">
                  <c:v>-13.5</c:v>
                </c:pt>
                <c:pt idx="1290">
                  <c:v>-10.1</c:v>
                </c:pt>
                <c:pt idx="1291">
                  <c:v>-10.5</c:v>
                </c:pt>
                <c:pt idx="1292">
                  <c:v>-11.9</c:v>
                </c:pt>
                <c:pt idx="1293">
                  <c:v>-5.0999999999999996</c:v>
                </c:pt>
                <c:pt idx="1294">
                  <c:v>-9.6</c:v>
                </c:pt>
                <c:pt idx="1295">
                  <c:v>-10.6</c:v>
                </c:pt>
                <c:pt idx="1296">
                  <c:v>-9</c:v>
                </c:pt>
                <c:pt idx="1297">
                  <c:v>-9.1</c:v>
                </c:pt>
                <c:pt idx="1298">
                  <c:v>-11.8</c:v>
                </c:pt>
                <c:pt idx="1299">
                  <c:v>-13.3</c:v>
                </c:pt>
                <c:pt idx="1300">
                  <c:v>-13.9</c:v>
                </c:pt>
                <c:pt idx="1301">
                  <c:v>-15.2</c:v>
                </c:pt>
                <c:pt idx="1302">
                  <c:v>-15.5</c:v>
                </c:pt>
                <c:pt idx="1303">
                  <c:v>-15.5</c:v>
                </c:pt>
                <c:pt idx="1304">
                  <c:v>-10</c:v>
                </c:pt>
                <c:pt idx="1305">
                  <c:v>-4.7</c:v>
                </c:pt>
                <c:pt idx="1306">
                  <c:v>-7.1</c:v>
                </c:pt>
                <c:pt idx="1307">
                  <c:v>-6.7</c:v>
                </c:pt>
                <c:pt idx="1308">
                  <c:v>-5.3</c:v>
                </c:pt>
                <c:pt idx="1309">
                  <c:v>-6.5</c:v>
                </c:pt>
                <c:pt idx="1310">
                  <c:v>-1.4</c:v>
                </c:pt>
                <c:pt idx="1311">
                  <c:v>1.5</c:v>
                </c:pt>
                <c:pt idx="1312">
                  <c:v>1.1000000000000001</c:v>
                </c:pt>
                <c:pt idx="1313">
                  <c:v>1.4</c:v>
                </c:pt>
                <c:pt idx="1314">
                  <c:v>1.2</c:v>
                </c:pt>
                <c:pt idx="1315">
                  <c:v>1.2</c:v>
                </c:pt>
                <c:pt idx="1316">
                  <c:v>1</c:v>
                </c:pt>
                <c:pt idx="1317">
                  <c:v>-0.1</c:v>
                </c:pt>
                <c:pt idx="1318">
                  <c:v>1.1000000000000001</c:v>
                </c:pt>
                <c:pt idx="1319">
                  <c:v>0.5</c:v>
                </c:pt>
                <c:pt idx="1320">
                  <c:v>-0.3</c:v>
                </c:pt>
                <c:pt idx="1321">
                  <c:v>0.1</c:v>
                </c:pt>
                <c:pt idx="1322">
                  <c:v>-1</c:v>
                </c:pt>
                <c:pt idx="1323">
                  <c:v>-1.2</c:v>
                </c:pt>
                <c:pt idx="1324">
                  <c:v>-1.8</c:v>
                </c:pt>
                <c:pt idx="1325">
                  <c:v>0.1</c:v>
                </c:pt>
                <c:pt idx="1326">
                  <c:v>0.8</c:v>
                </c:pt>
                <c:pt idx="1327">
                  <c:v>2</c:v>
                </c:pt>
                <c:pt idx="1328">
                  <c:v>1.2</c:v>
                </c:pt>
                <c:pt idx="1329">
                  <c:v>1.1000000000000001</c:v>
                </c:pt>
                <c:pt idx="1330">
                  <c:v>1.1000000000000001</c:v>
                </c:pt>
                <c:pt idx="1331">
                  <c:v>1.6</c:v>
                </c:pt>
                <c:pt idx="1332">
                  <c:v>2.8</c:v>
                </c:pt>
                <c:pt idx="1333">
                  <c:v>1.1000000000000001</c:v>
                </c:pt>
                <c:pt idx="1334">
                  <c:v>0.5</c:v>
                </c:pt>
                <c:pt idx="1335">
                  <c:v>-0.1</c:v>
                </c:pt>
                <c:pt idx="1336">
                  <c:v>-0.3</c:v>
                </c:pt>
                <c:pt idx="1337">
                  <c:v>0</c:v>
                </c:pt>
                <c:pt idx="1338">
                  <c:v>-0.5</c:v>
                </c:pt>
                <c:pt idx="1339">
                  <c:v>-2.2000000000000002</c:v>
                </c:pt>
                <c:pt idx="1340">
                  <c:v>-2.2000000000000002</c:v>
                </c:pt>
                <c:pt idx="1341">
                  <c:v>-2.8</c:v>
                </c:pt>
                <c:pt idx="1342">
                  <c:v>-2.9</c:v>
                </c:pt>
                <c:pt idx="1343">
                  <c:v>1.4</c:v>
                </c:pt>
                <c:pt idx="1344">
                  <c:v>5.4</c:v>
                </c:pt>
                <c:pt idx="1345">
                  <c:v>5.6</c:v>
                </c:pt>
                <c:pt idx="1346">
                  <c:v>5.2</c:v>
                </c:pt>
                <c:pt idx="1347">
                  <c:v>5.3</c:v>
                </c:pt>
                <c:pt idx="1348">
                  <c:v>5.2</c:v>
                </c:pt>
                <c:pt idx="1349">
                  <c:v>4.7</c:v>
                </c:pt>
                <c:pt idx="1350">
                  <c:v>5.2</c:v>
                </c:pt>
                <c:pt idx="1351">
                  <c:v>6.7</c:v>
                </c:pt>
                <c:pt idx="1352">
                  <c:v>4.8</c:v>
                </c:pt>
                <c:pt idx="1353">
                  <c:v>5.0999999999999996</c:v>
                </c:pt>
                <c:pt idx="1354">
                  <c:v>4.7</c:v>
                </c:pt>
                <c:pt idx="1355">
                  <c:v>4.5999999999999996</c:v>
                </c:pt>
                <c:pt idx="1356">
                  <c:v>5.9</c:v>
                </c:pt>
                <c:pt idx="1357">
                  <c:v>9.1999999999999993</c:v>
                </c:pt>
                <c:pt idx="1358">
                  <c:v>9.8000000000000007</c:v>
                </c:pt>
                <c:pt idx="1359">
                  <c:v>10.4</c:v>
                </c:pt>
                <c:pt idx="1360">
                  <c:v>10.6</c:v>
                </c:pt>
                <c:pt idx="1361">
                  <c:v>10.3</c:v>
                </c:pt>
                <c:pt idx="1362">
                  <c:v>10.4</c:v>
                </c:pt>
                <c:pt idx="1363">
                  <c:v>10.4</c:v>
                </c:pt>
                <c:pt idx="1364">
                  <c:v>10.8</c:v>
                </c:pt>
                <c:pt idx="1365">
                  <c:v>12</c:v>
                </c:pt>
                <c:pt idx="1366">
                  <c:v>11.8</c:v>
                </c:pt>
                <c:pt idx="1367">
                  <c:v>12.3</c:v>
                </c:pt>
                <c:pt idx="1368">
                  <c:v>10.6</c:v>
                </c:pt>
                <c:pt idx="1369">
                  <c:v>10.6</c:v>
                </c:pt>
                <c:pt idx="1370">
                  <c:v>10.5</c:v>
                </c:pt>
                <c:pt idx="1371">
                  <c:v>10.5</c:v>
                </c:pt>
                <c:pt idx="1372">
                  <c:v>10.3</c:v>
                </c:pt>
                <c:pt idx="1373">
                  <c:v>10.8</c:v>
                </c:pt>
                <c:pt idx="1374">
                  <c:v>12.3</c:v>
                </c:pt>
                <c:pt idx="1375">
                  <c:v>12</c:v>
                </c:pt>
                <c:pt idx="1376">
                  <c:v>11.4</c:v>
                </c:pt>
                <c:pt idx="1377">
                  <c:v>11.4</c:v>
                </c:pt>
                <c:pt idx="1378">
                  <c:v>12</c:v>
                </c:pt>
                <c:pt idx="1379">
                  <c:v>11.3</c:v>
                </c:pt>
                <c:pt idx="1380">
                  <c:v>10.6</c:v>
                </c:pt>
                <c:pt idx="1381">
                  <c:v>10.4</c:v>
                </c:pt>
                <c:pt idx="1382">
                  <c:v>10.199999999999999</c:v>
                </c:pt>
                <c:pt idx="1383">
                  <c:v>9.3000000000000007</c:v>
                </c:pt>
                <c:pt idx="1384">
                  <c:v>9.1999999999999993</c:v>
                </c:pt>
                <c:pt idx="1385">
                  <c:v>16.100000000000001</c:v>
                </c:pt>
                <c:pt idx="1386">
                  <c:v>14.6</c:v>
                </c:pt>
                <c:pt idx="1387">
                  <c:v>12</c:v>
                </c:pt>
                <c:pt idx="1388">
                  <c:v>11.6</c:v>
                </c:pt>
                <c:pt idx="1389">
                  <c:v>10.8</c:v>
                </c:pt>
                <c:pt idx="1390">
                  <c:v>10.1</c:v>
                </c:pt>
                <c:pt idx="1391">
                  <c:v>10</c:v>
                </c:pt>
                <c:pt idx="1392">
                  <c:v>9.8000000000000007</c:v>
                </c:pt>
                <c:pt idx="1393">
                  <c:v>11.6</c:v>
                </c:pt>
                <c:pt idx="1394">
                  <c:v>12.3</c:v>
                </c:pt>
                <c:pt idx="1395">
                  <c:v>10.5</c:v>
                </c:pt>
                <c:pt idx="1396">
                  <c:v>9.9</c:v>
                </c:pt>
                <c:pt idx="1397">
                  <c:v>11.1</c:v>
                </c:pt>
                <c:pt idx="1398">
                  <c:v>11.4</c:v>
                </c:pt>
                <c:pt idx="1399">
                  <c:v>11.7</c:v>
                </c:pt>
                <c:pt idx="1400">
                  <c:v>13.7</c:v>
                </c:pt>
                <c:pt idx="1401">
                  <c:v>14.5</c:v>
                </c:pt>
                <c:pt idx="1402">
                  <c:v>14.4</c:v>
                </c:pt>
                <c:pt idx="1403">
                  <c:v>14.5</c:v>
                </c:pt>
                <c:pt idx="1404">
                  <c:v>14.1</c:v>
                </c:pt>
                <c:pt idx="1405">
                  <c:v>14</c:v>
                </c:pt>
                <c:pt idx="1406">
                  <c:v>14.2</c:v>
                </c:pt>
                <c:pt idx="1407">
                  <c:v>12.7</c:v>
                </c:pt>
                <c:pt idx="1408">
                  <c:v>12.3</c:v>
                </c:pt>
                <c:pt idx="1409">
                  <c:v>11.8</c:v>
                </c:pt>
                <c:pt idx="1410">
                  <c:v>11.3</c:v>
                </c:pt>
                <c:pt idx="1411">
                  <c:v>13.5</c:v>
                </c:pt>
                <c:pt idx="1412">
                  <c:v>11.3</c:v>
                </c:pt>
                <c:pt idx="1413">
                  <c:v>11.9</c:v>
                </c:pt>
                <c:pt idx="1414">
                  <c:v>13.5</c:v>
                </c:pt>
                <c:pt idx="1415">
                  <c:v>11.3</c:v>
                </c:pt>
                <c:pt idx="1416">
                  <c:v>11.2</c:v>
                </c:pt>
                <c:pt idx="1417">
                  <c:v>13.2</c:v>
                </c:pt>
                <c:pt idx="1418">
                  <c:v>11</c:v>
                </c:pt>
                <c:pt idx="1419">
                  <c:v>11.2</c:v>
                </c:pt>
                <c:pt idx="1420">
                  <c:v>13.5</c:v>
                </c:pt>
                <c:pt idx="1421">
                  <c:v>14.6</c:v>
                </c:pt>
                <c:pt idx="1422">
                  <c:v>14.1</c:v>
                </c:pt>
                <c:pt idx="1423">
                  <c:v>13</c:v>
                </c:pt>
                <c:pt idx="1424">
                  <c:v>14.7</c:v>
                </c:pt>
                <c:pt idx="1425">
                  <c:v>11.3</c:v>
                </c:pt>
                <c:pt idx="1426">
                  <c:v>10.7</c:v>
                </c:pt>
                <c:pt idx="1427">
                  <c:v>10.7</c:v>
                </c:pt>
                <c:pt idx="1428">
                  <c:v>9.9</c:v>
                </c:pt>
                <c:pt idx="1429">
                  <c:v>9.6</c:v>
                </c:pt>
                <c:pt idx="1430">
                  <c:v>9.8000000000000007</c:v>
                </c:pt>
                <c:pt idx="1431">
                  <c:v>9.6999999999999993</c:v>
                </c:pt>
                <c:pt idx="1432">
                  <c:v>9.1999999999999993</c:v>
                </c:pt>
                <c:pt idx="1433">
                  <c:v>8.9</c:v>
                </c:pt>
                <c:pt idx="1434">
                  <c:v>10.5</c:v>
                </c:pt>
                <c:pt idx="1435">
                  <c:v>10.8</c:v>
                </c:pt>
                <c:pt idx="1436">
                  <c:v>9.3000000000000007</c:v>
                </c:pt>
                <c:pt idx="1437">
                  <c:v>9.5</c:v>
                </c:pt>
                <c:pt idx="1438">
                  <c:v>9.4</c:v>
                </c:pt>
                <c:pt idx="1439">
                  <c:v>9.3000000000000007</c:v>
                </c:pt>
                <c:pt idx="1440">
                  <c:v>9</c:v>
                </c:pt>
                <c:pt idx="1441">
                  <c:v>9.1999999999999993</c:v>
                </c:pt>
                <c:pt idx="1442">
                  <c:v>11.2</c:v>
                </c:pt>
                <c:pt idx="1443">
                  <c:v>10.9</c:v>
                </c:pt>
                <c:pt idx="1444">
                  <c:v>13.3</c:v>
                </c:pt>
                <c:pt idx="1445">
                  <c:v>13.1</c:v>
                </c:pt>
                <c:pt idx="1446">
                  <c:v>9.8000000000000007</c:v>
                </c:pt>
                <c:pt idx="1447">
                  <c:v>9.1</c:v>
                </c:pt>
                <c:pt idx="1448">
                  <c:v>11.8</c:v>
                </c:pt>
                <c:pt idx="1449">
                  <c:v>14.3</c:v>
                </c:pt>
                <c:pt idx="1450">
                  <c:v>16.3</c:v>
                </c:pt>
                <c:pt idx="1451">
                  <c:v>2.7</c:v>
                </c:pt>
                <c:pt idx="1452">
                  <c:v>6</c:v>
                </c:pt>
                <c:pt idx="1453">
                  <c:v>3.5</c:v>
                </c:pt>
                <c:pt idx="1454">
                  <c:v>5.3</c:v>
                </c:pt>
                <c:pt idx="1455">
                  <c:v>0.6</c:v>
                </c:pt>
                <c:pt idx="1456">
                  <c:v>14.9</c:v>
                </c:pt>
                <c:pt idx="1457">
                  <c:v>14.1</c:v>
                </c:pt>
                <c:pt idx="1458">
                  <c:v>12.8</c:v>
                </c:pt>
                <c:pt idx="1459">
                  <c:v>12.4</c:v>
                </c:pt>
                <c:pt idx="1460">
                  <c:v>12.8</c:v>
                </c:pt>
                <c:pt idx="1461">
                  <c:v>12.7</c:v>
                </c:pt>
                <c:pt idx="1462">
                  <c:v>11.8</c:v>
                </c:pt>
                <c:pt idx="1463">
                  <c:v>11.1</c:v>
                </c:pt>
                <c:pt idx="1464">
                  <c:v>10.9</c:v>
                </c:pt>
                <c:pt idx="1465">
                  <c:v>10.8</c:v>
                </c:pt>
                <c:pt idx="1466">
                  <c:v>12.9</c:v>
                </c:pt>
                <c:pt idx="1467">
                  <c:v>13.8</c:v>
                </c:pt>
                <c:pt idx="1468">
                  <c:v>12.6</c:v>
                </c:pt>
                <c:pt idx="1469">
                  <c:v>12</c:v>
                </c:pt>
                <c:pt idx="1470">
                  <c:v>12.6</c:v>
                </c:pt>
                <c:pt idx="1471">
                  <c:v>12.6</c:v>
                </c:pt>
                <c:pt idx="1472">
                  <c:v>11.8</c:v>
                </c:pt>
                <c:pt idx="1473">
                  <c:v>12.8</c:v>
                </c:pt>
                <c:pt idx="1474">
                  <c:v>14</c:v>
                </c:pt>
                <c:pt idx="1475">
                  <c:v>15.1</c:v>
                </c:pt>
                <c:pt idx="1476">
                  <c:v>14.1</c:v>
                </c:pt>
                <c:pt idx="1477">
                  <c:v>13.7</c:v>
                </c:pt>
                <c:pt idx="1478">
                  <c:v>14</c:v>
                </c:pt>
                <c:pt idx="1479">
                  <c:v>16.2</c:v>
                </c:pt>
                <c:pt idx="1480">
                  <c:v>15.1</c:v>
                </c:pt>
                <c:pt idx="1481">
                  <c:v>1.3</c:v>
                </c:pt>
                <c:pt idx="1482">
                  <c:v>16.399999999999999</c:v>
                </c:pt>
                <c:pt idx="1483">
                  <c:v>15.2</c:v>
                </c:pt>
                <c:pt idx="1484">
                  <c:v>15.6</c:v>
                </c:pt>
                <c:pt idx="1485">
                  <c:v>16</c:v>
                </c:pt>
                <c:pt idx="1486">
                  <c:v>15.3</c:v>
                </c:pt>
                <c:pt idx="1487">
                  <c:v>14.9</c:v>
                </c:pt>
                <c:pt idx="1488">
                  <c:v>15.8</c:v>
                </c:pt>
                <c:pt idx="1489">
                  <c:v>15.3</c:v>
                </c:pt>
                <c:pt idx="1490">
                  <c:v>14.7</c:v>
                </c:pt>
                <c:pt idx="1491">
                  <c:v>0</c:v>
                </c:pt>
                <c:pt idx="1492">
                  <c:v>0.4</c:v>
                </c:pt>
                <c:pt idx="1493">
                  <c:v>16.3</c:v>
                </c:pt>
                <c:pt idx="1494">
                  <c:v>15.5</c:v>
                </c:pt>
                <c:pt idx="1495">
                  <c:v>15</c:v>
                </c:pt>
                <c:pt idx="1496">
                  <c:v>15.1</c:v>
                </c:pt>
                <c:pt idx="1497">
                  <c:v>15.2</c:v>
                </c:pt>
                <c:pt idx="1498">
                  <c:v>14.3</c:v>
                </c:pt>
                <c:pt idx="1499">
                  <c:v>14.4</c:v>
                </c:pt>
                <c:pt idx="1500">
                  <c:v>14.7</c:v>
                </c:pt>
                <c:pt idx="1501">
                  <c:v>14.4</c:v>
                </c:pt>
                <c:pt idx="1502">
                  <c:v>14.6</c:v>
                </c:pt>
                <c:pt idx="1503">
                  <c:v>13.7</c:v>
                </c:pt>
                <c:pt idx="1504">
                  <c:v>13.6</c:v>
                </c:pt>
                <c:pt idx="1505">
                  <c:v>14.2</c:v>
                </c:pt>
                <c:pt idx="1506">
                  <c:v>14.4</c:v>
                </c:pt>
                <c:pt idx="1507">
                  <c:v>13.8</c:v>
                </c:pt>
                <c:pt idx="1508">
                  <c:v>13.6</c:v>
                </c:pt>
                <c:pt idx="1509">
                  <c:v>13.5</c:v>
                </c:pt>
                <c:pt idx="1510">
                  <c:v>12.9</c:v>
                </c:pt>
                <c:pt idx="1511">
                  <c:v>12.6</c:v>
                </c:pt>
                <c:pt idx="1512">
                  <c:v>13.7</c:v>
                </c:pt>
                <c:pt idx="1513">
                  <c:v>14.2</c:v>
                </c:pt>
                <c:pt idx="1514">
                  <c:v>12.3</c:v>
                </c:pt>
                <c:pt idx="1515">
                  <c:v>11.1</c:v>
                </c:pt>
                <c:pt idx="1516">
                  <c:v>12.7</c:v>
                </c:pt>
                <c:pt idx="1517">
                  <c:v>12.8</c:v>
                </c:pt>
                <c:pt idx="1518">
                  <c:v>11.6</c:v>
                </c:pt>
                <c:pt idx="1519">
                  <c:v>10.8</c:v>
                </c:pt>
                <c:pt idx="1520">
                  <c:v>11</c:v>
                </c:pt>
                <c:pt idx="1521">
                  <c:v>9.3000000000000007</c:v>
                </c:pt>
                <c:pt idx="1522">
                  <c:v>8.4</c:v>
                </c:pt>
                <c:pt idx="1523">
                  <c:v>8.1</c:v>
                </c:pt>
                <c:pt idx="1524">
                  <c:v>7.4</c:v>
                </c:pt>
                <c:pt idx="1525">
                  <c:v>8.5</c:v>
                </c:pt>
                <c:pt idx="1526">
                  <c:v>7.9</c:v>
                </c:pt>
                <c:pt idx="1527">
                  <c:v>5.6</c:v>
                </c:pt>
                <c:pt idx="1528">
                  <c:v>7.8</c:v>
                </c:pt>
                <c:pt idx="1529">
                  <c:v>11.8</c:v>
                </c:pt>
                <c:pt idx="1530">
                  <c:v>10.5</c:v>
                </c:pt>
                <c:pt idx="1531">
                  <c:v>9</c:v>
                </c:pt>
                <c:pt idx="1532">
                  <c:v>2.2000000000000002</c:v>
                </c:pt>
                <c:pt idx="1533">
                  <c:v>2.6</c:v>
                </c:pt>
                <c:pt idx="1534">
                  <c:v>0.7</c:v>
                </c:pt>
                <c:pt idx="1535">
                  <c:v>16.3</c:v>
                </c:pt>
                <c:pt idx="1536">
                  <c:v>15.4</c:v>
                </c:pt>
                <c:pt idx="1537">
                  <c:v>14.6</c:v>
                </c:pt>
                <c:pt idx="1538">
                  <c:v>13.1</c:v>
                </c:pt>
                <c:pt idx="1539">
                  <c:v>12.1</c:v>
                </c:pt>
                <c:pt idx="1540">
                  <c:v>12.3</c:v>
                </c:pt>
                <c:pt idx="1541">
                  <c:v>10.7</c:v>
                </c:pt>
                <c:pt idx="1542">
                  <c:v>9.5</c:v>
                </c:pt>
                <c:pt idx="1543">
                  <c:v>8.8000000000000007</c:v>
                </c:pt>
                <c:pt idx="1544">
                  <c:v>7.8</c:v>
                </c:pt>
                <c:pt idx="1545">
                  <c:v>9.6999999999999993</c:v>
                </c:pt>
                <c:pt idx="1546">
                  <c:v>9.8000000000000007</c:v>
                </c:pt>
                <c:pt idx="1547">
                  <c:v>10.5</c:v>
                </c:pt>
                <c:pt idx="1548">
                  <c:v>14.5</c:v>
                </c:pt>
                <c:pt idx="1549">
                  <c:v>14</c:v>
                </c:pt>
                <c:pt idx="1550">
                  <c:v>13.8</c:v>
                </c:pt>
                <c:pt idx="1551">
                  <c:v>14.5</c:v>
                </c:pt>
                <c:pt idx="1552">
                  <c:v>13.8</c:v>
                </c:pt>
                <c:pt idx="1553">
                  <c:v>13.3</c:v>
                </c:pt>
                <c:pt idx="1554">
                  <c:v>13.1</c:v>
                </c:pt>
                <c:pt idx="1555">
                  <c:v>12</c:v>
                </c:pt>
                <c:pt idx="1556">
                  <c:v>10.8</c:v>
                </c:pt>
                <c:pt idx="1557">
                  <c:v>9.6</c:v>
                </c:pt>
                <c:pt idx="1558">
                  <c:v>9.8000000000000007</c:v>
                </c:pt>
                <c:pt idx="1559">
                  <c:v>8.6</c:v>
                </c:pt>
                <c:pt idx="1560">
                  <c:v>2.4</c:v>
                </c:pt>
                <c:pt idx="1561">
                  <c:v>0.3</c:v>
                </c:pt>
                <c:pt idx="1562">
                  <c:v>1.2</c:v>
                </c:pt>
                <c:pt idx="1563">
                  <c:v>1.1000000000000001</c:v>
                </c:pt>
                <c:pt idx="1564">
                  <c:v>1.1000000000000001</c:v>
                </c:pt>
                <c:pt idx="1565">
                  <c:v>15.4</c:v>
                </c:pt>
                <c:pt idx="1566">
                  <c:v>15.3</c:v>
                </c:pt>
                <c:pt idx="1567">
                  <c:v>13.7</c:v>
                </c:pt>
                <c:pt idx="1568">
                  <c:v>13.3</c:v>
                </c:pt>
                <c:pt idx="1569">
                  <c:v>11.9</c:v>
                </c:pt>
                <c:pt idx="1570">
                  <c:v>15</c:v>
                </c:pt>
                <c:pt idx="1571">
                  <c:v>14.5</c:v>
                </c:pt>
                <c:pt idx="1572">
                  <c:v>0</c:v>
                </c:pt>
                <c:pt idx="1573">
                  <c:v>15.3</c:v>
                </c:pt>
                <c:pt idx="1574">
                  <c:v>14.5</c:v>
                </c:pt>
                <c:pt idx="1575">
                  <c:v>14.1</c:v>
                </c:pt>
                <c:pt idx="1576">
                  <c:v>15</c:v>
                </c:pt>
                <c:pt idx="1577">
                  <c:v>2.8</c:v>
                </c:pt>
                <c:pt idx="1578">
                  <c:v>0</c:v>
                </c:pt>
                <c:pt idx="1579">
                  <c:v>16.2</c:v>
                </c:pt>
                <c:pt idx="1580">
                  <c:v>0.7</c:v>
                </c:pt>
                <c:pt idx="1581">
                  <c:v>15.7</c:v>
                </c:pt>
                <c:pt idx="1582">
                  <c:v>15</c:v>
                </c:pt>
                <c:pt idx="1583">
                  <c:v>14</c:v>
                </c:pt>
                <c:pt idx="1584">
                  <c:v>12.3</c:v>
                </c:pt>
                <c:pt idx="1585">
                  <c:v>11.6</c:v>
                </c:pt>
                <c:pt idx="1586">
                  <c:v>10.1</c:v>
                </c:pt>
                <c:pt idx="1587">
                  <c:v>9.3000000000000007</c:v>
                </c:pt>
                <c:pt idx="1588">
                  <c:v>7.6</c:v>
                </c:pt>
                <c:pt idx="1589">
                  <c:v>6.2</c:v>
                </c:pt>
                <c:pt idx="1590">
                  <c:v>4.3</c:v>
                </c:pt>
                <c:pt idx="1591">
                  <c:v>3.7</c:v>
                </c:pt>
                <c:pt idx="1592">
                  <c:v>2.8</c:v>
                </c:pt>
                <c:pt idx="1593">
                  <c:v>0.7</c:v>
                </c:pt>
                <c:pt idx="1594">
                  <c:v>-0.5</c:v>
                </c:pt>
                <c:pt idx="1595">
                  <c:v>-2.9</c:v>
                </c:pt>
                <c:pt idx="1596">
                  <c:v>-5.2</c:v>
                </c:pt>
                <c:pt idx="1597">
                  <c:v>-7.2</c:v>
                </c:pt>
                <c:pt idx="1598">
                  <c:v>-9.5</c:v>
                </c:pt>
                <c:pt idx="1599">
                  <c:v>-11.6</c:v>
                </c:pt>
                <c:pt idx="1600">
                  <c:v>-13.4</c:v>
                </c:pt>
                <c:pt idx="1601">
                  <c:v>-16.399999999999999</c:v>
                </c:pt>
                <c:pt idx="1602">
                  <c:v>-18</c:v>
                </c:pt>
                <c:pt idx="1603">
                  <c:v>-19.8</c:v>
                </c:pt>
                <c:pt idx="1604">
                  <c:v>-2.2999999999999998</c:v>
                </c:pt>
                <c:pt idx="1605">
                  <c:v>-6.7</c:v>
                </c:pt>
                <c:pt idx="1606">
                  <c:v>-8.3000000000000007</c:v>
                </c:pt>
                <c:pt idx="1607">
                  <c:v>-9.9</c:v>
                </c:pt>
                <c:pt idx="1608">
                  <c:v>-12</c:v>
                </c:pt>
                <c:pt idx="1609">
                  <c:v>-14.2</c:v>
                </c:pt>
                <c:pt idx="1610">
                  <c:v>-16.8</c:v>
                </c:pt>
                <c:pt idx="1611">
                  <c:v>-18.600000000000001</c:v>
                </c:pt>
                <c:pt idx="1612">
                  <c:v>-20.6</c:v>
                </c:pt>
                <c:pt idx="1613">
                  <c:v>-21.308</c:v>
                </c:pt>
                <c:pt idx="1614">
                  <c:v>-27.15</c:v>
                </c:pt>
                <c:pt idx="1615">
                  <c:v>-31.975999999999999</c:v>
                </c:pt>
                <c:pt idx="1616">
                  <c:v>-35.277999999999999</c:v>
                </c:pt>
                <c:pt idx="1617">
                  <c:v>-38.072000000000003</c:v>
                </c:pt>
                <c:pt idx="1618">
                  <c:v>-42.643999999999998</c:v>
                </c:pt>
                <c:pt idx="1619">
                  <c:v>-46.454000000000001</c:v>
                </c:pt>
                <c:pt idx="1620">
                  <c:v>-46.962000000000003</c:v>
                </c:pt>
                <c:pt idx="1621">
                  <c:v>-49.247999999999998</c:v>
                </c:pt>
                <c:pt idx="1622">
                  <c:v>-51.787999999999997</c:v>
                </c:pt>
                <c:pt idx="1623">
                  <c:v>-54.073999999999998</c:v>
                </c:pt>
                <c:pt idx="1624">
                  <c:v>-44.167999999999999</c:v>
                </c:pt>
                <c:pt idx="1625">
                  <c:v>-49.247999999999998</c:v>
                </c:pt>
                <c:pt idx="1626">
                  <c:v>-44.421999999999997</c:v>
                </c:pt>
                <c:pt idx="1627">
                  <c:v>-44.676000000000002</c:v>
                </c:pt>
                <c:pt idx="1628">
                  <c:v>-49.247999999999998</c:v>
                </c:pt>
                <c:pt idx="1629">
                  <c:v>-43.914000000000001</c:v>
                </c:pt>
                <c:pt idx="1630">
                  <c:v>-48.994</c:v>
                </c:pt>
                <c:pt idx="1631">
                  <c:v>-52.55</c:v>
                </c:pt>
                <c:pt idx="1632">
                  <c:v>-56.36</c:v>
                </c:pt>
                <c:pt idx="1633">
                  <c:v>-59.408000000000001</c:v>
                </c:pt>
                <c:pt idx="1634">
                  <c:v>-62.963999999999999</c:v>
                </c:pt>
                <c:pt idx="1635">
                  <c:v>-66.52</c:v>
                </c:pt>
                <c:pt idx="1636">
                  <c:v>-64.995999999999995</c:v>
                </c:pt>
                <c:pt idx="1637">
                  <c:v>0.28199999999999997</c:v>
                </c:pt>
                <c:pt idx="1638">
                  <c:v>-6.5759999999999996</c:v>
                </c:pt>
                <c:pt idx="1639">
                  <c:v>-8.1</c:v>
                </c:pt>
                <c:pt idx="1640">
                  <c:v>-10.132</c:v>
                </c:pt>
                <c:pt idx="1641">
                  <c:v>-12.164</c:v>
                </c:pt>
                <c:pt idx="1642">
                  <c:v>-14.196</c:v>
                </c:pt>
                <c:pt idx="1643">
                  <c:v>-15.72</c:v>
                </c:pt>
                <c:pt idx="1644">
                  <c:v>-11.656000000000001</c:v>
                </c:pt>
                <c:pt idx="1645">
                  <c:v>-15.72</c:v>
                </c:pt>
                <c:pt idx="1646">
                  <c:v>-16.989999999999998</c:v>
                </c:pt>
                <c:pt idx="1647">
                  <c:v>-19.276</c:v>
                </c:pt>
                <c:pt idx="1648">
                  <c:v>-21.308</c:v>
                </c:pt>
                <c:pt idx="1649">
                  <c:v>-24.356000000000002</c:v>
                </c:pt>
                <c:pt idx="1650">
                  <c:v>-27.15</c:v>
                </c:pt>
                <c:pt idx="1651">
                  <c:v>-29.436</c:v>
                </c:pt>
                <c:pt idx="1652">
                  <c:v>-30.96</c:v>
                </c:pt>
                <c:pt idx="1653">
                  <c:v>-31.975999999999999</c:v>
                </c:pt>
                <c:pt idx="1654">
                  <c:v>-27.658000000000001</c:v>
                </c:pt>
                <c:pt idx="1655">
                  <c:v>-28.42</c:v>
                </c:pt>
                <c:pt idx="1656">
                  <c:v>-34.008000000000003</c:v>
                </c:pt>
                <c:pt idx="1657">
                  <c:v>-37.564</c:v>
                </c:pt>
                <c:pt idx="1658">
                  <c:v>-27.658000000000001</c:v>
                </c:pt>
                <c:pt idx="1659">
                  <c:v>-29.436</c:v>
                </c:pt>
                <c:pt idx="1660">
                  <c:v>-32.738</c:v>
                </c:pt>
                <c:pt idx="1661">
                  <c:v>-34.262</c:v>
                </c:pt>
                <c:pt idx="1662">
                  <c:v>-38.326000000000001</c:v>
                </c:pt>
                <c:pt idx="1663">
                  <c:v>-38.58</c:v>
                </c:pt>
                <c:pt idx="1664">
                  <c:v>-42.39</c:v>
                </c:pt>
                <c:pt idx="1665">
                  <c:v>-43.152000000000001</c:v>
                </c:pt>
                <c:pt idx="1666">
                  <c:v>-45.692</c:v>
                </c:pt>
                <c:pt idx="1667">
                  <c:v>-46.962000000000003</c:v>
                </c:pt>
                <c:pt idx="1668">
                  <c:v>-53.311999999999998</c:v>
                </c:pt>
                <c:pt idx="1669">
                  <c:v>-56.36</c:v>
                </c:pt>
                <c:pt idx="1670">
                  <c:v>-56.868000000000002</c:v>
                </c:pt>
                <c:pt idx="1671">
                  <c:v>-50.771999999999998</c:v>
                </c:pt>
                <c:pt idx="1672">
                  <c:v>-52.55</c:v>
                </c:pt>
                <c:pt idx="1673">
                  <c:v>-55.09</c:v>
                </c:pt>
                <c:pt idx="1674">
                  <c:v>-54.328000000000003</c:v>
                </c:pt>
                <c:pt idx="1675">
                  <c:v>-58.137999999999998</c:v>
                </c:pt>
                <c:pt idx="1676">
                  <c:v>-59.154000000000003</c:v>
                </c:pt>
                <c:pt idx="1677">
                  <c:v>-61.694000000000003</c:v>
                </c:pt>
                <c:pt idx="1678">
                  <c:v>-61.948</c:v>
                </c:pt>
                <c:pt idx="1679">
                  <c:v>-54.582000000000001</c:v>
                </c:pt>
                <c:pt idx="1680">
                  <c:v>-50.518000000000001</c:v>
                </c:pt>
                <c:pt idx="1681">
                  <c:v>-49.756</c:v>
                </c:pt>
                <c:pt idx="1682">
                  <c:v>-48.485999999999997</c:v>
                </c:pt>
                <c:pt idx="1683">
                  <c:v>-11.656000000000001</c:v>
                </c:pt>
                <c:pt idx="1684">
                  <c:v>-18.260000000000002</c:v>
                </c:pt>
                <c:pt idx="1685">
                  <c:v>-19.276</c:v>
                </c:pt>
                <c:pt idx="1686">
                  <c:v>-17.498000000000001</c:v>
                </c:pt>
                <c:pt idx="1687">
                  <c:v>-18.768000000000001</c:v>
                </c:pt>
                <c:pt idx="1688">
                  <c:v>-19.53</c:v>
                </c:pt>
                <c:pt idx="1689">
                  <c:v>-20.292000000000002</c:v>
                </c:pt>
                <c:pt idx="1690">
                  <c:v>-20.545999999999999</c:v>
                </c:pt>
                <c:pt idx="1691">
                  <c:v>-20.038</c:v>
                </c:pt>
                <c:pt idx="1692">
                  <c:v>-18.006</c:v>
                </c:pt>
                <c:pt idx="1693">
                  <c:v>-21.308</c:v>
                </c:pt>
                <c:pt idx="1694">
                  <c:v>-22.324000000000002</c:v>
                </c:pt>
                <c:pt idx="1695">
                  <c:v>-21.053999999999998</c:v>
                </c:pt>
                <c:pt idx="1696">
                  <c:v>-8.3539999999999992</c:v>
                </c:pt>
                <c:pt idx="1697">
                  <c:v>-9.8780000000000001</c:v>
                </c:pt>
                <c:pt idx="1698">
                  <c:v>-9.8780000000000001</c:v>
                </c:pt>
                <c:pt idx="1699">
                  <c:v>-12.164</c:v>
                </c:pt>
                <c:pt idx="1700">
                  <c:v>-12.417999999999999</c:v>
                </c:pt>
                <c:pt idx="1701">
                  <c:v>-12.164</c:v>
                </c:pt>
                <c:pt idx="1702">
                  <c:v>-12.672000000000001</c:v>
                </c:pt>
                <c:pt idx="1703">
                  <c:v>-13.18</c:v>
                </c:pt>
                <c:pt idx="1704">
                  <c:v>-11.91</c:v>
                </c:pt>
                <c:pt idx="1705">
                  <c:v>-13.433999999999999</c:v>
                </c:pt>
                <c:pt idx="1706">
                  <c:v>-15.465999999999999</c:v>
                </c:pt>
                <c:pt idx="1707">
                  <c:v>-10.894</c:v>
                </c:pt>
                <c:pt idx="1708">
                  <c:v>-13.942</c:v>
                </c:pt>
                <c:pt idx="1709">
                  <c:v>-14.704000000000001</c:v>
                </c:pt>
                <c:pt idx="1710">
                  <c:v>-15.212</c:v>
                </c:pt>
                <c:pt idx="1711">
                  <c:v>-14.958</c:v>
                </c:pt>
                <c:pt idx="1712">
                  <c:v>-14.958</c:v>
                </c:pt>
                <c:pt idx="1713">
                  <c:v>-7.8460000000000001</c:v>
                </c:pt>
                <c:pt idx="1714">
                  <c:v>-6.83</c:v>
                </c:pt>
                <c:pt idx="1715">
                  <c:v>-8.1</c:v>
                </c:pt>
                <c:pt idx="1716">
                  <c:v>-7.0839999999999996</c:v>
                </c:pt>
                <c:pt idx="1717">
                  <c:v>-5.56</c:v>
                </c:pt>
                <c:pt idx="1718">
                  <c:v>-6.3220000000000001</c:v>
                </c:pt>
                <c:pt idx="1719">
                  <c:v>-7.5919999999999996</c:v>
                </c:pt>
                <c:pt idx="1720">
                  <c:v>-8.3539999999999992</c:v>
                </c:pt>
                <c:pt idx="1721">
                  <c:v>-8.3539999999999992</c:v>
                </c:pt>
                <c:pt idx="1722">
                  <c:v>-8.3539999999999992</c:v>
                </c:pt>
                <c:pt idx="1723">
                  <c:v>-8.6080000000000005</c:v>
                </c:pt>
                <c:pt idx="1724">
                  <c:v>-8.3539999999999992</c:v>
                </c:pt>
                <c:pt idx="1725">
                  <c:v>-8.8620000000000001</c:v>
                </c:pt>
                <c:pt idx="1726">
                  <c:v>-8.8620000000000001</c:v>
                </c:pt>
                <c:pt idx="1727">
                  <c:v>-8.8620000000000001</c:v>
                </c:pt>
                <c:pt idx="1728">
                  <c:v>-9.1159999999999997</c:v>
                </c:pt>
                <c:pt idx="1729">
                  <c:v>-8.3539999999999992</c:v>
                </c:pt>
                <c:pt idx="1730">
                  <c:v>-5.0519999999999996</c:v>
                </c:pt>
                <c:pt idx="1731">
                  <c:v>-8.3539999999999992</c:v>
                </c:pt>
                <c:pt idx="1732">
                  <c:v>-8.3539999999999992</c:v>
                </c:pt>
                <c:pt idx="1733">
                  <c:v>-10.132</c:v>
                </c:pt>
                <c:pt idx="1734">
                  <c:v>-11.148</c:v>
                </c:pt>
                <c:pt idx="1735">
                  <c:v>-12.164</c:v>
                </c:pt>
                <c:pt idx="1736">
                  <c:v>-10.894</c:v>
                </c:pt>
                <c:pt idx="1737">
                  <c:v>-8.8620000000000001</c:v>
                </c:pt>
                <c:pt idx="1738">
                  <c:v>-3.1</c:v>
                </c:pt>
                <c:pt idx="1739">
                  <c:v>0.1</c:v>
                </c:pt>
                <c:pt idx="1740">
                  <c:v>-1.3</c:v>
                </c:pt>
                <c:pt idx="1741">
                  <c:v>-1.1000000000000001</c:v>
                </c:pt>
                <c:pt idx="1742">
                  <c:v>1.7</c:v>
                </c:pt>
                <c:pt idx="1743">
                  <c:v>15.5</c:v>
                </c:pt>
                <c:pt idx="1744">
                  <c:v>14.9</c:v>
                </c:pt>
                <c:pt idx="1745">
                  <c:v>14.3</c:v>
                </c:pt>
                <c:pt idx="1746">
                  <c:v>13.5</c:v>
                </c:pt>
                <c:pt idx="1747">
                  <c:v>12.7</c:v>
                </c:pt>
                <c:pt idx="1748">
                  <c:v>12</c:v>
                </c:pt>
                <c:pt idx="1749">
                  <c:v>11.6</c:v>
                </c:pt>
                <c:pt idx="1750">
                  <c:v>10.8</c:v>
                </c:pt>
                <c:pt idx="1751">
                  <c:v>9.3000000000000007</c:v>
                </c:pt>
                <c:pt idx="1752">
                  <c:v>8.5</c:v>
                </c:pt>
                <c:pt idx="1753">
                  <c:v>8.3000000000000007</c:v>
                </c:pt>
                <c:pt idx="1754">
                  <c:v>8.1999999999999993</c:v>
                </c:pt>
                <c:pt idx="1755">
                  <c:v>10.7</c:v>
                </c:pt>
                <c:pt idx="1756">
                  <c:v>12.4</c:v>
                </c:pt>
                <c:pt idx="1757">
                  <c:v>11</c:v>
                </c:pt>
                <c:pt idx="1758">
                  <c:v>10.4</c:v>
                </c:pt>
                <c:pt idx="1759">
                  <c:v>10.1</c:v>
                </c:pt>
                <c:pt idx="1760">
                  <c:v>9.6</c:v>
                </c:pt>
                <c:pt idx="1761">
                  <c:v>10.5</c:v>
                </c:pt>
                <c:pt idx="1762">
                  <c:v>12.6</c:v>
                </c:pt>
                <c:pt idx="1763">
                  <c:v>11.7</c:v>
                </c:pt>
                <c:pt idx="1764">
                  <c:v>10.3</c:v>
                </c:pt>
                <c:pt idx="1765">
                  <c:v>9.6999999999999993</c:v>
                </c:pt>
                <c:pt idx="1766">
                  <c:v>9.5</c:v>
                </c:pt>
                <c:pt idx="1767">
                  <c:v>9.4</c:v>
                </c:pt>
                <c:pt idx="1768">
                  <c:v>9.5</c:v>
                </c:pt>
                <c:pt idx="1769">
                  <c:v>9.4</c:v>
                </c:pt>
                <c:pt idx="1770">
                  <c:v>9.1999999999999993</c:v>
                </c:pt>
                <c:pt idx="1771">
                  <c:v>7.7</c:v>
                </c:pt>
                <c:pt idx="1772">
                  <c:v>6.6</c:v>
                </c:pt>
                <c:pt idx="1773">
                  <c:v>9.1</c:v>
                </c:pt>
                <c:pt idx="1774">
                  <c:v>8.6</c:v>
                </c:pt>
                <c:pt idx="1775">
                  <c:v>9.1</c:v>
                </c:pt>
                <c:pt idx="1776">
                  <c:v>7.5</c:v>
                </c:pt>
                <c:pt idx="1777">
                  <c:v>9.1999999999999993</c:v>
                </c:pt>
                <c:pt idx="1778">
                  <c:v>9.6999999999999993</c:v>
                </c:pt>
                <c:pt idx="1779">
                  <c:v>10.1</c:v>
                </c:pt>
                <c:pt idx="1780">
                  <c:v>11.5</c:v>
                </c:pt>
                <c:pt idx="1781">
                  <c:v>13.5</c:v>
                </c:pt>
                <c:pt idx="1782">
                  <c:v>13</c:v>
                </c:pt>
                <c:pt idx="1783">
                  <c:v>12.8</c:v>
                </c:pt>
                <c:pt idx="1784">
                  <c:v>12.4</c:v>
                </c:pt>
                <c:pt idx="1785">
                  <c:v>12.8</c:v>
                </c:pt>
                <c:pt idx="1786">
                  <c:v>13.4</c:v>
                </c:pt>
                <c:pt idx="1787">
                  <c:v>12.7</c:v>
                </c:pt>
                <c:pt idx="1788">
                  <c:v>11.8</c:v>
                </c:pt>
                <c:pt idx="1789">
                  <c:v>10.7</c:v>
                </c:pt>
                <c:pt idx="1790">
                  <c:v>10.5</c:v>
                </c:pt>
                <c:pt idx="1791">
                  <c:v>9.6999999999999993</c:v>
                </c:pt>
                <c:pt idx="1792">
                  <c:v>9.1999999999999993</c:v>
                </c:pt>
                <c:pt idx="1793">
                  <c:v>10.7</c:v>
                </c:pt>
                <c:pt idx="1794">
                  <c:v>10.7</c:v>
                </c:pt>
                <c:pt idx="1795">
                  <c:v>9.8000000000000007</c:v>
                </c:pt>
                <c:pt idx="1796">
                  <c:v>9.6</c:v>
                </c:pt>
                <c:pt idx="1797">
                  <c:v>13.7</c:v>
                </c:pt>
                <c:pt idx="1798">
                  <c:v>14.6</c:v>
                </c:pt>
                <c:pt idx="1799">
                  <c:v>13.4</c:v>
                </c:pt>
                <c:pt idx="1800">
                  <c:v>12.8</c:v>
                </c:pt>
                <c:pt idx="1801">
                  <c:v>12.9</c:v>
                </c:pt>
                <c:pt idx="1802">
                  <c:v>17</c:v>
                </c:pt>
                <c:pt idx="1803">
                  <c:v>14.7</c:v>
                </c:pt>
                <c:pt idx="1804">
                  <c:v>13.6</c:v>
                </c:pt>
                <c:pt idx="1805">
                  <c:v>14.1</c:v>
                </c:pt>
                <c:pt idx="1806">
                  <c:v>14.2</c:v>
                </c:pt>
                <c:pt idx="1807">
                  <c:v>13.1</c:v>
                </c:pt>
                <c:pt idx="1808">
                  <c:v>13.8</c:v>
                </c:pt>
                <c:pt idx="1809">
                  <c:v>13.3</c:v>
                </c:pt>
                <c:pt idx="1810">
                  <c:v>13.5</c:v>
                </c:pt>
                <c:pt idx="1811">
                  <c:v>13.3</c:v>
                </c:pt>
                <c:pt idx="1812">
                  <c:v>13.9</c:v>
                </c:pt>
                <c:pt idx="1813">
                  <c:v>13.7</c:v>
                </c:pt>
                <c:pt idx="1814">
                  <c:v>13.5</c:v>
                </c:pt>
                <c:pt idx="1815">
                  <c:v>13.1</c:v>
                </c:pt>
                <c:pt idx="1816">
                  <c:v>13.8</c:v>
                </c:pt>
                <c:pt idx="1817">
                  <c:v>16.899999999999999</c:v>
                </c:pt>
                <c:pt idx="1818">
                  <c:v>15.3</c:v>
                </c:pt>
                <c:pt idx="1819">
                  <c:v>15.2</c:v>
                </c:pt>
                <c:pt idx="1820">
                  <c:v>16.3</c:v>
                </c:pt>
                <c:pt idx="1821">
                  <c:v>0</c:v>
                </c:pt>
                <c:pt idx="1822">
                  <c:v>16.2</c:v>
                </c:pt>
                <c:pt idx="1823">
                  <c:v>15.9</c:v>
                </c:pt>
                <c:pt idx="1824">
                  <c:v>14.9</c:v>
                </c:pt>
                <c:pt idx="1825">
                  <c:v>14.2</c:v>
                </c:pt>
                <c:pt idx="1852">
                  <c:v>3.4</c:v>
                </c:pt>
                <c:pt idx="1853">
                  <c:v>5.6</c:v>
                </c:pt>
                <c:pt idx="1854">
                  <c:v>2.2999999999999998</c:v>
                </c:pt>
                <c:pt idx="1855">
                  <c:v>3</c:v>
                </c:pt>
                <c:pt idx="1856">
                  <c:v>3.7</c:v>
                </c:pt>
                <c:pt idx="1857">
                  <c:v>3.5</c:v>
                </c:pt>
                <c:pt idx="1858">
                  <c:v>3.9</c:v>
                </c:pt>
                <c:pt idx="1859">
                  <c:v>4.5</c:v>
                </c:pt>
                <c:pt idx="1860">
                  <c:v>3.8</c:v>
                </c:pt>
                <c:pt idx="1861">
                  <c:v>3.6</c:v>
                </c:pt>
                <c:pt idx="1862">
                  <c:v>4.0999999999999996</c:v>
                </c:pt>
                <c:pt idx="1863">
                  <c:v>4.2</c:v>
                </c:pt>
                <c:pt idx="1864">
                  <c:v>4.3</c:v>
                </c:pt>
                <c:pt idx="1865">
                  <c:v>4.7</c:v>
                </c:pt>
                <c:pt idx="1866">
                  <c:v>4.5</c:v>
                </c:pt>
                <c:pt idx="1867">
                  <c:v>4.3</c:v>
                </c:pt>
                <c:pt idx="1868">
                  <c:v>6.9</c:v>
                </c:pt>
                <c:pt idx="1869">
                  <c:v>7</c:v>
                </c:pt>
                <c:pt idx="1870">
                  <c:v>6.4</c:v>
                </c:pt>
                <c:pt idx="1871">
                  <c:v>4.7</c:v>
                </c:pt>
                <c:pt idx="1872">
                  <c:v>6.5</c:v>
                </c:pt>
                <c:pt idx="1873">
                  <c:v>4.5</c:v>
                </c:pt>
                <c:pt idx="1874">
                  <c:v>3.3</c:v>
                </c:pt>
                <c:pt idx="1875">
                  <c:v>4.4000000000000004</c:v>
                </c:pt>
                <c:pt idx="1876">
                  <c:v>3.9</c:v>
                </c:pt>
                <c:pt idx="1877">
                  <c:v>4.5999999999999996</c:v>
                </c:pt>
                <c:pt idx="1878">
                  <c:v>5.6</c:v>
                </c:pt>
                <c:pt idx="1879">
                  <c:v>4.7</c:v>
                </c:pt>
                <c:pt idx="1880">
                  <c:v>5.0999999999999996</c:v>
                </c:pt>
                <c:pt idx="1881">
                  <c:v>5.9</c:v>
                </c:pt>
                <c:pt idx="1882">
                  <c:v>5.3</c:v>
                </c:pt>
                <c:pt idx="1883">
                  <c:v>4.2</c:v>
                </c:pt>
                <c:pt idx="1884">
                  <c:v>5.7</c:v>
                </c:pt>
                <c:pt idx="1885">
                  <c:v>5.3</c:v>
                </c:pt>
                <c:pt idx="1886">
                  <c:v>2.9</c:v>
                </c:pt>
                <c:pt idx="1887">
                  <c:v>1.9</c:v>
                </c:pt>
                <c:pt idx="1888">
                  <c:v>4</c:v>
                </c:pt>
                <c:pt idx="1889">
                  <c:v>4.7</c:v>
                </c:pt>
                <c:pt idx="1890">
                  <c:v>1.7</c:v>
                </c:pt>
                <c:pt idx="1891">
                  <c:v>1.5</c:v>
                </c:pt>
                <c:pt idx="1892">
                  <c:v>0.8</c:v>
                </c:pt>
                <c:pt idx="1893">
                  <c:v>1</c:v>
                </c:pt>
                <c:pt idx="1894">
                  <c:v>17.100000000000001</c:v>
                </c:pt>
                <c:pt idx="1895">
                  <c:v>16.399999999999999</c:v>
                </c:pt>
                <c:pt idx="1896">
                  <c:v>15.6</c:v>
                </c:pt>
                <c:pt idx="1897">
                  <c:v>15.7</c:v>
                </c:pt>
                <c:pt idx="1898">
                  <c:v>15.5</c:v>
                </c:pt>
                <c:pt idx="1899">
                  <c:v>13.1</c:v>
                </c:pt>
                <c:pt idx="1900">
                  <c:v>13.7</c:v>
                </c:pt>
                <c:pt idx="1901">
                  <c:v>12.1</c:v>
                </c:pt>
                <c:pt idx="1902">
                  <c:v>10.3</c:v>
                </c:pt>
                <c:pt idx="1903">
                  <c:v>12.2</c:v>
                </c:pt>
                <c:pt idx="1904">
                  <c:v>10.8</c:v>
                </c:pt>
                <c:pt idx="1905">
                  <c:v>11.3</c:v>
                </c:pt>
                <c:pt idx="1906">
                  <c:v>10.1</c:v>
                </c:pt>
                <c:pt idx="1907">
                  <c:v>9</c:v>
                </c:pt>
                <c:pt idx="1908">
                  <c:v>9.1999999999999993</c:v>
                </c:pt>
                <c:pt idx="1909">
                  <c:v>8.9</c:v>
                </c:pt>
                <c:pt idx="1910">
                  <c:v>6.6</c:v>
                </c:pt>
                <c:pt idx="1911">
                  <c:v>4.9000000000000004</c:v>
                </c:pt>
                <c:pt idx="1912">
                  <c:v>4.2</c:v>
                </c:pt>
                <c:pt idx="1913">
                  <c:v>3.5</c:v>
                </c:pt>
                <c:pt idx="1914">
                  <c:v>3.1</c:v>
                </c:pt>
                <c:pt idx="1915">
                  <c:v>7.2</c:v>
                </c:pt>
                <c:pt idx="1916">
                  <c:v>5.9</c:v>
                </c:pt>
                <c:pt idx="1917">
                  <c:v>5.5</c:v>
                </c:pt>
                <c:pt idx="1918">
                  <c:v>4.5</c:v>
                </c:pt>
                <c:pt idx="1919">
                  <c:v>3.4</c:v>
                </c:pt>
                <c:pt idx="1920">
                  <c:v>2.8</c:v>
                </c:pt>
                <c:pt idx="1921">
                  <c:v>1</c:v>
                </c:pt>
                <c:pt idx="1922">
                  <c:v>2.4</c:v>
                </c:pt>
                <c:pt idx="1923">
                  <c:v>1.1000000000000001</c:v>
                </c:pt>
                <c:pt idx="1924">
                  <c:v>-0.5</c:v>
                </c:pt>
                <c:pt idx="1925">
                  <c:v>-3.1</c:v>
                </c:pt>
                <c:pt idx="1926">
                  <c:v>-4.4000000000000004</c:v>
                </c:pt>
                <c:pt idx="1927">
                  <c:v>-6.4</c:v>
                </c:pt>
                <c:pt idx="1928">
                  <c:v>-8.8000000000000007</c:v>
                </c:pt>
                <c:pt idx="1929">
                  <c:v>-11.3</c:v>
                </c:pt>
                <c:pt idx="1930">
                  <c:v>-11.1</c:v>
                </c:pt>
                <c:pt idx="1931">
                  <c:v>-13.3</c:v>
                </c:pt>
                <c:pt idx="1932">
                  <c:v>-15.6</c:v>
                </c:pt>
                <c:pt idx="1933">
                  <c:v>-15.1</c:v>
                </c:pt>
                <c:pt idx="1934">
                  <c:v>-18.100000000000001</c:v>
                </c:pt>
                <c:pt idx="1935">
                  <c:v>-17.2</c:v>
                </c:pt>
                <c:pt idx="1936">
                  <c:v>-14.7</c:v>
                </c:pt>
                <c:pt idx="1937">
                  <c:v>-19.2</c:v>
                </c:pt>
                <c:pt idx="1938">
                  <c:v>-24.3</c:v>
                </c:pt>
                <c:pt idx="1939">
                  <c:v>-30.9</c:v>
                </c:pt>
                <c:pt idx="1940">
                  <c:v>-35</c:v>
                </c:pt>
                <c:pt idx="1941">
                  <c:v>-41</c:v>
                </c:pt>
                <c:pt idx="1942">
                  <c:v>-39.299999999999997</c:v>
                </c:pt>
                <c:pt idx="1943">
                  <c:v>-30.4</c:v>
                </c:pt>
                <c:pt idx="1944">
                  <c:v>-38.1</c:v>
                </c:pt>
                <c:pt idx="1945">
                  <c:v>-41.9</c:v>
                </c:pt>
                <c:pt idx="1946">
                  <c:v>-46.9</c:v>
                </c:pt>
                <c:pt idx="1947">
                  <c:v>-46.4</c:v>
                </c:pt>
                <c:pt idx="1948">
                  <c:v>-51</c:v>
                </c:pt>
                <c:pt idx="1949">
                  <c:v>-55.5</c:v>
                </c:pt>
                <c:pt idx="1950">
                  <c:v>-58.7</c:v>
                </c:pt>
                <c:pt idx="1951">
                  <c:v>-63</c:v>
                </c:pt>
                <c:pt idx="1952">
                  <c:v>-67.900000000000006</c:v>
                </c:pt>
                <c:pt idx="1953">
                  <c:v>-32.5</c:v>
                </c:pt>
                <c:pt idx="1954">
                  <c:v>-37.700000000000003</c:v>
                </c:pt>
                <c:pt idx="1955">
                  <c:v>-44.1</c:v>
                </c:pt>
                <c:pt idx="1956">
                  <c:v>-51.1</c:v>
                </c:pt>
                <c:pt idx="1957">
                  <c:v>-55</c:v>
                </c:pt>
                <c:pt idx="1958">
                  <c:v>-57</c:v>
                </c:pt>
                <c:pt idx="1959">
                  <c:v>-54.7</c:v>
                </c:pt>
                <c:pt idx="1960">
                  <c:v>-33</c:v>
                </c:pt>
                <c:pt idx="1961">
                  <c:v>-37</c:v>
                </c:pt>
                <c:pt idx="1962">
                  <c:v>-41.8</c:v>
                </c:pt>
                <c:pt idx="1963">
                  <c:v>-50.1</c:v>
                </c:pt>
                <c:pt idx="1964">
                  <c:v>-55.7</c:v>
                </c:pt>
                <c:pt idx="1965">
                  <c:v>-61.3</c:v>
                </c:pt>
                <c:pt idx="1966">
                  <c:v>-68.2</c:v>
                </c:pt>
                <c:pt idx="1967">
                  <c:v>-72.7</c:v>
                </c:pt>
                <c:pt idx="1968">
                  <c:v>-75.7</c:v>
                </c:pt>
                <c:pt idx="1969">
                  <c:v>-77.5</c:v>
                </c:pt>
                <c:pt idx="1970">
                  <c:v>0.9</c:v>
                </c:pt>
                <c:pt idx="1971">
                  <c:v>2.2999999999999998</c:v>
                </c:pt>
                <c:pt idx="1972">
                  <c:v>1.7</c:v>
                </c:pt>
                <c:pt idx="1973">
                  <c:v>4.5999999999999996</c:v>
                </c:pt>
                <c:pt idx="1974">
                  <c:v>4.2</c:v>
                </c:pt>
                <c:pt idx="1975">
                  <c:v>3.8</c:v>
                </c:pt>
                <c:pt idx="1976">
                  <c:v>3</c:v>
                </c:pt>
                <c:pt idx="1977">
                  <c:v>2.1</c:v>
                </c:pt>
                <c:pt idx="1978">
                  <c:v>0.8</c:v>
                </c:pt>
                <c:pt idx="1979">
                  <c:v>0.7</c:v>
                </c:pt>
                <c:pt idx="1980">
                  <c:v>-1.5</c:v>
                </c:pt>
                <c:pt idx="1981">
                  <c:v>-5.3</c:v>
                </c:pt>
                <c:pt idx="1982">
                  <c:v>-6.9</c:v>
                </c:pt>
                <c:pt idx="1983">
                  <c:v>-7.2</c:v>
                </c:pt>
                <c:pt idx="1984">
                  <c:v>-9.1</c:v>
                </c:pt>
                <c:pt idx="1985">
                  <c:v>-7.4</c:v>
                </c:pt>
                <c:pt idx="1986">
                  <c:v>-11.2</c:v>
                </c:pt>
                <c:pt idx="1987">
                  <c:v>-13.4</c:v>
                </c:pt>
                <c:pt idx="1988">
                  <c:v>-15.6</c:v>
                </c:pt>
                <c:pt idx="1989">
                  <c:v>-21.9</c:v>
                </c:pt>
                <c:pt idx="1990">
                  <c:v>-25.8</c:v>
                </c:pt>
                <c:pt idx="1991">
                  <c:v>-26.8</c:v>
                </c:pt>
                <c:pt idx="1992">
                  <c:v>-32.4</c:v>
                </c:pt>
                <c:pt idx="1993">
                  <c:v>-35.5</c:v>
                </c:pt>
                <c:pt idx="1994">
                  <c:v>-39.6</c:v>
                </c:pt>
                <c:pt idx="1995">
                  <c:v>-43.4</c:v>
                </c:pt>
                <c:pt idx="1996">
                  <c:v>-47.1</c:v>
                </c:pt>
                <c:pt idx="1997">
                  <c:v>-50.4</c:v>
                </c:pt>
                <c:pt idx="1998">
                  <c:v>-52.6</c:v>
                </c:pt>
                <c:pt idx="1999">
                  <c:v>-37.6</c:v>
                </c:pt>
                <c:pt idx="2000">
                  <c:v>-37</c:v>
                </c:pt>
                <c:pt idx="2001">
                  <c:v>-14.7</c:v>
                </c:pt>
                <c:pt idx="2002">
                  <c:v>-27.5</c:v>
                </c:pt>
                <c:pt idx="2003">
                  <c:v>-30.8</c:v>
                </c:pt>
                <c:pt idx="2004">
                  <c:v>-34.200000000000003</c:v>
                </c:pt>
                <c:pt idx="2005">
                  <c:v>-29.2</c:v>
                </c:pt>
                <c:pt idx="2006">
                  <c:v>-33.799999999999997</c:v>
                </c:pt>
                <c:pt idx="2007">
                  <c:v>-35.9</c:v>
                </c:pt>
                <c:pt idx="2008">
                  <c:v>-32</c:v>
                </c:pt>
                <c:pt idx="2009">
                  <c:v>-33.299999999999997</c:v>
                </c:pt>
                <c:pt idx="2010">
                  <c:v>-38.799999999999997</c:v>
                </c:pt>
                <c:pt idx="2011">
                  <c:v>-43.1</c:v>
                </c:pt>
                <c:pt idx="2012">
                  <c:v>-47</c:v>
                </c:pt>
                <c:pt idx="2013">
                  <c:v>-51</c:v>
                </c:pt>
                <c:pt idx="2014">
                  <c:v>-56.3</c:v>
                </c:pt>
                <c:pt idx="2015">
                  <c:v>-61.9</c:v>
                </c:pt>
                <c:pt idx="2016">
                  <c:v>-64.5</c:v>
                </c:pt>
                <c:pt idx="2017">
                  <c:v>-65.2</c:v>
                </c:pt>
                <c:pt idx="2018">
                  <c:v>-68.3</c:v>
                </c:pt>
                <c:pt idx="2019">
                  <c:v>-66.8</c:v>
                </c:pt>
                <c:pt idx="2020">
                  <c:v>-5.3</c:v>
                </c:pt>
                <c:pt idx="2021">
                  <c:v>-4.0999999999999996</c:v>
                </c:pt>
                <c:pt idx="2022">
                  <c:v>-5.6</c:v>
                </c:pt>
                <c:pt idx="2023">
                  <c:v>-6.4</c:v>
                </c:pt>
                <c:pt idx="2024">
                  <c:v>-6.6</c:v>
                </c:pt>
                <c:pt idx="2025">
                  <c:v>-8.1</c:v>
                </c:pt>
                <c:pt idx="2026">
                  <c:v>-10.199999999999999</c:v>
                </c:pt>
                <c:pt idx="2027">
                  <c:v>-12</c:v>
                </c:pt>
                <c:pt idx="2028">
                  <c:v>-14</c:v>
                </c:pt>
                <c:pt idx="2029">
                  <c:v>-19.7</c:v>
                </c:pt>
                <c:pt idx="2030">
                  <c:v>-23.3</c:v>
                </c:pt>
                <c:pt idx="2031">
                  <c:v>-25.5</c:v>
                </c:pt>
                <c:pt idx="2032">
                  <c:v>-25.6</c:v>
                </c:pt>
                <c:pt idx="2033">
                  <c:v>-27.6</c:v>
                </c:pt>
                <c:pt idx="2034">
                  <c:v>-30.5</c:v>
                </c:pt>
                <c:pt idx="2035">
                  <c:v>-31.5</c:v>
                </c:pt>
                <c:pt idx="2036">
                  <c:v>-31.7</c:v>
                </c:pt>
                <c:pt idx="2037">
                  <c:v>-33.5</c:v>
                </c:pt>
                <c:pt idx="2038">
                  <c:v>-34.6</c:v>
                </c:pt>
                <c:pt idx="2039">
                  <c:v>-32.299999999999997</c:v>
                </c:pt>
                <c:pt idx="2040">
                  <c:v>-33</c:v>
                </c:pt>
                <c:pt idx="2041">
                  <c:v>-6.3</c:v>
                </c:pt>
                <c:pt idx="2042">
                  <c:v>0.7</c:v>
                </c:pt>
                <c:pt idx="2043">
                  <c:v>1</c:v>
                </c:pt>
                <c:pt idx="2044">
                  <c:v>0.9</c:v>
                </c:pt>
                <c:pt idx="2045">
                  <c:v>-0.9</c:v>
                </c:pt>
                <c:pt idx="2046">
                  <c:v>-2.2000000000000002</c:v>
                </c:pt>
                <c:pt idx="2047">
                  <c:v>-2.8</c:v>
                </c:pt>
                <c:pt idx="2048">
                  <c:v>-1.2</c:v>
                </c:pt>
                <c:pt idx="2049">
                  <c:v>-1.6</c:v>
                </c:pt>
                <c:pt idx="2050">
                  <c:v>-2.1</c:v>
                </c:pt>
                <c:pt idx="2051">
                  <c:v>1.7</c:v>
                </c:pt>
                <c:pt idx="2052">
                  <c:v>-2.4</c:v>
                </c:pt>
                <c:pt idx="2053">
                  <c:v>-2.5</c:v>
                </c:pt>
                <c:pt idx="2054">
                  <c:v>-2.2000000000000002</c:v>
                </c:pt>
                <c:pt idx="2055">
                  <c:v>-0.2</c:v>
                </c:pt>
                <c:pt idx="2056">
                  <c:v>-4</c:v>
                </c:pt>
                <c:pt idx="2057">
                  <c:v>-3.8</c:v>
                </c:pt>
                <c:pt idx="2058">
                  <c:v>-4</c:v>
                </c:pt>
                <c:pt idx="2059">
                  <c:v>-4.5999999999999996</c:v>
                </c:pt>
                <c:pt idx="2060">
                  <c:v>-3.4</c:v>
                </c:pt>
                <c:pt idx="2061">
                  <c:v>-0.7</c:v>
                </c:pt>
                <c:pt idx="2062">
                  <c:v>-0.8</c:v>
                </c:pt>
                <c:pt idx="2063">
                  <c:v>-1.5</c:v>
                </c:pt>
                <c:pt idx="2064">
                  <c:v>-1.9</c:v>
                </c:pt>
                <c:pt idx="2065">
                  <c:v>-2.2999999999999998</c:v>
                </c:pt>
                <c:pt idx="2066">
                  <c:v>-2.4</c:v>
                </c:pt>
                <c:pt idx="2067">
                  <c:v>-2.7</c:v>
                </c:pt>
                <c:pt idx="2068">
                  <c:v>-2.4</c:v>
                </c:pt>
                <c:pt idx="2284">
                  <c:v>5.7</c:v>
                </c:pt>
                <c:pt idx="2285">
                  <c:v>5.3</c:v>
                </c:pt>
                <c:pt idx="2286">
                  <c:v>4.0999999999999996</c:v>
                </c:pt>
                <c:pt idx="2287">
                  <c:v>11.9</c:v>
                </c:pt>
                <c:pt idx="2288">
                  <c:v>10.1</c:v>
                </c:pt>
                <c:pt idx="2289">
                  <c:v>8.1999999999999993</c:v>
                </c:pt>
                <c:pt idx="2290">
                  <c:v>8</c:v>
                </c:pt>
                <c:pt idx="2291">
                  <c:v>7</c:v>
                </c:pt>
                <c:pt idx="2292">
                  <c:v>5.3</c:v>
                </c:pt>
                <c:pt idx="2293">
                  <c:v>5.9</c:v>
                </c:pt>
                <c:pt idx="2294">
                  <c:v>1.4</c:v>
                </c:pt>
                <c:pt idx="2295">
                  <c:v>2.4</c:v>
                </c:pt>
                <c:pt idx="2296">
                  <c:v>0.3</c:v>
                </c:pt>
                <c:pt idx="2297">
                  <c:v>16.8</c:v>
                </c:pt>
                <c:pt idx="2298">
                  <c:v>15.6</c:v>
                </c:pt>
                <c:pt idx="2299">
                  <c:v>14.5</c:v>
                </c:pt>
                <c:pt idx="2300">
                  <c:v>14.3</c:v>
                </c:pt>
                <c:pt idx="2301">
                  <c:v>14.2</c:v>
                </c:pt>
                <c:pt idx="2302">
                  <c:v>12.2</c:v>
                </c:pt>
                <c:pt idx="2303">
                  <c:v>11</c:v>
                </c:pt>
                <c:pt idx="2304">
                  <c:v>14.4</c:v>
                </c:pt>
                <c:pt idx="2305">
                  <c:v>15.9</c:v>
                </c:pt>
                <c:pt idx="2306">
                  <c:v>15.6</c:v>
                </c:pt>
                <c:pt idx="2307">
                  <c:v>2.6</c:v>
                </c:pt>
                <c:pt idx="2308">
                  <c:v>0.6</c:v>
                </c:pt>
                <c:pt idx="2309">
                  <c:v>16.600000000000001</c:v>
                </c:pt>
                <c:pt idx="2310">
                  <c:v>0.9</c:v>
                </c:pt>
                <c:pt idx="2311">
                  <c:v>15.8</c:v>
                </c:pt>
                <c:pt idx="2312">
                  <c:v>15.7</c:v>
                </c:pt>
                <c:pt idx="2313">
                  <c:v>14.1</c:v>
                </c:pt>
                <c:pt idx="2314">
                  <c:v>13.2</c:v>
                </c:pt>
                <c:pt idx="2315">
                  <c:v>11.9</c:v>
                </c:pt>
                <c:pt idx="2316">
                  <c:v>13.6</c:v>
                </c:pt>
                <c:pt idx="2317">
                  <c:v>12.4</c:v>
                </c:pt>
                <c:pt idx="2318">
                  <c:v>10.3</c:v>
                </c:pt>
                <c:pt idx="2319">
                  <c:v>9.6</c:v>
                </c:pt>
                <c:pt idx="2320">
                  <c:v>9</c:v>
                </c:pt>
                <c:pt idx="2321">
                  <c:v>6.4</c:v>
                </c:pt>
                <c:pt idx="2322">
                  <c:v>5.6</c:v>
                </c:pt>
                <c:pt idx="2323">
                  <c:v>3.8</c:v>
                </c:pt>
                <c:pt idx="2324">
                  <c:v>2.5</c:v>
                </c:pt>
                <c:pt idx="2325">
                  <c:v>0.5</c:v>
                </c:pt>
                <c:pt idx="2326">
                  <c:v>-0.8</c:v>
                </c:pt>
                <c:pt idx="2327">
                  <c:v>3.5</c:v>
                </c:pt>
                <c:pt idx="2328">
                  <c:v>1.7</c:v>
                </c:pt>
                <c:pt idx="2329">
                  <c:v>0.9</c:v>
                </c:pt>
                <c:pt idx="2330">
                  <c:v>0</c:v>
                </c:pt>
                <c:pt idx="2331">
                  <c:v>-0.8</c:v>
                </c:pt>
                <c:pt idx="2332">
                  <c:v>-2.5</c:v>
                </c:pt>
                <c:pt idx="2333">
                  <c:v>-5.2</c:v>
                </c:pt>
                <c:pt idx="2334">
                  <c:v>-7.2</c:v>
                </c:pt>
                <c:pt idx="2335">
                  <c:v>-8</c:v>
                </c:pt>
                <c:pt idx="2336">
                  <c:v>-5.6</c:v>
                </c:pt>
                <c:pt idx="2337">
                  <c:v>-8.6999999999999993</c:v>
                </c:pt>
                <c:pt idx="2338">
                  <c:v>-11.8</c:v>
                </c:pt>
                <c:pt idx="2339">
                  <c:v>-15.2</c:v>
                </c:pt>
                <c:pt idx="2340">
                  <c:v>-16.5</c:v>
                </c:pt>
                <c:pt idx="2341">
                  <c:v>-21.7</c:v>
                </c:pt>
                <c:pt idx="2342">
                  <c:v>-10.9</c:v>
                </c:pt>
                <c:pt idx="2343">
                  <c:v>-15.9</c:v>
                </c:pt>
                <c:pt idx="2344">
                  <c:v>-18</c:v>
                </c:pt>
                <c:pt idx="2345">
                  <c:v>-23.3</c:v>
                </c:pt>
                <c:pt idx="2346">
                  <c:v>-26.3</c:v>
                </c:pt>
                <c:pt idx="2347">
                  <c:v>-21.3</c:v>
                </c:pt>
                <c:pt idx="2348">
                  <c:v>-28.9</c:v>
                </c:pt>
                <c:pt idx="2349">
                  <c:v>-30</c:v>
                </c:pt>
                <c:pt idx="2350">
                  <c:v>-34.9</c:v>
                </c:pt>
                <c:pt idx="2351">
                  <c:v>-37.799999999999997</c:v>
                </c:pt>
                <c:pt idx="2352">
                  <c:v>-40.200000000000003</c:v>
                </c:pt>
                <c:pt idx="2353">
                  <c:v>-43.5</c:v>
                </c:pt>
                <c:pt idx="2354">
                  <c:v>-44.5</c:v>
                </c:pt>
                <c:pt idx="2355">
                  <c:v>-44.6</c:v>
                </c:pt>
                <c:pt idx="2356">
                  <c:v>-48.3</c:v>
                </c:pt>
                <c:pt idx="2357">
                  <c:v>-52.5</c:v>
                </c:pt>
                <c:pt idx="2358">
                  <c:v>-53.2</c:v>
                </c:pt>
                <c:pt idx="2359">
                  <c:v>-51.4</c:v>
                </c:pt>
                <c:pt idx="2360">
                  <c:v>-55</c:v>
                </c:pt>
                <c:pt idx="2361">
                  <c:v>-54.6</c:v>
                </c:pt>
                <c:pt idx="2362">
                  <c:v>-56.8</c:v>
                </c:pt>
                <c:pt idx="2363">
                  <c:v>-59</c:v>
                </c:pt>
                <c:pt idx="2364">
                  <c:v>-61.7</c:v>
                </c:pt>
                <c:pt idx="2365">
                  <c:v>-64.099999999999994</c:v>
                </c:pt>
                <c:pt idx="2366">
                  <c:v>-66.3</c:v>
                </c:pt>
                <c:pt idx="2367">
                  <c:v>-67.599999999999994</c:v>
                </c:pt>
                <c:pt idx="2368">
                  <c:v>-70.3</c:v>
                </c:pt>
                <c:pt idx="2369">
                  <c:v>-73.7</c:v>
                </c:pt>
                <c:pt idx="2370">
                  <c:v>-75.3</c:v>
                </c:pt>
                <c:pt idx="2371">
                  <c:v>-76.900000000000006</c:v>
                </c:pt>
                <c:pt idx="2372">
                  <c:v>-78</c:v>
                </c:pt>
                <c:pt idx="2373">
                  <c:v>-77.8</c:v>
                </c:pt>
                <c:pt idx="2374">
                  <c:v>-84.3</c:v>
                </c:pt>
                <c:pt idx="2375">
                  <c:v>-86</c:v>
                </c:pt>
                <c:pt idx="2376">
                  <c:v>-86.4</c:v>
                </c:pt>
                <c:pt idx="2377">
                  <c:v>-86.5</c:v>
                </c:pt>
                <c:pt idx="2378">
                  <c:v>-81</c:v>
                </c:pt>
                <c:pt idx="2379">
                  <c:v>-81.099999999999994</c:v>
                </c:pt>
                <c:pt idx="2380">
                  <c:v>-81</c:v>
                </c:pt>
                <c:pt idx="2381">
                  <c:v>-81.3</c:v>
                </c:pt>
                <c:pt idx="2382">
                  <c:v>-81.5</c:v>
                </c:pt>
                <c:pt idx="2383">
                  <c:v>-81.7</c:v>
                </c:pt>
                <c:pt idx="2384">
                  <c:v>-81.5</c:v>
                </c:pt>
                <c:pt idx="2385">
                  <c:v>-83.2</c:v>
                </c:pt>
                <c:pt idx="2386">
                  <c:v>-83.8</c:v>
                </c:pt>
                <c:pt idx="2387">
                  <c:v>-84</c:v>
                </c:pt>
                <c:pt idx="2388">
                  <c:v>-84.4</c:v>
                </c:pt>
                <c:pt idx="2389">
                  <c:v>-84</c:v>
                </c:pt>
                <c:pt idx="2390">
                  <c:v>-83.2</c:v>
                </c:pt>
                <c:pt idx="2391">
                  <c:v>-83.5</c:v>
                </c:pt>
                <c:pt idx="2392">
                  <c:v>-83.6</c:v>
                </c:pt>
                <c:pt idx="2393">
                  <c:v>-83.4</c:v>
                </c:pt>
                <c:pt idx="2394">
                  <c:v>-80.900000000000006</c:v>
                </c:pt>
                <c:pt idx="2395">
                  <c:v>-62.9</c:v>
                </c:pt>
                <c:pt idx="2396">
                  <c:v>-60.7</c:v>
                </c:pt>
                <c:pt idx="2397">
                  <c:v>-56.8</c:v>
                </c:pt>
                <c:pt idx="2398">
                  <c:v>-57.2</c:v>
                </c:pt>
                <c:pt idx="2399">
                  <c:v>-58</c:v>
                </c:pt>
                <c:pt idx="2400">
                  <c:v>-58.1</c:v>
                </c:pt>
                <c:pt idx="2401">
                  <c:v>-64.400000000000006</c:v>
                </c:pt>
                <c:pt idx="2402">
                  <c:v>-68.8</c:v>
                </c:pt>
                <c:pt idx="2403">
                  <c:v>-70.2</c:v>
                </c:pt>
                <c:pt idx="2404">
                  <c:v>-71.099999999999994</c:v>
                </c:pt>
                <c:pt idx="2405">
                  <c:v>-74.7</c:v>
                </c:pt>
                <c:pt idx="2406">
                  <c:v>-77.599999999999994</c:v>
                </c:pt>
                <c:pt idx="2407">
                  <c:v>-79.599999999999994</c:v>
                </c:pt>
                <c:pt idx="2408">
                  <c:v>-79.8</c:v>
                </c:pt>
                <c:pt idx="2409">
                  <c:v>-75.599999999999994</c:v>
                </c:pt>
                <c:pt idx="2410">
                  <c:v>-79.3</c:v>
                </c:pt>
                <c:pt idx="2411">
                  <c:v>-83.9</c:v>
                </c:pt>
                <c:pt idx="2412">
                  <c:v>-85.7</c:v>
                </c:pt>
                <c:pt idx="2413">
                  <c:v>-86.3</c:v>
                </c:pt>
                <c:pt idx="2414">
                  <c:v>-86</c:v>
                </c:pt>
                <c:pt idx="2415">
                  <c:v>-79.7</c:v>
                </c:pt>
                <c:pt idx="2416">
                  <c:v>-79.7</c:v>
                </c:pt>
                <c:pt idx="2417">
                  <c:v>-79.900000000000006</c:v>
                </c:pt>
                <c:pt idx="2418">
                  <c:v>-77.599999999999994</c:v>
                </c:pt>
                <c:pt idx="2419">
                  <c:v>-59.8</c:v>
                </c:pt>
                <c:pt idx="2420">
                  <c:v>-47.4</c:v>
                </c:pt>
                <c:pt idx="2421">
                  <c:v>-44.8</c:v>
                </c:pt>
                <c:pt idx="2422">
                  <c:v>-16.8</c:v>
                </c:pt>
                <c:pt idx="2423">
                  <c:v>-19.5</c:v>
                </c:pt>
                <c:pt idx="2424">
                  <c:v>-22.8</c:v>
                </c:pt>
                <c:pt idx="2425">
                  <c:v>-24.5</c:v>
                </c:pt>
                <c:pt idx="2426">
                  <c:v>-28.5</c:v>
                </c:pt>
                <c:pt idx="2427">
                  <c:v>-33.9</c:v>
                </c:pt>
                <c:pt idx="2428">
                  <c:v>-32.5</c:v>
                </c:pt>
                <c:pt idx="2429">
                  <c:v>-34.700000000000003</c:v>
                </c:pt>
                <c:pt idx="2430">
                  <c:v>-30</c:v>
                </c:pt>
                <c:pt idx="2431">
                  <c:v>-29.8</c:v>
                </c:pt>
                <c:pt idx="2432">
                  <c:v>-21.6</c:v>
                </c:pt>
                <c:pt idx="2433">
                  <c:v>-28.2</c:v>
                </c:pt>
                <c:pt idx="2434">
                  <c:v>-25.4</c:v>
                </c:pt>
                <c:pt idx="2435">
                  <c:v>5</c:v>
                </c:pt>
                <c:pt idx="2436">
                  <c:v>3</c:v>
                </c:pt>
                <c:pt idx="2437">
                  <c:v>2.6</c:v>
                </c:pt>
                <c:pt idx="2438">
                  <c:v>2.5</c:v>
                </c:pt>
                <c:pt idx="2439">
                  <c:v>2.1</c:v>
                </c:pt>
                <c:pt idx="2440">
                  <c:v>1.6</c:v>
                </c:pt>
                <c:pt idx="2441">
                  <c:v>1.3</c:v>
                </c:pt>
                <c:pt idx="2442">
                  <c:v>1</c:v>
                </c:pt>
                <c:pt idx="2443">
                  <c:v>0.3</c:v>
                </c:pt>
                <c:pt idx="2444">
                  <c:v>0</c:v>
                </c:pt>
                <c:pt idx="2445">
                  <c:v>-0.7</c:v>
                </c:pt>
                <c:pt idx="2446">
                  <c:v>-1.2</c:v>
                </c:pt>
                <c:pt idx="2447">
                  <c:v>-0.4</c:v>
                </c:pt>
                <c:pt idx="2448">
                  <c:v>-1.6</c:v>
                </c:pt>
                <c:pt idx="2449">
                  <c:v>-2.1</c:v>
                </c:pt>
                <c:pt idx="2450">
                  <c:v>-2.4</c:v>
                </c:pt>
                <c:pt idx="2451">
                  <c:v>-2.7</c:v>
                </c:pt>
                <c:pt idx="2452">
                  <c:v>0.4</c:v>
                </c:pt>
                <c:pt idx="2453">
                  <c:v>-2.4</c:v>
                </c:pt>
                <c:pt idx="2454">
                  <c:v>-3.1</c:v>
                </c:pt>
                <c:pt idx="2455">
                  <c:v>-3.8</c:v>
                </c:pt>
                <c:pt idx="2456">
                  <c:v>-4.0999999999999996</c:v>
                </c:pt>
                <c:pt idx="2457">
                  <c:v>-4.5</c:v>
                </c:pt>
                <c:pt idx="2458">
                  <c:v>-4.5999999999999996</c:v>
                </c:pt>
                <c:pt idx="2459">
                  <c:v>-5.7</c:v>
                </c:pt>
                <c:pt idx="2460">
                  <c:v>-5.5</c:v>
                </c:pt>
                <c:pt idx="2461">
                  <c:v>-6.1</c:v>
                </c:pt>
                <c:pt idx="2462">
                  <c:v>-5.9</c:v>
                </c:pt>
                <c:pt idx="2463">
                  <c:v>-5.6</c:v>
                </c:pt>
                <c:pt idx="2464">
                  <c:v>-5.2</c:v>
                </c:pt>
                <c:pt idx="2465">
                  <c:v>-1.9</c:v>
                </c:pt>
                <c:pt idx="2466">
                  <c:v>1.3</c:v>
                </c:pt>
                <c:pt idx="2467">
                  <c:v>-0.8</c:v>
                </c:pt>
                <c:pt idx="2468">
                  <c:v>-1.4</c:v>
                </c:pt>
                <c:pt idx="2469">
                  <c:v>-0.3</c:v>
                </c:pt>
                <c:pt idx="2470">
                  <c:v>2.5</c:v>
                </c:pt>
                <c:pt idx="2471">
                  <c:v>3.2</c:v>
                </c:pt>
                <c:pt idx="2472">
                  <c:v>2.5</c:v>
                </c:pt>
                <c:pt idx="2473">
                  <c:v>2.2999999999999998</c:v>
                </c:pt>
                <c:pt idx="2474">
                  <c:v>1.8</c:v>
                </c:pt>
                <c:pt idx="2475">
                  <c:v>1.7</c:v>
                </c:pt>
                <c:pt idx="2476">
                  <c:v>1.9</c:v>
                </c:pt>
                <c:pt idx="2477">
                  <c:v>1.8</c:v>
                </c:pt>
                <c:pt idx="2478">
                  <c:v>1.4</c:v>
                </c:pt>
                <c:pt idx="2479">
                  <c:v>1.2</c:v>
                </c:pt>
                <c:pt idx="2480">
                  <c:v>1</c:v>
                </c:pt>
                <c:pt idx="2481">
                  <c:v>1.3</c:v>
                </c:pt>
                <c:pt idx="2482">
                  <c:v>1</c:v>
                </c:pt>
                <c:pt idx="2483">
                  <c:v>0.8</c:v>
                </c:pt>
                <c:pt idx="2484">
                  <c:v>0.7</c:v>
                </c:pt>
                <c:pt idx="2485">
                  <c:v>1.1000000000000001</c:v>
                </c:pt>
                <c:pt idx="2486">
                  <c:v>-3.8</c:v>
                </c:pt>
                <c:pt idx="2487">
                  <c:v>-4.3</c:v>
                </c:pt>
                <c:pt idx="2488">
                  <c:v>-1.9</c:v>
                </c:pt>
                <c:pt idx="2489">
                  <c:v>9.5</c:v>
                </c:pt>
                <c:pt idx="2490">
                  <c:v>13.2</c:v>
                </c:pt>
                <c:pt idx="2491">
                  <c:v>12.6</c:v>
                </c:pt>
                <c:pt idx="2492">
                  <c:v>12.2</c:v>
                </c:pt>
                <c:pt idx="2493">
                  <c:v>13</c:v>
                </c:pt>
                <c:pt idx="2494">
                  <c:v>11.8</c:v>
                </c:pt>
                <c:pt idx="2495">
                  <c:v>11.6</c:v>
                </c:pt>
                <c:pt idx="2496">
                  <c:v>11.9</c:v>
                </c:pt>
                <c:pt idx="2497">
                  <c:v>9.1</c:v>
                </c:pt>
                <c:pt idx="2498">
                  <c:v>9.5</c:v>
                </c:pt>
                <c:pt idx="2499">
                  <c:v>13.4</c:v>
                </c:pt>
                <c:pt idx="2500">
                  <c:v>14.5</c:v>
                </c:pt>
                <c:pt idx="2501">
                  <c:v>14.9</c:v>
                </c:pt>
                <c:pt idx="2502">
                  <c:v>13.2</c:v>
                </c:pt>
                <c:pt idx="2503">
                  <c:v>12.5</c:v>
                </c:pt>
                <c:pt idx="2504">
                  <c:v>12.9</c:v>
                </c:pt>
                <c:pt idx="2505">
                  <c:v>14</c:v>
                </c:pt>
                <c:pt idx="2506">
                  <c:v>12.4</c:v>
                </c:pt>
                <c:pt idx="2507">
                  <c:v>11.6</c:v>
                </c:pt>
                <c:pt idx="2508">
                  <c:v>10.8</c:v>
                </c:pt>
                <c:pt idx="2509">
                  <c:v>11.9</c:v>
                </c:pt>
                <c:pt idx="2510">
                  <c:v>11.6</c:v>
                </c:pt>
                <c:pt idx="2511">
                  <c:v>10.7</c:v>
                </c:pt>
                <c:pt idx="2512">
                  <c:v>11.1</c:v>
                </c:pt>
                <c:pt idx="2513">
                  <c:v>11</c:v>
                </c:pt>
                <c:pt idx="2514">
                  <c:v>9.4</c:v>
                </c:pt>
                <c:pt idx="2515">
                  <c:v>9.5</c:v>
                </c:pt>
                <c:pt idx="2516">
                  <c:v>9.6</c:v>
                </c:pt>
                <c:pt idx="2517">
                  <c:v>9.3000000000000007</c:v>
                </c:pt>
                <c:pt idx="2518">
                  <c:v>10.8</c:v>
                </c:pt>
                <c:pt idx="2519">
                  <c:v>12.7</c:v>
                </c:pt>
                <c:pt idx="2520">
                  <c:v>13.7</c:v>
                </c:pt>
                <c:pt idx="2521">
                  <c:v>12</c:v>
                </c:pt>
                <c:pt idx="2522">
                  <c:v>13.2</c:v>
                </c:pt>
                <c:pt idx="2523">
                  <c:v>16.7</c:v>
                </c:pt>
                <c:pt idx="2524">
                  <c:v>0.5</c:v>
                </c:pt>
                <c:pt idx="2525">
                  <c:v>15.1</c:v>
                </c:pt>
                <c:pt idx="2526">
                  <c:v>14</c:v>
                </c:pt>
                <c:pt idx="2527">
                  <c:v>13.7</c:v>
                </c:pt>
                <c:pt idx="2528">
                  <c:v>0.7</c:v>
                </c:pt>
                <c:pt idx="2529">
                  <c:v>16</c:v>
                </c:pt>
                <c:pt idx="2530">
                  <c:v>15.5</c:v>
                </c:pt>
                <c:pt idx="2531">
                  <c:v>17.2</c:v>
                </c:pt>
                <c:pt idx="2532">
                  <c:v>15.9</c:v>
                </c:pt>
                <c:pt idx="2533">
                  <c:v>0.4</c:v>
                </c:pt>
                <c:pt idx="2534">
                  <c:v>16.8</c:v>
                </c:pt>
                <c:pt idx="2535">
                  <c:v>15.1</c:v>
                </c:pt>
                <c:pt idx="2536">
                  <c:v>14.4</c:v>
                </c:pt>
                <c:pt idx="2537">
                  <c:v>15.2</c:v>
                </c:pt>
                <c:pt idx="2538">
                  <c:v>3</c:v>
                </c:pt>
                <c:pt idx="2539">
                  <c:v>16.100000000000001</c:v>
                </c:pt>
                <c:pt idx="2540">
                  <c:v>15.3</c:v>
                </c:pt>
                <c:pt idx="2541">
                  <c:v>14.7</c:v>
                </c:pt>
                <c:pt idx="2542">
                  <c:v>14.5</c:v>
                </c:pt>
                <c:pt idx="2543">
                  <c:v>14.5</c:v>
                </c:pt>
                <c:pt idx="2544">
                  <c:v>13.8</c:v>
                </c:pt>
                <c:pt idx="2545">
                  <c:v>13.5</c:v>
                </c:pt>
                <c:pt idx="2546">
                  <c:v>13.4</c:v>
                </c:pt>
                <c:pt idx="2547">
                  <c:v>13.2</c:v>
                </c:pt>
                <c:pt idx="2548">
                  <c:v>13</c:v>
                </c:pt>
                <c:pt idx="2549">
                  <c:v>12.9</c:v>
                </c:pt>
                <c:pt idx="2550">
                  <c:v>12.8</c:v>
                </c:pt>
                <c:pt idx="2551">
                  <c:v>12.9</c:v>
                </c:pt>
                <c:pt idx="2552">
                  <c:v>12.6</c:v>
                </c:pt>
                <c:pt idx="2553">
                  <c:v>11.9</c:v>
                </c:pt>
                <c:pt idx="2554">
                  <c:v>11.9</c:v>
                </c:pt>
                <c:pt idx="2555">
                  <c:v>12.2</c:v>
                </c:pt>
                <c:pt idx="2556">
                  <c:v>11.6</c:v>
                </c:pt>
                <c:pt idx="2557">
                  <c:v>11.5</c:v>
                </c:pt>
                <c:pt idx="2558">
                  <c:v>11.6</c:v>
                </c:pt>
                <c:pt idx="2559">
                  <c:v>11.9</c:v>
                </c:pt>
                <c:pt idx="2560">
                  <c:v>12</c:v>
                </c:pt>
                <c:pt idx="2561">
                  <c:v>11.9</c:v>
                </c:pt>
                <c:pt idx="2562">
                  <c:v>11.9</c:v>
                </c:pt>
                <c:pt idx="2563">
                  <c:v>13.1</c:v>
                </c:pt>
                <c:pt idx="2564">
                  <c:v>17</c:v>
                </c:pt>
                <c:pt idx="2565">
                  <c:v>16.600000000000001</c:v>
                </c:pt>
                <c:pt idx="2566">
                  <c:v>1.3</c:v>
                </c:pt>
                <c:pt idx="2567">
                  <c:v>15.9</c:v>
                </c:pt>
                <c:pt idx="2568">
                  <c:v>16</c:v>
                </c:pt>
                <c:pt idx="2569">
                  <c:v>14.7</c:v>
                </c:pt>
                <c:pt idx="2570">
                  <c:v>14.5</c:v>
                </c:pt>
                <c:pt idx="2571">
                  <c:v>1.9</c:v>
                </c:pt>
                <c:pt idx="2572">
                  <c:v>16.399999999999999</c:v>
                </c:pt>
                <c:pt idx="2573">
                  <c:v>15.9</c:v>
                </c:pt>
                <c:pt idx="2574">
                  <c:v>15.1</c:v>
                </c:pt>
                <c:pt idx="2575">
                  <c:v>14.7</c:v>
                </c:pt>
                <c:pt idx="2576">
                  <c:v>14.2</c:v>
                </c:pt>
                <c:pt idx="2577">
                  <c:v>13.7</c:v>
                </c:pt>
                <c:pt idx="2578">
                  <c:v>14</c:v>
                </c:pt>
                <c:pt idx="2579">
                  <c:v>15.2</c:v>
                </c:pt>
                <c:pt idx="2580">
                  <c:v>14.8</c:v>
                </c:pt>
                <c:pt idx="2581">
                  <c:v>14.5</c:v>
                </c:pt>
                <c:pt idx="2582">
                  <c:v>13.5</c:v>
                </c:pt>
                <c:pt idx="2583">
                  <c:v>7</c:v>
                </c:pt>
                <c:pt idx="2584">
                  <c:v>0.2</c:v>
                </c:pt>
                <c:pt idx="2585">
                  <c:v>16.600000000000001</c:v>
                </c:pt>
                <c:pt idx="2586">
                  <c:v>16.399999999999999</c:v>
                </c:pt>
                <c:pt idx="2587">
                  <c:v>15.5</c:v>
                </c:pt>
                <c:pt idx="2588">
                  <c:v>14.9</c:v>
                </c:pt>
                <c:pt idx="2589">
                  <c:v>15.3</c:v>
                </c:pt>
                <c:pt idx="2590">
                  <c:v>15</c:v>
                </c:pt>
                <c:pt idx="2591">
                  <c:v>15.1</c:v>
                </c:pt>
                <c:pt idx="2592">
                  <c:v>17</c:v>
                </c:pt>
                <c:pt idx="2593">
                  <c:v>15.7</c:v>
                </c:pt>
                <c:pt idx="2594">
                  <c:v>15.5</c:v>
                </c:pt>
                <c:pt idx="2595">
                  <c:v>16.100000000000001</c:v>
                </c:pt>
                <c:pt idx="2596">
                  <c:v>15.6</c:v>
                </c:pt>
                <c:pt idx="2597">
                  <c:v>15.5</c:v>
                </c:pt>
                <c:pt idx="2598">
                  <c:v>16</c:v>
                </c:pt>
                <c:pt idx="2599">
                  <c:v>16.3</c:v>
                </c:pt>
                <c:pt idx="2600">
                  <c:v>16.600000000000001</c:v>
                </c:pt>
                <c:pt idx="2601">
                  <c:v>1</c:v>
                </c:pt>
                <c:pt idx="2602">
                  <c:v>0.6</c:v>
                </c:pt>
                <c:pt idx="2603">
                  <c:v>0.6</c:v>
                </c:pt>
                <c:pt idx="2604">
                  <c:v>0.1</c:v>
                </c:pt>
                <c:pt idx="2605">
                  <c:v>16.600000000000001</c:v>
                </c:pt>
                <c:pt idx="2606">
                  <c:v>16.399999999999999</c:v>
                </c:pt>
                <c:pt idx="2607">
                  <c:v>16.3</c:v>
                </c:pt>
                <c:pt idx="2608">
                  <c:v>15.7</c:v>
                </c:pt>
                <c:pt idx="2609">
                  <c:v>15</c:v>
                </c:pt>
                <c:pt idx="2610">
                  <c:v>16</c:v>
                </c:pt>
                <c:pt idx="2611">
                  <c:v>2.9</c:v>
                </c:pt>
                <c:pt idx="2612">
                  <c:v>3.4</c:v>
                </c:pt>
                <c:pt idx="2613">
                  <c:v>2.6</c:v>
                </c:pt>
                <c:pt idx="2614">
                  <c:v>2.1</c:v>
                </c:pt>
                <c:pt idx="2615">
                  <c:v>1.2</c:v>
                </c:pt>
                <c:pt idx="2616">
                  <c:v>1.2</c:v>
                </c:pt>
                <c:pt idx="2617">
                  <c:v>2.4</c:v>
                </c:pt>
                <c:pt idx="2618">
                  <c:v>0.8</c:v>
                </c:pt>
                <c:pt idx="2619">
                  <c:v>2.2999999999999998</c:v>
                </c:pt>
                <c:pt idx="2620">
                  <c:v>7</c:v>
                </c:pt>
                <c:pt idx="2621">
                  <c:v>3.7</c:v>
                </c:pt>
                <c:pt idx="2622">
                  <c:v>2.7</c:v>
                </c:pt>
                <c:pt idx="2623">
                  <c:v>2.2000000000000002</c:v>
                </c:pt>
                <c:pt idx="2624">
                  <c:v>2.2999999999999998</c:v>
                </c:pt>
                <c:pt idx="2625">
                  <c:v>1</c:v>
                </c:pt>
                <c:pt idx="2626">
                  <c:v>0.1</c:v>
                </c:pt>
                <c:pt idx="2627">
                  <c:v>16.5</c:v>
                </c:pt>
                <c:pt idx="2628">
                  <c:v>15.8</c:v>
                </c:pt>
                <c:pt idx="2629">
                  <c:v>15.2</c:v>
                </c:pt>
                <c:pt idx="2630">
                  <c:v>14.6</c:v>
                </c:pt>
                <c:pt idx="2631">
                  <c:v>13.4</c:v>
                </c:pt>
                <c:pt idx="2632">
                  <c:v>15.6</c:v>
                </c:pt>
                <c:pt idx="2633">
                  <c:v>14.1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419-4BB5-BD90-249377BC514A}"/>
            </c:ext>
          </c:extLst>
        </c:ser>
        <c:ser>
          <c:idx val="7"/>
          <c:order val="7"/>
          <c:tx>
            <c:strRef>
              <c:f>CUVA_corr_depths!$I$1</c:f>
              <c:strCache>
                <c:ptCount val="1"/>
                <c:pt idx="0">
                  <c:v>970Fitzwater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cat>
            <c:numRef>
              <c:f>CUVA_corr_depths!$A$2:$A$2635</c:f>
              <c:numCache>
                <c:formatCode>m/d/yyyy</c:formatCode>
                <c:ptCount val="2634"/>
                <c:pt idx="0">
                  <c:v>40491</c:v>
                </c:pt>
                <c:pt idx="1">
                  <c:v>40492</c:v>
                </c:pt>
                <c:pt idx="2">
                  <c:v>40493</c:v>
                </c:pt>
                <c:pt idx="3">
                  <c:v>40494</c:v>
                </c:pt>
                <c:pt idx="4">
                  <c:v>40495</c:v>
                </c:pt>
                <c:pt idx="5">
                  <c:v>40496</c:v>
                </c:pt>
                <c:pt idx="6">
                  <c:v>40497</c:v>
                </c:pt>
                <c:pt idx="7">
                  <c:v>40498</c:v>
                </c:pt>
                <c:pt idx="8">
                  <c:v>40499</c:v>
                </c:pt>
                <c:pt idx="9">
                  <c:v>40500</c:v>
                </c:pt>
                <c:pt idx="10">
                  <c:v>40501</c:v>
                </c:pt>
                <c:pt idx="11">
                  <c:v>40502</c:v>
                </c:pt>
                <c:pt idx="12">
                  <c:v>40503</c:v>
                </c:pt>
                <c:pt idx="13">
                  <c:v>40504</c:v>
                </c:pt>
                <c:pt idx="14">
                  <c:v>40505</c:v>
                </c:pt>
                <c:pt idx="15">
                  <c:v>40506</c:v>
                </c:pt>
                <c:pt idx="16">
                  <c:v>40507</c:v>
                </c:pt>
                <c:pt idx="17">
                  <c:v>40508</c:v>
                </c:pt>
                <c:pt idx="18">
                  <c:v>40509</c:v>
                </c:pt>
                <c:pt idx="19">
                  <c:v>40510</c:v>
                </c:pt>
                <c:pt idx="20">
                  <c:v>40511</c:v>
                </c:pt>
                <c:pt idx="21">
                  <c:v>40512</c:v>
                </c:pt>
                <c:pt idx="22">
                  <c:v>40513</c:v>
                </c:pt>
                <c:pt idx="23">
                  <c:v>40514</c:v>
                </c:pt>
                <c:pt idx="24">
                  <c:v>40515</c:v>
                </c:pt>
                <c:pt idx="25">
                  <c:v>40516</c:v>
                </c:pt>
                <c:pt idx="26">
                  <c:v>40517</c:v>
                </c:pt>
                <c:pt idx="27">
                  <c:v>40518</c:v>
                </c:pt>
                <c:pt idx="28">
                  <c:v>40519</c:v>
                </c:pt>
                <c:pt idx="29">
                  <c:v>40520</c:v>
                </c:pt>
                <c:pt idx="30">
                  <c:v>40521</c:v>
                </c:pt>
                <c:pt idx="31">
                  <c:v>40522</c:v>
                </c:pt>
                <c:pt idx="32">
                  <c:v>40523</c:v>
                </c:pt>
                <c:pt idx="33">
                  <c:v>40524</c:v>
                </c:pt>
                <c:pt idx="34">
                  <c:v>40525</c:v>
                </c:pt>
                <c:pt idx="35">
                  <c:v>40526</c:v>
                </c:pt>
                <c:pt idx="36">
                  <c:v>40527</c:v>
                </c:pt>
                <c:pt idx="37">
                  <c:v>40528</c:v>
                </c:pt>
                <c:pt idx="38">
                  <c:v>40529</c:v>
                </c:pt>
                <c:pt idx="39">
                  <c:v>40530</c:v>
                </c:pt>
                <c:pt idx="40">
                  <c:v>40531</c:v>
                </c:pt>
                <c:pt idx="41">
                  <c:v>40532</c:v>
                </c:pt>
                <c:pt idx="42">
                  <c:v>40533</c:v>
                </c:pt>
                <c:pt idx="43">
                  <c:v>40534</c:v>
                </c:pt>
                <c:pt idx="44">
                  <c:v>40535</c:v>
                </c:pt>
                <c:pt idx="45">
                  <c:v>40536</c:v>
                </c:pt>
                <c:pt idx="46">
                  <c:v>40537</c:v>
                </c:pt>
                <c:pt idx="47">
                  <c:v>40538</c:v>
                </c:pt>
                <c:pt idx="48">
                  <c:v>40539</c:v>
                </c:pt>
                <c:pt idx="49">
                  <c:v>40540</c:v>
                </c:pt>
                <c:pt idx="50">
                  <c:v>40541</c:v>
                </c:pt>
                <c:pt idx="51">
                  <c:v>40542</c:v>
                </c:pt>
                <c:pt idx="52">
                  <c:v>40543</c:v>
                </c:pt>
                <c:pt idx="53">
                  <c:v>40544</c:v>
                </c:pt>
                <c:pt idx="54">
                  <c:v>40545</c:v>
                </c:pt>
                <c:pt idx="55">
                  <c:v>40546</c:v>
                </c:pt>
                <c:pt idx="56">
                  <c:v>40547</c:v>
                </c:pt>
                <c:pt idx="57">
                  <c:v>40548</c:v>
                </c:pt>
                <c:pt idx="58">
                  <c:v>40549</c:v>
                </c:pt>
                <c:pt idx="59">
                  <c:v>40550</c:v>
                </c:pt>
                <c:pt idx="60">
                  <c:v>40551</c:v>
                </c:pt>
                <c:pt idx="61">
                  <c:v>40552</c:v>
                </c:pt>
                <c:pt idx="62">
                  <c:v>40553</c:v>
                </c:pt>
                <c:pt idx="63">
                  <c:v>40554</c:v>
                </c:pt>
                <c:pt idx="64">
                  <c:v>40555</c:v>
                </c:pt>
                <c:pt idx="65">
                  <c:v>40556</c:v>
                </c:pt>
                <c:pt idx="66">
                  <c:v>40557</c:v>
                </c:pt>
                <c:pt idx="67">
                  <c:v>40558</c:v>
                </c:pt>
                <c:pt idx="68">
                  <c:v>40559</c:v>
                </c:pt>
                <c:pt idx="69">
                  <c:v>40560</c:v>
                </c:pt>
                <c:pt idx="70">
                  <c:v>40561</c:v>
                </c:pt>
                <c:pt idx="71">
                  <c:v>40562</c:v>
                </c:pt>
                <c:pt idx="72">
                  <c:v>40563</c:v>
                </c:pt>
                <c:pt idx="73">
                  <c:v>40564</c:v>
                </c:pt>
                <c:pt idx="74">
                  <c:v>40565</c:v>
                </c:pt>
                <c:pt idx="75">
                  <c:v>40566</c:v>
                </c:pt>
                <c:pt idx="76">
                  <c:v>40567</c:v>
                </c:pt>
                <c:pt idx="77">
                  <c:v>40568</c:v>
                </c:pt>
                <c:pt idx="78">
                  <c:v>40569</c:v>
                </c:pt>
                <c:pt idx="79">
                  <c:v>40570</c:v>
                </c:pt>
                <c:pt idx="80">
                  <c:v>40571</c:v>
                </c:pt>
                <c:pt idx="81">
                  <c:v>40572</c:v>
                </c:pt>
                <c:pt idx="82">
                  <c:v>40573</c:v>
                </c:pt>
                <c:pt idx="83">
                  <c:v>40574</c:v>
                </c:pt>
                <c:pt idx="84">
                  <c:v>40575</c:v>
                </c:pt>
                <c:pt idx="85">
                  <c:v>40576</c:v>
                </c:pt>
                <c:pt idx="86">
                  <c:v>40577</c:v>
                </c:pt>
                <c:pt idx="87">
                  <c:v>40578</c:v>
                </c:pt>
                <c:pt idx="88">
                  <c:v>40579</c:v>
                </c:pt>
                <c:pt idx="89">
                  <c:v>40580</c:v>
                </c:pt>
                <c:pt idx="90">
                  <c:v>40581</c:v>
                </c:pt>
                <c:pt idx="91">
                  <c:v>40582</c:v>
                </c:pt>
                <c:pt idx="92">
                  <c:v>40583</c:v>
                </c:pt>
                <c:pt idx="93">
                  <c:v>40584</c:v>
                </c:pt>
                <c:pt idx="94">
                  <c:v>40585</c:v>
                </c:pt>
                <c:pt idx="95">
                  <c:v>40586</c:v>
                </c:pt>
                <c:pt idx="96">
                  <c:v>40587</c:v>
                </c:pt>
                <c:pt idx="97">
                  <c:v>40588</c:v>
                </c:pt>
                <c:pt idx="98">
                  <c:v>40589</c:v>
                </c:pt>
                <c:pt idx="99">
                  <c:v>40590</c:v>
                </c:pt>
                <c:pt idx="100">
                  <c:v>40591</c:v>
                </c:pt>
                <c:pt idx="101">
                  <c:v>40592</c:v>
                </c:pt>
                <c:pt idx="102">
                  <c:v>40593</c:v>
                </c:pt>
                <c:pt idx="103">
                  <c:v>40594</c:v>
                </c:pt>
                <c:pt idx="104">
                  <c:v>40595</c:v>
                </c:pt>
                <c:pt idx="105">
                  <c:v>40596</c:v>
                </c:pt>
                <c:pt idx="106">
                  <c:v>40597</c:v>
                </c:pt>
                <c:pt idx="107">
                  <c:v>40598</c:v>
                </c:pt>
                <c:pt idx="108">
                  <c:v>40599</c:v>
                </c:pt>
                <c:pt idx="109">
                  <c:v>40600</c:v>
                </c:pt>
                <c:pt idx="110">
                  <c:v>40601</c:v>
                </c:pt>
                <c:pt idx="111">
                  <c:v>40602</c:v>
                </c:pt>
                <c:pt idx="112">
                  <c:v>40603</c:v>
                </c:pt>
                <c:pt idx="113">
                  <c:v>40604</c:v>
                </c:pt>
                <c:pt idx="114">
                  <c:v>40605</c:v>
                </c:pt>
                <c:pt idx="115">
                  <c:v>40606</c:v>
                </c:pt>
                <c:pt idx="116">
                  <c:v>40607</c:v>
                </c:pt>
                <c:pt idx="117">
                  <c:v>40608</c:v>
                </c:pt>
                <c:pt idx="118">
                  <c:v>40609</c:v>
                </c:pt>
                <c:pt idx="119">
                  <c:v>40610</c:v>
                </c:pt>
                <c:pt idx="120">
                  <c:v>40611</c:v>
                </c:pt>
                <c:pt idx="121">
                  <c:v>40612</c:v>
                </c:pt>
                <c:pt idx="122">
                  <c:v>40613</c:v>
                </c:pt>
                <c:pt idx="123">
                  <c:v>40614</c:v>
                </c:pt>
                <c:pt idx="124">
                  <c:v>40615</c:v>
                </c:pt>
                <c:pt idx="125">
                  <c:v>40616</c:v>
                </c:pt>
                <c:pt idx="126">
                  <c:v>40617</c:v>
                </c:pt>
                <c:pt idx="127">
                  <c:v>40618</c:v>
                </c:pt>
                <c:pt idx="128">
                  <c:v>40619</c:v>
                </c:pt>
                <c:pt idx="129">
                  <c:v>40620</c:v>
                </c:pt>
                <c:pt idx="130">
                  <c:v>40621</c:v>
                </c:pt>
                <c:pt idx="131">
                  <c:v>40622</c:v>
                </c:pt>
                <c:pt idx="132">
                  <c:v>40623</c:v>
                </c:pt>
                <c:pt idx="133">
                  <c:v>40624</c:v>
                </c:pt>
                <c:pt idx="134">
                  <c:v>40625</c:v>
                </c:pt>
                <c:pt idx="135">
                  <c:v>40626</c:v>
                </c:pt>
                <c:pt idx="136">
                  <c:v>40627</c:v>
                </c:pt>
                <c:pt idx="137">
                  <c:v>40628</c:v>
                </c:pt>
                <c:pt idx="138">
                  <c:v>40629</c:v>
                </c:pt>
                <c:pt idx="139">
                  <c:v>40630</c:v>
                </c:pt>
                <c:pt idx="140">
                  <c:v>40631</c:v>
                </c:pt>
                <c:pt idx="141">
                  <c:v>40632</c:v>
                </c:pt>
                <c:pt idx="142">
                  <c:v>40633</c:v>
                </c:pt>
                <c:pt idx="143">
                  <c:v>40634</c:v>
                </c:pt>
                <c:pt idx="144">
                  <c:v>40635</c:v>
                </c:pt>
                <c:pt idx="145">
                  <c:v>40636</c:v>
                </c:pt>
                <c:pt idx="146">
                  <c:v>40637</c:v>
                </c:pt>
                <c:pt idx="147">
                  <c:v>40638</c:v>
                </c:pt>
                <c:pt idx="148">
                  <c:v>40639</c:v>
                </c:pt>
                <c:pt idx="149">
                  <c:v>40640</c:v>
                </c:pt>
                <c:pt idx="150">
                  <c:v>40641</c:v>
                </c:pt>
                <c:pt idx="151">
                  <c:v>40642</c:v>
                </c:pt>
                <c:pt idx="152">
                  <c:v>40643</c:v>
                </c:pt>
                <c:pt idx="153">
                  <c:v>40644</c:v>
                </c:pt>
                <c:pt idx="154">
                  <c:v>40645</c:v>
                </c:pt>
                <c:pt idx="155">
                  <c:v>40646</c:v>
                </c:pt>
                <c:pt idx="156">
                  <c:v>40647</c:v>
                </c:pt>
                <c:pt idx="157">
                  <c:v>40648</c:v>
                </c:pt>
                <c:pt idx="158">
                  <c:v>40649</c:v>
                </c:pt>
                <c:pt idx="159">
                  <c:v>40650</c:v>
                </c:pt>
                <c:pt idx="160">
                  <c:v>40651</c:v>
                </c:pt>
                <c:pt idx="161">
                  <c:v>40652</c:v>
                </c:pt>
                <c:pt idx="162">
                  <c:v>40653</c:v>
                </c:pt>
                <c:pt idx="163">
                  <c:v>40654</c:v>
                </c:pt>
                <c:pt idx="164">
                  <c:v>40655</c:v>
                </c:pt>
                <c:pt idx="165">
                  <c:v>40656</c:v>
                </c:pt>
                <c:pt idx="166">
                  <c:v>40657</c:v>
                </c:pt>
                <c:pt idx="167">
                  <c:v>40658</c:v>
                </c:pt>
                <c:pt idx="168">
                  <c:v>40659</c:v>
                </c:pt>
                <c:pt idx="169">
                  <c:v>40660</c:v>
                </c:pt>
                <c:pt idx="170">
                  <c:v>40661</c:v>
                </c:pt>
                <c:pt idx="171">
                  <c:v>40662</c:v>
                </c:pt>
                <c:pt idx="172">
                  <c:v>40663</c:v>
                </c:pt>
                <c:pt idx="173">
                  <c:v>40664</c:v>
                </c:pt>
                <c:pt idx="174">
                  <c:v>40665</c:v>
                </c:pt>
                <c:pt idx="175">
                  <c:v>40666</c:v>
                </c:pt>
                <c:pt idx="176">
                  <c:v>40667</c:v>
                </c:pt>
                <c:pt idx="177">
                  <c:v>40668</c:v>
                </c:pt>
                <c:pt idx="178">
                  <c:v>40669</c:v>
                </c:pt>
                <c:pt idx="179">
                  <c:v>40670</c:v>
                </c:pt>
                <c:pt idx="180">
                  <c:v>40671</c:v>
                </c:pt>
                <c:pt idx="181">
                  <c:v>40672</c:v>
                </c:pt>
                <c:pt idx="182">
                  <c:v>40673</c:v>
                </c:pt>
                <c:pt idx="183">
                  <c:v>40674</c:v>
                </c:pt>
                <c:pt idx="184">
                  <c:v>40675</c:v>
                </c:pt>
                <c:pt idx="185">
                  <c:v>40676</c:v>
                </c:pt>
                <c:pt idx="186">
                  <c:v>40677</c:v>
                </c:pt>
                <c:pt idx="187">
                  <c:v>40678</c:v>
                </c:pt>
                <c:pt idx="188">
                  <c:v>40679</c:v>
                </c:pt>
                <c:pt idx="189">
                  <c:v>40680</c:v>
                </c:pt>
                <c:pt idx="190">
                  <c:v>40681</c:v>
                </c:pt>
                <c:pt idx="191">
                  <c:v>40682</c:v>
                </c:pt>
                <c:pt idx="192">
                  <c:v>40683</c:v>
                </c:pt>
                <c:pt idx="193">
                  <c:v>40684</c:v>
                </c:pt>
                <c:pt idx="194">
                  <c:v>40685</c:v>
                </c:pt>
                <c:pt idx="195">
                  <c:v>40686</c:v>
                </c:pt>
                <c:pt idx="196">
                  <c:v>40687</c:v>
                </c:pt>
                <c:pt idx="197">
                  <c:v>40688</c:v>
                </c:pt>
                <c:pt idx="198">
                  <c:v>40689</c:v>
                </c:pt>
                <c:pt idx="199">
                  <c:v>40690</c:v>
                </c:pt>
                <c:pt idx="200">
                  <c:v>40691</c:v>
                </c:pt>
                <c:pt idx="201">
                  <c:v>40692</c:v>
                </c:pt>
                <c:pt idx="202">
                  <c:v>40693</c:v>
                </c:pt>
                <c:pt idx="203">
                  <c:v>40694</c:v>
                </c:pt>
                <c:pt idx="204">
                  <c:v>40695</c:v>
                </c:pt>
                <c:pt idx="205">
                  <c:v>40696</c:v>
                </c:pt>
                <c:pt idx="206">
                  <c:v>40697</c:v>
                </c:pt>
                <c:pt idx="207">
                  <c:v>40698</c:v>
                </c:pt>
                <c:pt idx="208">
                  <c:v>40699</c:v>
                </c:pt>
                <c:pt idx="209">
                  <c:v>40700</c:v>
                </c:pt>
                <c:pt idx="210">
                  <c:v>40701</c:v>
                </c:pt>
                <c:pt idx="211">
                  <c:v>40702</c:v>
                </c:pt>
                <c:pt idx="212">
                  <c:v>40703</c:v>
                </c:pt>
                <c:pt idx="213">
                  <c:v>40704</c:v>
                </c:pt>
                <c:pt idx="214">
                  <c:v>40705</c:v>
                </c:pt>
                <c:pt idx="215">
                  <c:v>40706</c:v>
                </c:pt>
                <c:pt idx="216">
                  <c:v>40707</c:v>
                </c:pt>
                <c:pt idx="217">
                  <c:v>40708</c:v>
                </c:pt>
                <c:pt idx="218">
                  <c:v>40709</c:v>
                </c:pt>
                <c:pt idx="219">
                  <c:v>40710</c:v>
                </c:pt>
                <c:pt idx="220">
                  <c:v>40711</c:v>
                </c:pt>
                <c:pt idx="221">
                  <c:v>40712</c:v>
                </c:pt>
                <c:pt idx="222">
                  <c:v>40713</c:v>
                </c:pt>
                <c:pt idx="223">
                  <c:v>40714</c:v>
                </c:pt>
                <c:pt idx="224">
                  <c:v>40715</c:v>
                </c:pt>
                <c:pt idx="225">
                  <c:v>40716</c:v>
                </c:pt>
                <c:pt idx="226">
                  <c:v>40717</c:v>
                </c:pt>
                <c:pt idx="227">
                  <c:v>40718</c:v>
                </c:pt>
                <c:pt idx="228">
                  <c:v>40719</c:v>
                </c:pt>
                <c:pt idx="229">
                  <c:v>40720</c:v>
                </c:pt>
                <c:pt idx="230">
                  <c:v>40721</c:v>
                </c:pt>
                <c:pt idx="231">
                  <c:v>40722</c:v>
                </c:pt>
                <c:pt idx="232">
                  <c:v>40723</c:v>
                </c:pt>
                <c:pt idx="233">
                  <c:v>40724</c:v>
                </c:pt>
                <c:pt idx="234">
                  <c:v>40725</c:v>
                </c:pt>
                <c:pt idx="235">
                  <c:v>40726</c:v>
                </c:pt>
                <c:pt idx="236">
                  <c:v>40727</c:v>
                </c:pt>
                <c:pt idx="237">
                  <c:v>40728</c:v>
                </c:pt>
                <c:pt idx="238">
                  <c:v>40729</c:v>
                </c:pt>
                <c:pt idx="239">
                  <c:v>40730</c:v>
                </c:pt>
                <c:pt idx="240">
                  <c:v>40731</c:v>
                </c:pt>
                <c:pt idx="241">
                  <c:v>40732</c:v>
                </c:pt>
                <c:pt idx="242">
                  <c:v>40733</c:v>
                </c:pt>
                <c:pt idx="243">
                  <c:v>40734</c:v>
                </c:pt>
                <c:pt idx="244">
                  <c:v>40735</c:v>
                </c:pt>
                <c:pt idx="245">
                  <c:v>40736</c:v>
                </c:pt>
                <c:pt idx="246">
                  <c:v>40737</c:v>
                </c:pt>
                <c:pt idx="247">
                  <c:v>40738</c:v>
                </c:pt>
                <c:pt idx="248">
                  <c:v>40739</c:v>
                </c:pt>
                <c:pt idx="249">
                  <c:v>40740</c:v>
                </c:pt>
                <c:pt idx="250">
                  <c:v>40741</c:v>
                </c:pt>
                <c:pt idx="251">
                  <c:v>40742</c:v>
                </c:pt>
                <c:pt idx="252">
                  <c:v>40743</c:v>
                </c:pt>
                <c:pt idx="253">
                  <c:v>40744</c:v>
                </c:pt>
                <c:pt idx="254">
                  <c:v>40745</c:v>
                </c:pt>
                <c:pt idx="255">
                  <c:v>40746</c:v>
                </c:pt>
                <c:pt idx="256">
                  <c:v>40747</c:v>
                </c:pt>
                <c:pt idx="257">
                  <c:v>40748</c:v>
                </c:pt>
                <c:pt idx="258">
                  <c:v>40749</c:v>
                </c:pt>
                <c:pt idx="259">
                  <c:v>40750</c:v>
                </c:pt>
                <c:pt idx="260">
                  <c:v>40751</c:v>
                </c:pt>
                <c:pt idx="261">
                  <c:v>40752</c:v>
                </c:pt>
                <c:pt idx="262">
                  <c:v>40753</c:v>
                </c:pt>
                <c:pt idx="263">
                  <c:v>40754</c:v>
                </c:pt>
                <c:pt idx="264">
                  <c:v>40755</c:v>
                </c:pt>
                <c:pt idx="265">
                  <c:v>40756</c:v>
                </c:pt>
                <c:pt idx="266">
                  <c:v>40757</c:v>
                </c:pt>
                <c:pt idx="267">
                  <c:v>40758</c:v>
                </c:pt>
                <c:pt idx="268">
                  <c:v>40759</c:v>
                </c:pt>
                <c:pt idx="269">
                  <c:v>40760</c:v>
                </c:pt>
                <c:pt idx="270">
                  <c:v>40761</c:v>
                </c:pt>
                <c:pt idx="271">
                  <c:v>40762</c:v>
                </c:pt>
                <c:pt idx="272">
                  <c:v>40763</c:v>
                </c:pt>
                <c:pt idx="273">
                  <c:v>40764</c:v>
                </c:pt>
                <c:pt idx="274">
                  <c:v>40765</c:v>
                </c:pt>
                <c:pt idx="275">
                  <c:v>40766</c:v>
                </c:pt>
                <c:pt idx="276">
                  <c:v>40767</c:v>
                </c:pt>
                <c:pt idx="277">
                  <c:v>40768</c:v>
                </c:pt>
                <c:pt idx="278">
                  <c:v>40769</c:v>
                </c:pt>
                <c:pt idx="279">
                  <c:v>40770</c:v>
                </c:pt>
                <c:pt idx="280">
                  <c:v>40771</c:v>
                </c:pt>
                <c:pt idx="281">
                  <c:v>40870</c:v>
                </c:pt>
                <c:pt idx="282">
                  <c:v>40871</c:v>
                </c:pt>
                <c:pt idx="283">
                  <c:v>40872</c:v>
                </c:pt>
                <c:pt idx="284">
                  <c:v>40873</c:v>
                </c:pt>
                <c:pt idx="285">
                  <c:v>40874</c:v>
                </c:pt>
                <c:pt idx="286">
                  <c:v>40875</c:v>
                </c:pt>
                <c:pt idx="287">
                  <c:v>40876</c:v>
                </c:pt>
                <c:pt idx="288">
                  <c:v>40877</c:v>
                </c:pt>
                <c:pt idx="289">
                  <c:v>40878</c:v>
                </c:pt>
                <c:pt idx="290">
                  <c:v>40879</c:v>
                </c:pt>
                <c:pt idx="291">
                  <c:v>40880</c:v>
                </c:pt>
                <c:pt idx="292">
                  <c:v>40881</c:v>
                </c:pt>
                <c:pt idx="293">
                  <c:v>40882</c:v>
                </c:pt>
                <c:pt idx="294">
                  <c:v>40883</c:v>
                </c:pt>
                <c:pt idx="295">
                  <c:v>40884</c:v>
                </c:pt>
                <c:pt idx="296">
                  <c:v>40885</c:v>
                </c:pt>
                <c:pt idx="297">
                  <c:v>40886</c:v>
                </c:pt>
                <c:pt idx="298">
                  <c:v>40887</c:v>
                </c:pt>
                <c:pt idx="299">
                  <c:v>40888</c:v>
                </c:pt>
                <c:pt idx="300">
                  <c:v>40889</c:v>
                </c:pt>
                <c:pt idx="301">
                  <c:v>40890</c:v>
                </c:pt>
                <c:pt idx="302">
                  <c:v>40891</c:v>
                </c:pt>
                <c:pt idx="303">
                  <c:v>40892</c:v>
                </c:pt>
                <c:pt idx="304">
                  <c:v>40893</c:v>
                </c:pt>
                <c:pt idx="305">
                  <c:v>40894</c:v>
                </c:pt>
                <c:pt idx="306">
                  <c:v>40895</c:v>
                </c:pt>
                <c:pt idx="307">
                  <c:v>40896</c:v>
                </c:pt>
                <c:pt idx="308">
                  <c:v>40897</c:v>
                </c:pt>
                <c:pt idx="309">
                  <c:v>40898</c:v>
                </c:pt>
                <c:pt idx="310">
                  <c:v>40899</c:v>
                </c:pt>
                <c:pt idx="311">
                  <c:v>40900</c:v>
                </c:pt>
                <c:pt idx="312">
                  <c:v>40901</c:v>
                </c:pt>
                <c:pt idx="313">
                  <c:v>40902</c:v>
                </c:pt>
                <c:pt idx="314">
                  <c:v>40903</c:v>
                </c:pt>
                <c:pt idx="315">
                  <c:v>40904</c:v>
                </c:pt>
                <c:pt idx="316">
                  <c:v>40905</c:v>
                </c:pt>
                <c:pt idx="317">
                  <c:v>40906</c:v>
                </c:pt>
                <c:pt idx="318">
                  <c:v>40907</c:v>
                </c:pt>
                <c:pt idx="319">
                  <c:v>40908</c:v>
                </c:pt>
                <c:pt idx="320">
                  <c:v>40909</c:v>
                </c:pt>
                <c:pt idx="321">
                  <c:v>40910</c:v>
                </c:pt>
                <c:pt idx="322">
                  <c:v>40911</c:v>
                </c:pt>
                <c:pt idx="323">
                  <c:v>40912</c:v>
                </c:pt>
                <c:pt idx="324">
                  <c:v>40913</c:v>
                </c:pt>
                <c:pt idx="325">
                  <c:v>40914</c:v>
                </c:pt>
                <c:pt idx="326">
                  <c:v>40915</c:v>
                </c:pt>
                <c:pt idx="327">
                  <c:v>40916</c:v>
                </c:pt>
                <c:pt idx="328">
                  <c:v>40917</c:v>
                </c:pt>
                <c:pt idx="329">
                  <c:v>40918</c:v>
                </c:pt>
                <c:pt idx="330">
                  <c:v>40919</c:v>
                </c:pt>
                <c:pt idx="331">
                  <c:v>40920</c:v>
                </c:pt>
                <c:pt idx="332">
                  <c:v>40921</c:v>
                </c:pt>
                <c:pt idx="333">
                  <c:v>40922</c:v>
                </c:pt>
                <c:pt idx="334">
                  <c:v>40923</c:v>
                </c:pt>
                <c:pt idx="335">
                  <c:v>40924</c:v>
                </c:pt>
                <c:pt idx="336">
                  <c:v>40925</c:v>
                </c:pt>
                <c:pt idx="337">
                  <c:v>40926</c:v>
                </c:pt>
                <c:pt idx="338">
                  <c:v>40927</c:v>
                </c:pt>
                <c:pt idx="339">
                  <c:v>40928</c:v>
                </c:pt>
                <c:pt idx="340">
                  <c:v>40929</c:v>
                </c:pt>
                <c:pt idx="341">
                  <c:v>40930</c:v>
                </c:pt>
                <c:pt idx="342">
                  <c:v>40931</c:v>
                </c:pt>
                <c:pt idx="343">
                  <c:v>40932</c:v>
                </c:pt>
                <c:pt idx="344">
                  <c:v>40933</c:v>
                </c:pt>
                <c:pt idx="345">
                  <c:v>40934</c:v>
                </c:pt>
                <c:pt idx="346">
                  <c:v>40935</c:v>
                </c:pt>
                <c:pt idx="347">
                  <c:v>40936</c:v>
                </c:pt>
                <c:pt idx="348">
                  <c:v>40937</c:v>
                </c:pt>
                <c:pt idx="349">
                  <c:v>40938</c:v>
                </c:pt>
                <c:pt idx="350">
                  <c:v>40939</c:v>
                </c:pt>
                <c:pt idx="351">
                  <c:v>40940</c:v>
                </c:pt>
                <c:pt idx="352">
                  <c:v>40941</c:v>
                </c:pt>
                <c:pt idx="353">
                  <c:v>40942</c:v>
                </c:pt>
                <c:pt idx="354">
                  <c:v>40943</c:v>
                </c:pt>
                <c:pt idx="355">
                  <c:v>40944</c:v>
                </c:pt>
                <c:pt idx="356">
                  <c:v>40945</c:v>
                </c:pt>
                <c:pt idx="357">
                  <c:v>40946</c:v>
                </c:pt>
                <c:pt idx="358">
                  <c:v>40947</c:v>
                </c:pt>
                <c:pt idx="359">
                  <c:v>40948</c:v>
                </c:pt>
                <c:pt idx="360">
                  <c:v>40949</c:v>
                </c:pt>
                <c:pt idx="361">
                  <c:v>40950</c:v>
                </c:pt>
                <c:pt idx="362">
                  <c:v>40951</c:v>
                </c:pt>
                <c:pt idx="363">
                  <c:v>40952</c:v>
                </c:pt>
                <c:pt idx="364">
                  <c:v>40953</c:v>
                </c:pt>
                <c:pt idx="365">
                  <c:v>40954</c:v>
                </c:pt>
                <c:pt idx="366">
                  <c:v>40955</c:v>
                </c:pt>
                <c:pt idx="367">
                  <c:v>40956</c:v>
                </c:pt>
                <c:pt idx="368">
                  <c:v>40957</c:v>
                </c:pt>
                <c:pt idx="369">
                  <c:v>40958</c:v>
                </c:pt>
                <c:pt idx="370">
                  <c:v>40959</c:v>
                </c:pt>
                <c:pt idx="371">
                  <c:v>40960</c:v>
                </c:pt>
                <c:pt idx="372">
                  <c:v>40961</c:v>
                </c:pt>
                <c:pt idx="373">
                  <c:v>40962</c:v>
                </c:pt>
                <c:pt idx="374">
                  <c:v>40963</c:v>
                </c:pt>
                <c:pt idx="375">
                  <c:v>40964</c:v>
                </c:pt>
                <c:pt idx="376">
                  <c:v>40965</c:v>
                </c:pt>
                <c:pt idx="377">
                  <c:v>40966</c:v>
                </c:pt>
                <c:pt idx="378">
                  <c:v>40967</c:v>
                </c:pt>
                <c:pt idx="379">
                  <c:v>40968</c:v>
                </c:pt>
                <c:pt idx="380">
                  <c:v>40969</c:v>
                </c:pt>
                <c:pt idx="381">
                  <c:v>40970</c:v>
                </c:pt>
                <c:pt idx="382">
                  <c:v>40971</c:v>
                </c:pt>
                <c:pt idx="383">
                  <c:v>40972</c:v>
                </c:pt>
                <c:pt idx="384">
                  <c:v>40973</c:v>
                </c:pt>
                <c:pt idx="385">
                  <c:v>40974</c:v>
                </c:pt>
                <c:pt idx="386">
                  <c:v>40975</c:v>
                </c:pt>
                <c:pt idx="387">
                  <c:v>40976</c:v>
                </c:pt>
                <c:pt idx="388">
                  <c:v>40977</c:v>
                </c:pt>
                <c:pt idx="389">
                  <c:v>40978</c:v>
                </c:pt>
                <c:pt idx="390">
                  <c:v>40979</c:v>
                </c:pt>
                <c:pt idx="391">
                  <c:v>40980</c:v>
                </c:pt>
                <c:pt idx="392">
                  <c:v>40981</c:v>
                </c:pt>
                <c:pt idx="393">
                  <c:v>40982</c:v>
                </c:pt>
                <c:pt idx="394">
                  <c:v>40983</c:v>
                </c:pt>
                <c:pt idx="395">
                  <c:v>40984</c:v>
                </c:pt>
                <c:pt idx="396">
                  <c:v>40985</c:v>
                </c:pt>
                <c:pt idx="397">
                  <c:v>40986</c:v>
                </c:pt>
                <c:pt idx="398">
                  <c:v>40987</c:v>
                </c:pt>
                <c:pt idx="399">
                  <c:v>40988</c:v>
                </c:pt>
                <c:pt idx="400">
                  <c:v>40989</c:v>
                </c:pt>
                <c:pt idx="401">
                  <c:v>40990</c:v>
                </c:pt>
                <c:pt idx="402">
                  <c:v>40991</c:v>
                </c:pt>
                <c:pt idx="403">
                  <c:v>40992</c:v>
                </c:pt>
                <c:pt idx="404">
                  <c:v>40993</c:v>
                </c:pt>
                <c:pt idx="405">
                  <c:v>40994</c:v>
                </c:pt>
                <c:pt idx="406">
                  <c:v>40995</c:v>
                </c:pt>
                <c:pt idx="407">
                  <c:v>40996</c:v>
                </c:pt>
                <c:pt idx="408">
                  <c:v>40997</c:v>
                </c:pt>
                <c:pt idx="409">
                  <c:v>40998</c:v>
                </c:pt>
                <c:pt idx="410">
                  <c:v>40999</c:v>
                </c:pt>
                <c:pt idx="411">
                  <c:v>41000</c:v>
                </c:pt>
                <c:pt idx="412">
                  <c:v>41001</c:v>
                </c:pt>
                <c:pt idx="413">
                  <c:v>41002</c:v>
                </c:pt>
                <c:pt idx="414">
                  <c:v>41003</c:v>
                </c:pt>
                <c:pt idx="415">
                  <c:v>41004</c:v>
                </c:pt>
                <c:pt idx="416">
                  <c:v>41005</c:v>
                </c:pt>
                <c:pt idx="417">
                  <c:v>41006</c:v>
                </c:pt>
                <c:pt idx="418">
                  <c:v>41007</c:v>
                </c:pt>
                <c:pt idx="419">
                  <c:v>41008</c:v>
                </c:pt>
                <c:pt idx="420">
                  <c:v>41009</c:v>
                </c:pt>
                <c:pt idx="421">
                  <c:v>41010</c:v>
                </c:pt>
                <c:pt idx="422">
                  <c:v>41011</c:v>
                </c:pt>
                <c:pt idx="423">
                  <c:v>41012</c:v>
                </c:pt>
                <c:pt idx="424">
                  <c:v>41013</c:v>
                </c:pt>
                <c:pt idx="425">
                  <c:v>41014</c:v>
                </c:pt>
                <c:pt idx="426">
                  <c:v>41015</c:v>
                </c:pt>
                <c:pt idx="427">
                  <c:v>41016</c:v>
                </c:pt>
                <c:pt idx="428">
                  <c:v>41017</c:v>
                </c:pt>
                <c:pt idx="429">
                  <c:v>41018</c:v>
                </c:pt>
                <c:pt idx="430">
                  <c:v>41019</c:v>
                </c:pt>
                <c:pt idx="431">
                  <c:v>41020</c:v>
                </c:pt>
                <c:pt idx="432">
                  <c:v>41021</c:v>
                </c:pt>
                <c:pt idx="433">
                  <c:v>41022</c:v>
                </c:pt>
                <c:pt idx="434">
                  <c:v>41023</c:v>
                </c:pt>
                <c:pt idx="435">
                  <c:v>41024</c:v>
                </c:pt>
                <c:pt idx="436">
                  <c:v>41025</c:v>
                </c:pt>
                <c:pt idx="437">
                  <c:v>41026</c:v>
                </c:pt>
                <c:pt idx="438">
                  <c:v>41027</c:v>
                </c:pt>
                <c:pt idx="439">
                  <c:v>41028</c:v>
                </c:pt>
                <c:pt idx="440">
                  <c:v>41029</c:v>
                </c:pt>
                <c:pt idx="441">
                  <c:v>41030</c:v>
                </c:pt>
                <c:pt idx="442">
                  <c:v>41031</c:v>
                </c:pt>
                <c:pt idx="443">
                  <c:v>41032</c:v>
                </c:pt>
                <c:pt idx="444">
                  <c:v>41033</c:v>
                </c:pt>
                <c:pt idx="445">
                  <c:v>41034</c:v>
                </c:pt>
                <c:pt idx="446">
                  <c:v>41035</c:v>
                </c:pt>
                <c:pt idx="447">
                  <c:v>41036</c:v>
                </c:pt>
                <c:pt idx="448">
                  <c:v>41037</c:v>
                </c:pt>
                <c:pt idx="449">
                  <c:v>41038</c:v>
                </c:pt>
                <c:pt idx="450">
                  <c:v>41039</c:v>
                </c:pt>
                <c:pt idx="451">
                  <c:v>41040</c:v>
                </c:pt>
                <c:pt idx="452">
                  <c:v>41041</c:v>
                </c:pt>
                <c:pt idx="453">
                  <c:v>41042</c:v>
                </c:pt>
                <c:pt idx="454">
                  <c:v>41043</c:v>
                </c:pt>
                <c:pt idx="455">
                  <c:v>41044</c:v>
                </c:pt>
                <c:pt idx="456">
                  <c:v>41045</c:v>
                </c:pt>
                <c:pt idx="457">
                  <c:v>41046</c:v>
                </c:pt>
                <c:pt idx="458">
                  <c:v>41047</c:v>
                </c:pt>
                <c:pt idx="459">
                  <c:v>41048</c:v>
                </c:pt>
                <c:pt idx="460">
                  <c:v>41049</c:v>
                </c:pt>
                <c:pt idx="461">
                  <c:v>41050</c:v>
                </c:pt>
                <c:pt idx="462">
                  <c:v>41051</c:v>
                </c:pt>
                <c:pt idx="463">
                  <c:v>41052</c:v>
                </c:pt>
                <c:pt idx="464">
                  <c:v>41053</c:v>
                </c:pt>
                <c:pt idx="465">
                  <c:v>41054</c:v>
                </c:pt>
                <c:pt idx="466">
                  <c:v>41055</c:v>
                </c:pt>
                <c:pt idx="467">
                  <c:v>41056</c:v>
                </c:pt>
                <c:pt idx="468">
                  <c:v>41057</c:v>
                </c:pt>
                <c:pt idx="469">
                  <c:v>41058</c:v>
                </c:pt>
                <c:pt idx="470">
                  <c:v>41059</c:v>
                </c:pt>
                <c:pt idx="471">
                  <c:v>41060</c:v>
                </c:pt>
                <c:pt idx="472">
                  <c:v>41061</c:v>
                </c:pt>
                <c:pt idx="473">
                  <c:v>41062</c:v>
                </c:pt>
                <c:pt idx="474">
                  <c:v>41063</c:v>
                </c:pt>
                <c:pt idx="475">
                  <c:v>41064</c:v>
                </c:pt>
                <c:pt idx="476">
                  <c:v>41065</c:v>
                </c:pt>
                <c:pt idx="477">
                  <c:v>41066</c:v>
                </c:pt>
                <c:pt idx="478">
                  <c:v>41067</c:v>
                </c:pt>
                <c:pt idx="479">
                  <c:v>41068</c:v>
                </c:pt>
                <c:pt idx="480">
                  <c:v>41069</c:v>
                </c:pt>
                <c:pt idx="481">
                  <c:v>41070</c:v>
                </c:pt>
                <c:pt idx="482">
                  <c:v>41071</c:v>
                </c:pt>
                <c:pt idx="483">
                  <c:v>41072</c:v>
                </c:pt>
                <c:pt idx="484">
                  <c:v>41073</c:v>
                </c:pt>
                <c:pt idx="485">
                  <c:v>41074</c:v>
                </c:pt>
                <c:pt idx="486">
                  <c:v>41075</c:v>
                </c:pt>
                <c:pt idx="487">
                  <c:v>41076</c:v>
                </c:pt>
                <c:pt idx="488">
                  <c:v>41077</c:v>
                </c:pt>
                <c:pt idx="489">
                  <c:v>41078</c:v>
                </c:pt>
                <c:pt idx="490">
                  <c:v>41079</c:v>
                </c:pt>
                <c:pt idx="491">
                  <c:v>41080</c:v>
                </c:pt>
                <c:pt idx="492">
                  <c:v>41081</c:v>
                </c:pt>
                <c:pt idx="493">
                  <c:v>41082</c:v>
                </c:pt>
                <c:pt idx="494">
                  <c:v>41083</c:v>
                </c:pt>
                <c:pt idx="495">
                  <c:v>41084</c:v>
                </c:pt>
                <c:pt idx="496">
                  <c:v>41085</c:v>
                </c:pt>
                <c:pt idx="497">
                  <c:v>41086</c:v>
                </c:pt>
                <c:pt idx="498">
                  <c:v>41087</c:v>
                </c:pt>
                <c:pt idx="499">
                  <c:v>41088</c:v>
                </c:pt>
                <c:pt idx="500">
                  <c:v>41089</c:v>
                </c:pt>
                <c:pt idx="501">
                  <c:v>41090</c:v>
                </c:pt>
                <c:pt idx="502">
                  <c:v>41091</c:v>
                </c:pt>
                <c:pt idx="503">
                  <c:v>41092</c:v>
                </c:pt>
                <c:pt idx="504">
                  <c:v>41093</c:v>
                </c:pt>
                <c:pt idx="505">
                  <c:v>41094</c:v>
                </c:pt>
                <c:pt idx="506">
                  <c:v>41095</c:v>
                </c:pt>
                <c:pt idx="507">
                  <c:v>41096</c:v>
                </c:pt>
                <c:pt idx="508">
                  <c:v>41097</c:v>
                </c:pt>
                <c:pt idx="509">
                  <c:v>41098</c:v>
                </c:pt>
                <c:pt idx="510">
                  <c:v>41099</c:v>
                </c:pt>
                <c:pt idx="511">
                  <c:v>41100</c:v>
                </c:pt>
                <c:pt idx="512">
                  <c:v>41101</c:v>
                </c:pt>
                <c:pt idx="513">
                  <c:v>41102</c:v>
                </c:pt>
                <c:pt idx="514">
                  <c:v>41103</c:v>
                </c:pt>
                <c:pt idx="515">
                  <c:v>41104</c:v>
                </c:pt>
                <c:pt idx="516">
                  <c:v>41105</c:v>
                </c:pt>
                <c:pt idx="517">
                  <c:v>41106</c:v>
                </c:pt>
                <c:pt idx="518">
                  <c:v>41107</c:v>
                </c:pt>
                <c:pt idx="519">
                  <c:v>41108</c:v>
                </c:pt>
                <c:pt idx="520">
                  <c:v>41109</c:v>
                </c:pt>
                <c:pt idx="521">
                  <c:v>41110</c:v>
                </c:pt>
                <c:pt idx="522">
                  <c:v>41111</c:v>
                </c:pt>
                <c:pt idx="523">
                  <c:v>41112</c:v>
                </c:pt>
                <c:pt idx="524">
                  <c:v>41113</c:v>
                </c:pt>
                <c:pt idx="525">
                  <c:v>41114</c:v>
                </c:pt>
                <c:pt idx="526">
                  <c:v>41115</c:v>
                </c:pt>
                <c:pt idx="527">
                  <c:v>41116</c:v>
                </c:pt>
                <c:pt idx="528">
                  <c:v>41117</c:v>
                </c:pt>
                <c:pt idx="529">
                  <c:v>41118</c:v>
                </c:pt>
                <c:pt idx="530">
                  <c:v>41119</c:v>
                </c:pt>
                <c:pt idx="531">
                  <c:v>41120</c:v>
                </c:pt>
                <c:pt idx="532">
                  <c:v>41121</c:v>
                </c:pt>
                <c:pt idx="533">
                  <c:v>41122</c:v>
                </c:pt>
                <c:pt idx="534">
                  <c:v>41123</c:v>
                </c:pt>
                <c:pt idx="535">
                  <c:v>41124</c:v>
                </c:pt>
                <c:pt idx="536">
                  <c:v>41125</c:v>
                </c:pt>
                <c:pt idx="537">
                  <c:v>41126</c:v>
                </c:pt>
                <c:pt idx="538">
                  <c:v>41127</c:v>
                </c:pt>
                <c:pt idx="539">
                  <c:v>41128</c:v>
                </c:pt>
                <c:pt idx="540">
                  <c:v>41129</c:v>
                </c:pt>
                <c:pt idx="541">
                  <c:v>41130</c:v>
                </c:pt>
                <c:pt idx="542">
                  <c:v>41131</c:v>
                </c:pt>
                <c:pt idx="543">
                  <c:v>41132</c:v>
                </c:pt>
                <c:pt idx="544">
                  <c:v>41133</c:v>
                </c:pt>
                <c:pt idx="545">
                  <c:v>41134</c:v>
                </c:pt>
                <c:pt idx="546">
                  <c:v>41135</c:v>
                </c:pt>
                <c:pt idx="547">
                  <c:v>41136</c:v>
                </c:pt>
                <c:pt idx="548">
                  <c:v>41137</c:v>
                </c:pt>
                <c:pt idx="549">
                  <c:v>41138</c:v>
                </c:pt>
                <c:pt idx="550">
                  <c:v>41139</c:v>
                </c:pt>
                <c:pt idx="551">
                  <c:v>41140</c:v>
                </c:pt>
                <c:pt idx="552">
                  <c:v>41141</c:v>
                </c:pt>
                <c:pt idx="553">
                  <c:v>41142</c:v>
                </c:pt>
                <c:pt idx="554">
                  <c:v>41143</c:v>
                </c:pt>
                <c:pt idx="555">
                  <c:v>41144</c:v>
                </c:pt>
                <c:pt idx="556">
                  <c:v>41145</c:v>
                </c:pt>
                <c:pt idx="557">
                  <c:v>41146</c:v>
                </c:pt>
                <c:pt idx="558">
                  <c:v>41147</c:v>
                </c:pt>
                <c:pt idx="559">
                  <c:v>41148</c:v>
                </c:pt>
                <c:pt idx="560">
                  <c:v>41149</c:v>
                </c:pt>
                <c:pt idx="561">
                  <c:v>41150</c:v>
                </c:pt>
                <c:pt idx="562">
                  <c:v>41151</c:v>
                </c:pt>
                <c:pt idx="563">
                  <c:v>41152</c:v>
                </c:pt>
                <c:pt idx="564">
                  <c:v>41153</c:v>
                </c:pt>
                <c:pt idx="565">
                  <c:v>41154</c:v>
                </c:pt>
                <c:pt idx="566">
                  <c:v>41155</c:v>
                </c:pt>
                <c:pt idx="567">
                  <c:v>41156</c:v>
                </c:pt>
                <c:pt idx="568">
                  <c:v>41157</c:v>
                </c:pt>
                <c:pt idx="569">
                  <c:v>41158</c:v>
                </c:pt>
                <c:pt idx="570">
                  <c:v>41159</c:v>
                </c:pt>
                <c:pt idx="571">
                  <c:v>41160</c:v>
                </c:pt>
                <c:pt idx="572">
                  <c:v>41161</c:v>
                </c:pt>
                <c:pt idx="573">
                  <c:v>41162</c:v>
                </c:pt>
                <c:pt idx="574">
                  <c:v>41163</c:v>
                </c:pt>
                <c:pt idx="575">
                  <c:v>41164</c:v>
                </c:pt>
                <c:pt idx="576">
                  <c:v>41165</c:v>
                </c:pt>
                <c:pt idx="577">
                  <c:v>41166</c:v>
                </c:pt>
                <c:pt idx="578">
                  <c:v>41167</c:v>
                </c:pt>
                <c:pt idx="579">
                  <c:v>41168</c:v>
                </c:pt>
                <c:pt idx="580">
                  <c:v>41169</c:v>
                </c:pt>
                <c:pt idx="581">
                  <c:v>41170</c:v>
                </c:pt>
                <c:pt idx="582">
                  <c:v>41171</c:v>
                </c:pt>
                <c:pt idx="583">
                  <c:v>41172</c:v>
                </c:pt>
                <c:pt idx="584">
                  <c:v>41173</c:v>
                </c:pt>
                <c:pt idx="585">
                  <c:v>41174</c:v>
                </c:pt>
                <c:pt idx="586">
                  <c:v>41175</c:v>
                </c:pt>
                <c:pt idx="587">
                  <c:v>41176</c:v>
                </c:pt>
                <c:pt idx="588">
                  <c:v>41177</c:v>
                </c:pt>
                <c:pt idx="589">
                  <c:v>41178</c:v>
                </c:pt>
                <c:pt idx="590">
                  <c:v>41179</c:v>
                </c:pt>
                <c:pt idx="591">
                  <c:v>41180</c:v>
                </c:pt>
                <c:pt idx="592">
                  <c:v>41181</c:v>
                </c:pt>
                <c:pt idx="593">
                  <c:v>41182</c:v>
                </c:pt>
                <c:pt idx="594">
                  <c:v>41183</c:v>
                </c:pt>
                <c:pt idx="595">
                  <c:v>41184</c:v>
                </c:pt>
                <c:pt idx="596">
                  <c:v>41185</c:v>
                </c:pt>
                <c:pt idx="597">
                  <c:v>41186</c:v>
                </c:pt>
                <c:pt idx="598">
                  <c:v>41187</c:v>
                </c:pt>
                <c:pt idx="599">
                  <c:v>41188</c:v>
                </c:pt>
                <c:pt idx="600">
                  <c:v>41189</c:v>
                </c:pt>
                <c:pt idx="601">
                  <c:v>41190</c:v>
                </c:pt>
                <c:pt idx="602">
                  <c:v>41191</c:v>
                </c:pt>
                <c:pt idx="603">
                  <c:v>41192</c:v>
                </c:pt>
                <c:pt idx="604">
                  <c:v>41193</c:v>
                </c:pt>
                <c:pt idx="605">
                  <c:v>41194</c:v>
                </c:pt>
                <c:pt idx="606">
                  <c:v>41195</c:v>
                </c:pt>
                <c:pt idx="607">
                  <c:v>41196</c:v>
                </c:pt>
                <c:pt idx="608">
                  <c:v>41197</c:v>
                </c:pt>
                <c:pt idx="609">
                  <c:v>41198</c:v>
                </c:pt>
                <c:pt idx="610">
                  <c:v>41199</c:v>
                </c:pt>
                <c:pt idx="611">
                  <c:v>41200</c:v>
                </c:pt>
                <c:pt idx="612">
                  <c:v>41201</c:v>
                </c:pt>
                <c:pt idx="613">
                  <c:v>41202</c:v>
                </c:pt>
                <c:pt idx="614">
                  <c:v>41203</c:v>
                </c:pt>
                <c:pt idx="615">
                  <c:v>41204</c:v>
                </c:pt>
                <c:pt idx="616">
                  <c:v>41205</c:v>
                </c:pt>
                <c:pt idx="617">
                  <c:v>41206</c:v>
                </c:pt>
                <c:pt idx="618">
                  <c:v>41207</c:v>
                </c:pt>
                <c:pt idx="619">
                  <c:v>41208</c:v>
                </c:pt>
                <c:pt idx="620">
                  <c:v>41209</c:v>
                </c:pt>
                <c:pt idx="621">
                  <c:v>41210</c:v>
                </c:pt>
                <c:pt idx="622">
                  <c:v>41211</c:v>
                </c:pt>
                <c:pt idx="623">
                  <c:v>41212</c:v>
                </c:pt>
                <c:pt idx="624">
                  <c:v>41213</c:v>
                </c:pt>
                <c:pt idx="625">
                  <c:v>41214</c:v>
                </c:pt>
                <c:pt idx="626">
                  <c:v>41215</c:v>
                </c:pt>
                <c:pt idx="627">
                  <c:v>41216</c:v>
                </c:pt>
                <c:pt idx="628">
                  <c:v>41217</c:v>
                </c:pt>
                <c:pt idx="629">
                  <c:v>41218</c:v>
                </c:pt>
                <c:pt idx="630">
                  <c:v>41219</c:v>
                </c:pt>
                <c:pt idx="631">
                  <c:v>41220</c:v>
                </c:pt>
                <c:pt idx="632">
                  <c:v>41221</c:v>
                </c:pt>
                <c:pt idx="633">
                  <c:v>41222</c:v>
                </c:pt>
                <c:pt idx="634">
                  <c:v>41223</c:v>
                </c:pt>
                <c:pt idx="635">
                  <c:v>41224</c:v>
                </c:pt>
                <c:pt idx="636">
                  <c:v>41225</c:v>
                </c:pt>
                <c:pt idx="637">
                  <c:v>41226</c:v>
                </c:pt>
                <c:pt idx="638">
                  <c:v>41227</c:v>
                </c:pt>
                <c:pt idx="639">
                  <c:v>41228</c:v>
                </c:pt>
                <c:pt idx="640">
                  <c:v>41229</c:v>
                </c:pt>
                <c:pt idx="641">
                  <c:v>41230</c:v>
                </c:pt>
                <c:pt idx="642">
                  <c:v>41231</c:v>
                </c:pt>
                <c:pt idx="643">
                  <c:v>41232</c:v>
                </c:pt>
                <c:pt idx="644">
                  <c:v>41233</c:v>
                </c:pt>
                <c:pt idx="645">
                  <c:v>41234</c:v>
                </c:pt>
                <c:pt idx="646">
                  <c:v>41235</c:v>
                </c:pt>
                <c:pt idx="647">
                  <c:v>41236</c:v>
                </c:pt>
                <c:pt idx="648">
                  <c:v>41237</c:v>
                </c:pt>
                <c:pt idx="649">
                  <c:v>41238</c:v>
                </c:pt>
                <c:pt idx="650">
                  <c:v>41239</c:v>
                </c:pt>
                <c:pt idx="651">
                  <c:v>41240</c:v>
                </c:pt>
                <c:pt idx="652">
                  <c:v>41241</c:v>
                </c:pt>
                <c:pt idx="653">
                  <c:v>41242</c:v>
                </c:pt>
                <c:pt idx="654">
                  <c:v>41243</c:v>
                </c:pt>
                <c:pt idx="655">
                  <c:v>41244</c:v>
                </c:pt>
                <c:pt idx="656">
                  <c:v>41245</c:v>
                </c:pt>
                <c:pt idx="657">
                  <c:v>41246</c:v>
                </c:pt>
                <c:pt idx="658">
                  <c:v>41247</c:v>
                </c:pt>
                <c:pt idx="659">
                  <c:v>41248</c:v>
                </c:pt>
                <c:pt idx="660">
                  <c:v>41249</c:v>
                </c:pt>
                <c:pt idx="661">
                  <c:v>41250</c:v>
                </c:pt>
                <c:pt idx="662">
                  <c:v>41251</c:v>
                </c:pt>
                <c:pt idx="663">
                  <c:v>41252</c:v>
                </c:pt>
                <c:pt idx="664">
                  <c:v>41253</c:v>
                </c:pt>
                <c:pt idx="665">
                  <c:v>41254</c:v>
                </c:pt>
                <c:pt idx="666">
                  <c:v>41255</c:v>
                </c:pt>
                <c:pt idx="667">
                  <c:v>41256</c:v>
                </c:pt>
                <c:pt idx="668">
                  <c:v>41257</c:v>
                </c:pt>
                <c:pt idx="669">
                  <c:v>41258</c:v>
                </c:pt>
                <c:pt idx="670">
                  <c:v>41259</c:v>
                </c:pt>
                <c:pt idx="671">
                  <c:v>41260</c:v>
                </c:pt>
                <c:pt idx="672">
                  <c:v>41261</c:v>
                </c:pt>
                <c:pt idx="673">
                  <c:v>41262</c:v>
                </c:pt>
                <c:pt idx="674">
                  <c:v>41263</c:v>
                </c:pt>
                <c:pt idx="675">
                  <c:v>41264</c:v>
                </c:pt>
                <c:pt idx="676">
                  <c:v>41265</c:v>
                </c:pt>
                <c:pt idx="677">
                  <c:v>41266</c:v>
                </c:pt>
                <c:pt idx="678">
                  <c:v>41267</c:v>
                </c:pt>
                <c:pt idx="679">
                  <c:v>41268</c:v>
                </c:pt>
                <c:pt idx="680">
                  <c:v>41269</c:v>
                </c:pt>
                <c:pt idx="681">
                  <c:v>41270</c:v>
                </c:pt>
                <c:pt idx="682">
                  <c:v>41271</c:v>
                </c:pt>
                <c:pt idx="683">
                  <c:v>41272</c:v>
                </c:pt>
                <c:pt idx="684">
                  <c:v>41273</c:v>
                </c:pt>
                <c:pt idx="685">
                  <c:v>41274</c:v>
                </c:pt>
                <c:pt idx="686">
                  <c:v>41275</c:v>
                </c:pt>
                <c:pt idx="687">
                  <c:v>41276</c:v>
                </c:pt>
                <c:pt idx="688">
                  <c:v>41277</c:v>
                </c:pt>
                <c:pt idx="689">
                  <c:v>41278</c:v>
                </c:pt>
                <c:pt idx="690">
                  <c:v>41279</c:v>
                </c:pt>
                <c:pt idx="691">
                  <c:v>41280</c:v>
                </c:pt>
                <c:pt idx="692">
                  <c:v>41281</c:v>
                </c:pt>
                <c:pt idx="693">
                  <c:v>41282</c:v>
                </c:pt>
                <c:pt idx="694">
                  <c:v>41283</c:v>
                </c:pt>
                <c:pt idx="695">
                  <c:v>41284</c:v>
                </c:pt>
                <c:pt idx="696">
                  <c:v>41285</c:v>
                </c:pt>
                <c:pt idx="697">
                  <c:v>41286</c:v>
                </c:pt>
                <c:pt idx="698">
                  <c:v>41287</c:v>
                </c:pt>
                <c:pt idx="699">
                  <c:v>41288</c:v>
                </c:pt>
                <c:pt idx="700">
                  <c:v>41289</c:v>
                </c:pt>
                <c:pt idx="701">
                  <c:v>41290</c:v>
                </c:pt>
                <c:pt idx="702">
                  <c:v>41291</c:v>
                </c:pt>
                <c:pt idx="703">
                  <c:v>41292</c:v>
                </c:pt>
                <c:pt idx="704">
                  <c:v>41293</c:v>
                </c:pt>
                <c:pt idx="705">
                  <c:v>41294</c:v>
                </c:pt>
                <c:pt idx="706">
                  <c:v>41295</c:v>
                </c:pt>
                <c:pt idx="707">
                  <c:v>41296</c:v>
                </c:pt>
                <c:pt idx="708">
                  <c:v>41297</c:v>
                </c:pt>
                <c:pt idx="709">
                  <c:v>41298</c:v>
                </c:pt>
                <c:pt idx="710">
                  <c:v>41299</c:v>
                </c:pt>
                <c:pt idx="711">
                  <c:v>41300</c:v>
                </c:pt>
                <c:pt idx="712">
                  <c:v>41301</c:v>
                </c:pt>
                <c:pt idx="713">
                  <c:v>41302</c:v>
                </c:pt>
                <c:pt idx="714">
                  <c:v>41303</c:v>
                </c:pt>
                <c:pt idx="715">
                  <c:v>41304</c:v>
                </c:pt>
                <c:pt idx="716">
                  <c:v>41305</c:v>
                </c:pt>
                <c:pt idx="717">
                  <c:v>41306</c:v>
                </c:pt>
                <c:pt idx="718">
                  <c:v>41307</c:v>
                </c:pt>
                <c:pt idx="719">
                  <c:v>41308</c:v>
                </c:pt>
                <c:pt idx="720">
                  <c:v>41309</c:v>
                </c:pt>
                <c:pt idx="721">
                  <c:v>41310</c:v>
                </c:pt>
                <c:pt idx="722">
                  <c:v>41311</c:v>
                </c:pt>
                <c:pt idx="723">
                  <c:v>41312</c:v>
                </c:pt>
                <c:pt idx="724">
                  <c:v>41313</c:v>
                </c:pt>
                <c:pt idx="725">
                  <c:v>41314</c:v>
                </c:pt>
                <c:pt idx="726">
                  <c:v>41315</c:v>
                </c:pt>
                <c:pt idx="727">
                  <c:v>41316</c:v>
                </c:pt>
                <c:pt idx="728">
                  <c:v>41317</c:v>
                </c:pt>
                <c:pt idx="729">
                  <c:v>41318</c:v>
                </c:pt>
                <c:pt idx="730">
                  <c:v>41319</c:v>
                </c:pt>
                <c:pt idx="731">
                  <c:v>41320</c:v>
                </c:pt>
                <c:pt idx="732">
                  <c:v>41321</c:v>
                </c:pt>
                <c:pt idx="733">
                  <c:v>41322</c:v>
                </c:pt>
                <c:pt idx="734">
                  <c:v>41323</c:v>
                </c:pt>
                <c:pt idx="735">
                  <c:v>41324</c:v>
                </c:pt>
                <c:pt idx="736">
                  <c:v>41325</c:v>
                </c:pt>
                <c:pt idx="737">
                  <c:v>41326</c:v>
                </c:pt>
                <c:pt idx="738">
                  <c:v>41327</c:v>
                </c:pt>
                <c:pt idx="739">
                  <c:v>41328</c:v>
                </c:pt>
                <c:pt idx="740">
                  <c:v>41329</c:v>
                </c:pt>
                <c:pt idx="741">
                  <c:v>41330</c:v>
                </c:pt>
                <c:pt idx="742">
                  <c:v>41331</c:v>
                </c:pt>
                <c:pt idx="743">
                  <c:v>41332</c:v>
                </c:pt>
                <c:pt idx="744">
                  <c:v>41333</c:v>
                </c:pt>
                <c:pt idx="745">
                  <c:v>41334</c:v>
                </c:pt>
                <c:pt idx="746">
                  <c:v>41335</c:v>
                </c:pt>
                <c:pt idx="747">
                  <c:v>41336</c:v>
                </c:pt>
                <c:pt idx="748">
                  <c:v>41337</c:v>
                </c:pt>
                <c:pt idx="749">
                  <c:v>41338</c:v>
                </c:pt>
                <c:pt idx="750">
                  <c:v>41339</c:v>
                </c:pt>
                <c:pt idx="751">
                  <c:v>41340</c:v>
                </c:pt>
                <c:pt idx="752">
                  <c:v>41341</c:v>
                </c:pt>
                <c:pt idx="753">
                  <c:v>41342</c:v>
                </c:pt>
                <c:pt idx="754">
                  <c:v>41343</c:v>
                </c:pt>
                <c:pt idx="755">
                  <c:v>41344</c:v>
                </c:pt>
                <c:pt idx="756">
                  <c:v>41345</c:v>
                </c:pt>
                <c:pt idx="757">
                  <c:v>41346</c:v>
                </c:pt>
                <c:pt idx="758">
                  <c:v>41347</c:v>
                </c:pt>
                <c:pt idx="759">
                  <c:v>41348</c:v>
                </c:pt>
                <c:pt idx="760">
                  <c:v>41349</c:v>
                </c:pt>
                <c:pt idx="761">
                  <c:v>41350</c:v>
                </c:pt>
                <c:pt idx="762">
                  <c:v>41351</c:v>
                </c:pt>
                <c:pt idx="763">
                  <c:v>41352</c:v>
                </c:pt>
                <c:pt idx="764">
                  <c:v>41353</c:v>
                </c:pt>
                <c:pt idx="765">
                  <c:v>41354</c:v>
                </c:pt>
                <c:pt idx="766">
                  <c:v>41355</c:v>
                </c:pt>
                <c:pt idx="767">
                  <c:v>41356</c:v>
                </c:pt>
                <c:pt idx="768">
                  <c:v>41357</c:v>
                </c:pt>
                <c:pt idx="769">
                  <c:v>41358</c:v>
                </c:pt>
                <c:pt idx="770">
                  <c:v>41359</c:v>
                </c:pt>
                <c:pt idx="771">
                  <c:v>41360</c:v>
                </c:pt>
                <c:pt idx="772">
                  <c:v>41361</c:v>
                </c:pt>
                <c:pt idx="773">
                  <c:v>41362</c:v>
                </c:pt>
                <c:pt idx="774">
                  <c:v>41363</c:v>
                </c:pt>
                <c:pt idx="775">
                  <c:v>41364</c:v>
                </c:pt>
                <c:pt idx="776">
                  <c:v>41365</c:v>
                </c:pt>
                <c:pt idx="777">
                  <c:v>41366</c:v>
                </c:pt>
                <c:pt idx="778">
                  <c:v>41367</c:v>
                </c:pt>
                <c:pt idx="779">
                  <c:v>41368</c:v>
                </c:pt>
                <c:pt idx="780">
                  <c:v>41369</c:v>
                </c:pt>
                <c:pt idx="781">
                  <c:v>41370</c:v>
                </c:pt>
                <c:pt idx="782">
                  <c:v>41371</c:v>
                </c:pt>
                <c:pt idx="783">
                  <c:v>41372</c:v>
                </c:pt>
                <c:pt idx="784">
                  <c:v>41373</c:v>
                </c:pt>
                <c:pt idx="785">
                  <c:v>41374</c:v>
                </c:pt>
                <c:pt idx="786">
                  <c:v>41375</c:v>
                </c:pt>
                <c:pt idx="787">
                  <c:v>41376</c:v>
                </c:pt>
                <c:pt idx="788">
                  <c:v>41377</c:v>
                </c:pt>
                <c:pt idx="789">
                  <c:v>41378</c:v>
                </c:pt>
                <c:pt idx="790">
                  <c:v>41379</c:v>
                </c:pt>
                <c:pt idx="791">
                  <c:v>41380</c:v>
                </c:pt>
                <c:pt idx="792">
                  <c:v>41381</c:v>
                </c:pt>
                <c:pt idx="793">
                  <c:v>41382</c:v>
                </c:pt>
                <c:pt idx="794">
                  <c:v>41383</c:v>
                </c:pt>
                <c:pt idx="795">
                  <c:v>41384</c:v>
                </c:pt>
                <c:pt idx="796">
                  <c:v>41385</c:v>
                </c:pt>
                <c:pt idx="797">
                  <c:v>41386</c:v>
                </c:pt>
                <c:pt idx="798">
                  <c:v>41387</c:v>
                </c:pt>
                <c:pt idx="799">
                  <c:v>41388</c:v>
                </c:pt>
                <c:pt idx="800">
                  <c:v>41389</c:v>
                </c:pt>
                <c:pt idx="801">
                  <c:v>41390</c:v>
                </c:pt>
                <c:pt idx="802">
                  <c:v>41391</c:v>
                </c:pt>
                <c:pt idx="803">
                  <c:v>41392</c:v>
                </c:pt>
                <c:pt idx="804">
                  <c:v>41393</c:v>
                </c:pt>
                <c:pt idx="805">
                  <c:v>41394</c:v>
                </c:pt>
                <c:pt idx="806">
                  <c:v>41395</c:v>
                </c:pt>
                <c:pt idx="807">
                  <c:v>41396</c:v>
                </c:pt>
                <c:pt idx="808">
                  <c:v>41397</c:v>
                </c:pt>
                <c:pt idx="809">
                  <c:v>41398</c:v>
                </c:pt>
                <c:pt idx="810">
                  <c:v>41399</c:v>
                </c:pt>
                <c:pt idx="811">
                  <c:v>41400</c:v>
                </c:pt>
                <c:pt idx="812">
                  <c:v>41401</c:v>
                </c:pt>
                <c:pt idx="813">
                  <c:v>41402</c:v>
                </c:pt>
                <c:pt idx="814">
                  <c:v>41403</c:v>
                </c:pt>
                <c:pt idx="815">
                  <c:v>41404</c:v>
                </c:pt>
                <c:pt idx="816">
                  <c:v>41405</c:v>
                </c:pt>
                <c:pt idx="817">
                  <c:v>41406</c:v>
                </c:pt>
                <c:pt idx="818">
                  <c:v>41407</c:v>
                </c:pt>
                <c:pt idx="819">
                  <c:v>41408</c:v>
                </c:pt>
                <c:pt idx="820">
                  <c:v>41409</c:v>
                </c:pt>
                <c:pt idx="821">
                  <c:v>41410</c:v>
                </c:pt>
                <c:pt idx="822">
                  <c:v>41411</c:v>
                </c:pt>
                <c:pt idx="823">
                  <c:v>41412</c:v>
                </c:pt>
                <c:pt idx="824">
                  <c:v>41413</c:v>
                </c:pt>
                <c:pt idx="825">
                  <c:v>41414</c:v>
                </c:pt>
                <c:pt idx="826">
                  <c:v>41415</c:v>
                </c:pt>
                <c:pt idx="827">
                  <c:v>41416</c:v>
                </c:pt>
                <c:pt idx="828">
                  <c:v>41417</c:v>
                </c:pt>
                <c:pt idx="829">
                  <c:v>41418</c:v>
                </c:pt>
                <c:pt idx="830">
                  <c:v>41419</c:v>
                </c:pt>
                <c:pt idx="831">
                  <c:v>41420</c:v>
                </c:pt>
                <c:pt idx="832">
                  <c:v>41421</c:v>
                </c:pt>
                <c:pt idx="833">
                  <c:v>41422</c:v>
                </c:pt>
                <c:pt idx="834">
                  <c:v>41423</c:v>
                </c:pt>
                <c:pt idx="835">
                  <c:v>41424</c:v>
                </c:pt>
                <c:pt idx="836">
                  <c:v>41425</c:v>
                </c:pt>
                <c:pt idx="837">
                  <c:v>41426</c:v>
                </c:pt>
                <c:pt idx="838">
                  <c:v>41427</c:v>
                </c:pt>
                <c:pt idx="839">
                  <c:v>41428</c:v>
                </c:pt>
                <c:pt idx="840">
                  <c:v>41429</c:v>
                </c:pt>
                <c:pt idx="841">
                  <c:v>41430</c:v>
                </c:pt>
                <c:pt idx="842">
                  <c:v>41431</c:v>
                </c:pt>
                <c:pt idx="843">
                  <c:v>41432</c:v>
                </c:pt>
                <c:pt idx="844">
                  <c:v>41433</c:v>
                </c:pt>
                <c:pt idx="845">
                  <c:v>41434</c:v>
                </c:pt>
                <c:pt idx="846">
                  <c:v>41435</c:v>
                </c:pt>
                <c:pt idx="847">
                  <c:v>41436</c:v>
                </c:pt>
                <c:pt idx="848">
                  <c:v>41437</c:v>
                </c:pt>
                <c:pt idx="849">
                  <c:v>41438</c:v>
                </c:pt>
                <c:pt idx="850">
                  <c:v>41439</c:v>
                </c:pt>
                <c:pt idx="851">
                  <c:v>41440</c:v>
                </c:pt>
                <c:pt idx="852">
                  <c:v>41441</c:v>
                </c:pt>
                <c:pt idx="853">
                  <c:v>41442</c:v>
                </c:pt>
                <c:pt idx="854">
                  <c:v>41443</c:v>
                </c:pt>
                <c:pt idx="855">
                  <c:v>41444</c:v>
                </c:pt>
                <c:pt idx="856">
                  <c:v>41445</c:v>
                </c:pt>
                <c:pt idx="857">
                  <c:v>41446</c:v>
                </c:pt>
                <c:pt idx="858">
                  <c:v>41447</c:v>
                </c:pt>
                <c:pt idx="859">
                  <c:v>41448</c:v>
                </c:pt>
                <c:pt idx="860">
                  <c:v>41449</c:v>
                </c:pt>
                <c:pt idx="861">
                  <c:v>41450</c:v>
                </c:pt>
                <c:pt idx="862">
                  <c:v>41451</c:v>
                </c:pt>
                <c:pt idx="863">
                  <c:v>41452</c:v>
                </c:pt>
                <c:pt idx="864">
                  <c:v>41453</c:v>
                </c:pt>
                <c:pt idx="865">
                  <c:v>41454</c:v>
                </c:pt>
                <c:pt idx="866">
                  <c:v>41455</c:v>
                </c:pt>
                <c:pt idx="867">
                  <c:v>41456</c:v>
                </c:pt>
                <c:pt idx="868">
                  <c:v>41457</c:v>
                </c:pt>
                <c:pt idx="869">
                  <c:v>41458</c:v>
                </c:pt>
                <c:pt idx="870">
                  <c:v>41459</c:v>
                </c:pt>
                <c:pt idx="871">
                  <c:v>41460</c:v>
                </c:pt>
                <c:pt idx="872">
                  <c:v>41461</c:v>
                </c:pt>
                <c:pt idx="873">
                  <c:v>41462</c:v>
                </c:pt>
                <c:pt idx="874">
                  <c:v>41463</c:v>
                </c:pt>
                <c:pt idx="875">
                  <c:v>41464</c:v>
                </c:pt>
                <c:pt idx="876">
                  <c:v>41465</c:v>
                </c:pt>
                <c:pt idx="877">
                  <c:v>41466</c:v>
                </c:pt>
                <c:pt idx="878">
                  <c:v>41467</c:v>
                </c:pt>
                <c:pt idx="879">
                  <c:v>41468</c:v>
                </c:pt>
                <c:pt idx="880">
                  <c:v>41469</c:v>
                </c:pt>
                <c:pt idx="881">
                  <c:v>41470</c:v>
                </c:pt>
                <c:pt idx="882">
                  <c:v>41471</c:v>
                </c:pt>
                <c:pt idx="883">
                  <c:v>41472</c:v>
                </c:pt>
                <c:pt idx="884">
                  <c:v>41473</c:v>
                </c:pt>
                <c:pt idx="885">
                  <c:v>41474</c:v>
                </c:pt>
                <c:pt idx="886">
                  <c:v>41475</c:v>
                </c:pt>
                <c:pt idx="887">
                  <c:v>41476</c:v>
                </c:pt>
                <c:pt idx="888">
                  <c:v>41477</c:v>
                </c:pt>
                <c:pt idx="889">
                  <c:v>41478</c:v>
                </c:pt>
                <c:pt idx="890">
                  <c:v>41479</c:v>
                </c:pt>
                <c:pt idx="891">
                  <c:v>41480</c:v>
                </c:pt>
                <c:pt idx="892">
                  <c:v>41481</c:v>
                </c:pt>
                <c:pt idx="893">
                  <c:v>41482</c:v>
                </c:pt>
                <c:pt idx="894">
                  <c:v>41483</c:v>
                </c:pt>
                <c:pt idx="895">
                  <c:v>41484</c:v>
                </c:pt>
                <c:pt idx="896">
                  <c:v>41485</c:v>
                </c:pt>
                <c:pt idx="897">
                  <c:v>41486</c:v>
                </c:pt>
                <c:pt idx="898">
                  <c:v>41487</c:v>
                </c:pt>
                <c:pt idx="899">
                  <c:v>41488</c:v>
                </c:pt>
                <c:pt idx="900">
                  <c:v>41489</c:v>
                </c:pt>
                <c:pt idx="901">
                  <c:v>41490</c:v>
                </c:pt>
                <c:pt idx="902">
                  <c:v>41491</c:v>
                </c:pt>
                <c:pt idx="903">
                  <c:v>41492</c:v>
                </c:pt>
                <c:pt idx="904">
                  <c:v>41493</c:v>
                </c:pt>
                <c:pt idx="905">
                  <c:v>41494</c:v>
                </c:pt>
                <c:pt idx="906">
                  <c:v>41495</c:v>
                </c:pt>
                <c:pt idx="907">
                  <c:v>41496</c:v>
                </c:pt>
                <c:pt idx="908">
                  <c:v>41497</c:v>
                </c:pt>
                <c:pt idx="909">
                  <c:v>41498</c:v>
                </c:pt>
                <c:pt idx="910">
                  <c:v>41499</c:v>
                </c:pt>
                <c:pt idx="911">
                  <c:v>41500</c:v>
                </c:pt>
                <c:pt idx="912">
                  <c:v>41501</c:v>
                </c:pt>
                <c:pt idx="913">
                  <c:v>41502</c:v>
                </c:pt>
                <c:pt idx="914">
                  <c:v>41503</c:v>
                </c:pt>
                <c:pt idx="915">
                  <c:v>41504</c:v>
                </c:pt>
                <c:pt idx="916">
                  <c:v>41505</c:v>
                </c:pt>
                <c:pt idx="917">
                  <c:v>41506</c:v>
                </c:pt>
                <c:pt idx="918">
                  <c:v>41507</c:v>
                </c:pt>
                <c:pt idx="919">
                  <c:v>41508</c:v>
                </c:pt>
                <c:pt idx="920">
                  <c:v>41509</c:v>
                </c:pt>
                <c:pt idx="921">
                  <c:v>41510</c:v>
                </c:pt>
                <c:pt idx="922">
                  <c:v>41511</c:v>
                </c:pt>
                <c:pt idx="923">
                  <c:v>41512</c:v>
                </c:pt>
                <c:pt idx="924">
                  <c:v>41513</c:v>
                </c:pt>
                <c:pt idx="925">
                  <c:v>41514</c:v>
                </c:pt>
                <c:pt idx="926">
                  <c:v>41515</c:v>
                </c:pt>
                <c:pt idx="927">
                  <c:v>41516</c:v>
                </c:pt>
                <c:pt idx="928">
                  <c:v>41517</c:v>
                </c:pt>
                <c:pt idx="929">
                  <c:v>41518</c:v>
                </c:pt>
                <c:pt idx="930">
                  <c:v>41519</c:v>
                </c:pt>
                <c:pt idx="931">
                  <c:v>41520</c:v>
                </c:pt>
                <c:pt idx="932">
                  <c:v>41521</c:v>
                </c:pt>
                <c:pt idx="933">
                  <c:v>41522</c:v>
                </c:pt>
                <c:pt idx="934">
                  <c:v>41523</c:v>
                </c:pt>
                <c:pt idx="935">
                  <c:v>41524</c:v>
                </c:pt>
                <c:pt idx="936">
                  <c:v>41525</c:v>
                </c:pt>
                <c:pt idx="937">
                  <c:v>41526</c:v>
                </c:pt>
                <c:pt idx="938">
                  <c:v>41527</c:v>
                </c:pt>
                <c:pt idx="939">
                  <c:v>41528</c:v>
                </c:pt>
                <c:pt idx="940">
                  <c:v>41529</c:v>
                </c:pt>
                <c:pt idx="941">
                  <c:v>41530</c:v>
                </c:pt>
                <c:pt idx="942">
                  <c:v>41531</c:v>
                </c:pt>
                <c:pt idx="943">
                  <c:v>41532</c:v>
                </c:pt>
                <c:pt idx="944">
                  <c:v>41533</c:v>
                </c:pt>
                <c:pt idx="945">
                  <c:v>41534</c:v>
                </c:pt>
                <c:pt idx="946">
                  <c:v>41535</c:v>
                </c:pt>
                <c:pt idx="947">
                  <c:v>41536</c:v>
                </c:pt>
                <c:pt idx="948">
                  <c:v>41537</c:v>
                </c:pt>
                <c:pt idx="949">
                  <c:v>41538</c:v>
                </c:pt>
                <c:pt idx="950">
                  <c:v>41539</c:v>
                </c:pt>
                <c:pt idx="951">
                  <c:v>41540</c:v>
                </c:pt>
                <c:pt idx="952">
                  <c:v>41541</c:v>
                </c:pt>
                <c:pt idx="953">
                  <c:v>41542</c:v>
                </c:pt>
                <c:pt idx="954">
                  <c:v>41543</c:v>
                </c:pt>
                <c:pt idx="955">
                  <c:v>41544</c:v>
                </c:pt>
                <c:pt idx="956">
                  <c:v>41545</c:v>
                </c:pt>
                <c:pt idx="957">
                  <c:v>41546</c:v>
                </c:pt>
                <c:pt idx="958">
                  <c:v>41547</c:v>
                </c:pt>
                <c:pt idx="959">
                  <c:v>41548</c:v>
                </c:pt>
                <c:pt idx="960">
                  <c:v>41549</c:v>
                </c:pt>
                <c:pt idx="961">
                  <c:v>41550</c:v>
                </c:pt>
                <c:pt idx="962">
                  <c:v>41551</c:v>
                </c:pt>
                <c:pt idx="963">
                  <c:v>41552</c:v>
                </c:pt>
                <c:pt idx="964">
                  <c:v>41553</c:v>
                </c:pt>
                <c:pt idx="965">
                  <c:v>41554</c:v>
                </c:pt>
                <c:pt idx="966">
                  <c:v>41555</c:v>
                </c:pt>
                <c:pt idx="967">
                  <c:v>41556</c:v>
                </c:pt>
                <c:pt idx="968">
                  <c:v>41557</c:v>
                </c:pt>
                <c:pt idx="969">
                  <c:v>41558</c:v>
                </c:pt>
                <c:pt idx="970">
                  <c:v>41559</c:v>
                </c:pt>
                <c:pt idx="971">
                  <c:v>41560</c:v>
                </c:pt>
                <c:pt idx="972">
                  <c:v>41561</c:v>
                </c:pt>
                <c:pt idx="973">
                  <c:v>41562</c:v>
                </c:pt>
                <c:pt idx="974">
                  <c:v>41563</c:v>
                </c:pt>
                <c:pt idx="975">
                  <c:v>41564</c:v>
                </c:pt>
                <c:pt idx="976">
                  <c:v>41565</c:v>
                </c:pt>
                <c:pt idx="977">
                  <c:v>41566</c:v>
                </c:pt>
                <c:pt idx="978">
                  <c:v>41567</c:v>
                </c:pt>
                <c:pt idx="979">
                  <c:v>41568</c:v>
                </c:pt>
                <c:pt idx="980">
                  <c:v>41569</c:v>
                </c:pt>
                <c:pt idx="981">
                  <c:v>41570</c:v>
                </c:pt>
                <c:pt idx="982">
                  <c:v>41571</c:v>
                </c:pt>
                <c:pt idx="983">
                  <c:v>41572</c:v>
                </c:pt>
                <c:pt idx="984">
                  <c:v>41573</c:v>
                </c:pt>
                <c:pt idx="985">
                  <c:v>41574</c:v>
                </c:pt>
                <c:pt idx="986">
                  <c:v>41575</c:v>
                </c:pt>
                <c:pt idx="987">
                  <c:v>41576</c:v>
                </c:pt>
                <c:pt idx="988">
                  <c:v>41577</c:v>
                </c:pt>
                <c:pt idx="989">
                  <c:v>41578</c:v>
                </c:pt>
                <c:pt idx="990">
                  <c:v>41579</c:v>
                </c:pt>
                <c:pt idx="991">
                  <c:v>41580</c:v>
                </c:pt>
                <c:pt idx="992">
                  <c:v>41581</c:v>
                </c:pt>
                <c:pt idx="993">
                  <c:v>41582</c:v>
                </c:pt>
                <c:pt idx="994">
                  <c:v>41583</c:v>
                </c:pt>
                <c:pt idx="995">
                  <c:v>41584</c:v>
                </c:pt>
                <c:pt idx="996">
                  <c:v>41585</c:v>
                </c:pt>
                <c:pt idx="997">
                  <c:v>41586</c:v>
                </c:pt>
                <c:pt idx="998">
                  <c:v>41587</c:v>
                </c:pt>
                <c:pt idx="999">
                  <c:v>41588</c:v>
                </c:pt>
                <c:pt idx="1000">
                  <c:v>41589</c:v>
                </c:pt>
                <c:pt idx="1001">
                  <c:v>41590</c:v>
                </c:pt>
                <c:pt idx="1002">
                  <c:v>41591</c:v>
                </c:pt>
                <c:pt idx="1003">
                  <c:v>41592</c:v>
                </c:pt>
                <c:pt idx="1004">
                  <c:v>41593</c:v>
                </c:pt>
                <c:pt idx="1005">
                  <c:v>41594</c:v>
                </c:pt>
                <c:pt idx="1006">
                  <c:v>41595</c:v>
                </c:pt>
                <c:pt idx="1007">
                  <c:v>41596</c:v>
                </c:pt>
                <c:pt idx="1008">
                  <c:v>41597</c:v>
                </c:pt>
                <c:pt idx="1009">
                  <c:v>41598</c:v>
                </c:pt>
                <c:pt idx="1010">
                  <c:v>41599</c:v>
                </c:pt>
                <c:pt idx="1011">
                  <c:v>41600</c:v>
                </c:pt>
                <c:pt idx="1012">
                  <c:v>41601</c:v>
                </c:pt>
                <c:pt idx="1013">
                  <c:v>41602</c:v>
                </c:pt>
                <c:pt idx="1014">
                  <c:v>41603</c:v>
                </c:pt>
                <c:pt idx="1015">
                  <c:v>41604</c:v>
                </c:pt>
                <c:pt idx="1016">
                  <c:v>41605</c:v>
                </c:pt>
                <c:pt idx="1017">
                  <c:v>41606</c:v>
                </c:pt>
                <c:pt idx="1018">
                  <c:v>41607</c:v>
                </c:pt>
                <c:pt idx="1019">
                  <c:v>41608</c:v>
                </c:pt>
                <c:pt idx="1020">
                  <c:v>41609</c:v>
                </c:pt>
                <c:pt idx="1021">
                  <c:v>41610</c:v>
                </c:pt>
                <c:pt idx="1022">
                  <c:v>41611</c:v>
                </c:pt>
                <c:pt idx="1023">
                  <c:v>41612</c:v>
                </c:pt>
                <c:pt idx="1024">
                  <c:v>41613</c:v>
                </c:pt>
                <c:pt idx="1025">
                  <c:v>41614</c:v>
                </c:pt>
                <c:pt idx="1026">
                  <c:v>41615</c:v>
                </c:pt>
                <c:pt idx="1027">
                  <c:v>41616</c:v>
                </c:pt>
                <c:pt idx="1028">
                  <c:v>41617</c:v>
                </c:pt>
                <c:pt idx="1029">
                  <c:v>41618</c:v>
                </c:pt>
                <c:pt idx="1030">
                  <c:v>41619</c:v>
                </c:pt>
                <c:pt idx="1031">
                  <c:v>41620</c:v>
                </c:pt>
                <c:pt idx="1032">
                  <c:v>41621</c:v>
                </c:pt>
                <c:pt idx="1033">
                  <c:v>41622</c:v>
                </c:pt>
                <c:pt idx="1034">
                  <c:v>41623</c:v>
                </c:pt>
                <c:pt idx="1035">
                  <c:v>41624</c:v>
                </c:pt>
                <c:pt idx="1036">
                  <c:v>41625</c:v>
                </c:pt>
                <c:pt idx="1037">
                  <c:v>41626</c:v>
                </c:pt>
                <c:pt idx="1038">
                  <c:v>41627</c:v>
                </c:pt>
                <c:pt idx="1039">
                  <c:v>41628</c:v>
                </c:pt>
                <c:pt idx="1040">
                  <c:v>41629</c:v>
                </c:pt>
                <c:pt idx="1041">
                  <c:v>41630</c:v>
                </c:pt>
                <c:pt idx="1042">
                  <c:v>41631</c:v>
                </c:pt>
                <c:pt idx="1043">
                  <c:v>41632</c:v>
                </c:pt>
                <c:pt idx="1044">
                  <c:v>41633</c:v>
                </c:pt>
                <c:pt idx="1045">
                  <c:v>41634</c:v>
                </c:pt>
                <c:pt idx="1046">
                  <c:v>41635</c:v>
                </c:pt>
                <c:pt idx="1047">
                  <c:v>41636</c:v>
                </c:pt>
                <c:pt idx="1048">
                  <c:v>41637</c:v>
                </c:pt>
                <c:pt idx="1049">
                  <c:v>41638</c:v>
                </c:pt>
                <c:pt idx="1050">
                  <c:v>41639</c:v>
                </c:pt>
                <c:pt idx="1051">
                  <c:v>41640</c:v>
                </c:pt>
                <c:pt idx="1052">
                  <c:v>41641</c:v>
                </c:pt>
                <c:pt idx="1053">
                  <c:v>41642</c:v>
                </c:pt>
                <c:pt idx="1054">
                  <c:v>41643</c:v>
                </c:pt>
                <c:pt idx="1055">
                  <c:v>41644</c:v>
                </c:pt>
                <c:pt idx="1056">
                  <c:v>41645</c:v>
                </c:pt>
                <c:pt idx="1057">
                  <c:v>41646</c:v>
                </c:pt>
                <c:pt idx="1058">
                  <c:v>41647</c:v>
                </c:pt>
                <c:pt idx="1059">
                  <c:v>41648</c:v>
                </c:pt>
                <c:pt idx="1060">
                  <c:v>41649</c:v>
                </c:pt>
                <c:pt idx="1061">
                  <c:v>41650</c:v>
                </c:pt>
                <c:pt idx="1062">
                  <c:v>41651</c:v>
                </c:pt>
                <c:pt idx="1063">
                  <c:v>41652</c:v>
                </c:pt>
                <c:pt idx="1064">
                  <c:v>41653</c:v>
                </c:pt>
                <c:pt idx="1065">
                  <c:v>41654</c:v>
                </c:pt>
                <c:pt idx="1066">
                  <c:v>41655</c:v>
                </c:pt>
                <c:pt idx="1067">
                  <c:v>41656</c:v>
                </c:pt>
                <c:pt idx="1068">
                  <c:v>41657</c:v>
                </c:pt>
                <c:pt idx="1069">
                  <c:v>41658</c:v>
                </c:pt>
                <c:pt idx="1070">
                  <c:v>41659</c:v>
                </c:pt>
                <c:pt idx="1071">
                  <c:v>41660</c:v>
                </c:pt>
                <c:pt idx="1072">
                  <c:v>41661</c:v>
                </c:pt>
                <c:pt idx="1073">
                  <c:v>41662</c:v>
                </c:pt>
                <c:pt idx="1074">
                  <c:v>41663</c:v>
                </c:pt>
                <c:pt idx="1075">
                  <c:v>41664</c:v>
                </c:pt>
                <c:pt idx="1076">
                  <c:v>41665</c:v>
                </c:pt>
                <c:pt idx="1077">
                  <c:v>41666</c:v>
                </c:pt>
                <c:pt idx="1078">
                  <c:v>41667</c:v>
                </c:pt>
                <c:pt idx="1079">
                  <c:v>41668</c:v>
                </c:pt>
                <c:pt idx="1080">
                  <c:v>41669</c:v>
                </c:pt>
                <c:pt idx="1081">
                  <c:v>41670</c:v>
                </c:pt>
                <c:pt idx="1082">
                  <c:v>41671</c:v>
                </c:pt>
                <c:pt idx="1083">
                  <c:v>41672</c:v>
                </c:pt>
                <c:pt idx="1084">
                  <c:v>41673</c:v>
                </c:pt>
                <c:pt idx="1085">
                  <c:v>41674</c:v>
                </c:pt>
                <c:pt idx="1086">
                  <c:v>41675</c:v>
                </c:pt>
                <c:pt idx="1087">
                  <c:v>41676</c:v>
                </c:pt>
                <c:pt idx="1088">
                  <c:v>41677</c:v>
                </c:pt>
                <c:pt idx="1089">
                  <c:v>41678</c:v>
                </c:pt>
                <c:pt idx="1090">
                  <c:v>41679</c:v>
                </c:pt>
                <c:pt idx="1091">
                  <c:v>41680</c:v>
                </c:pt>
                <c:pt idx="1092">
                  <c:v>41681</c:v>
                </c:pt>
                <c:pt idx="1093">
                  <c:v>41682</c:v>
                </c:pt>
                <c:pt idx="1094">
                  <c:v>41683</c:v>
                </c:pt>
                <c:pt idx="1095">
                  <c:v>41684</c:v>
                </c:pt>
                <c:pt idx="1096">
                  <c:v>41685</c:v>
                </c:pt>
                <c:pt idx="1097">
                  <c:v>41686</c:v>
                </c:pt>
                <c:pt idx="1098">
                  <c:v>41687</c:v>
                </c:pt>
                <c:pt idx="1099">
                  <c:v>41688</c:v>
                </c:pt>
                <c:pt idx="1100">
                  <c:v>41689</c:v>
                </c:pt>
                <c:pt idx="1101">
                  <c:v>41690</c:v>
                </c:pt>
                <c:pt idx="1102">
                  <c:v>41691</c:v>
                </c:pt>
                <c:pt idx="1103">
                  <c:v>41692</c:v>
                </c:pt>
                <c:pt idx="1104">
                  <c:v>41693</c:v>
                </c:pt>
                <c:pt idx="1105">
                  <c:v>41694</c:v>
                </c:pt>
                <c:pt idx="1106">
                  <c:v>41695</c:v>
                </c:pt>
                <c:pt idx="1107">
                  <c:v>41696</c:v>
                </c:pt>
                <c:pt idx="1108">
                  <c:v>41697</c:v>
                </c:pt>
                <c:pt idx="1109">
                  <c:v>41698</c:v>
                </c:pt>
                <c:pt idx="1110">
                  <c:v>41699</c:v>
                </c:pt>
                <c:pt idx="1111">
                  <c:v>41700</c:v>
                </c:pt>
                <c:pt idx="1112">
                  <c:v>41701</c:v>
                </c:pt>
                <c:pt idx="1113">
                  <c:v>41702</c:v>
                </c:pt>
                <c:pt idx="1114">
                  <c:v>41703</c:v>
                </c:pt>
                <c:pt idx="1115">
                  <c:v>41704</c:v>
                </c:pt>
                <c:pt idx="1116">
                  <c:v>41705</c:v>
                </c:pt>
                <c:pt idx="1117">
                  <c:v>41706</c:v>
                </c:pt>
                <c:pt idx="1118">
                  <c:v>41707</c:v>
                </c:pt>
                <c:pt idx="1119">
                  <c:v>41708</c:v>
                </c:pt>
                <c:pt idx="1120">
                  <c:v>41709</c:v>
                </c:pt>
                <c:pt idx="1121">
                  <c:v>41710</c:v>
                </c:pt>
                <c:pt idx="1122">
                  <c:v>41711</c:v>
                </c:pt>
                <c:pt idx="1123">
                  <c:v>41712</c:v>
                </c:pt>
                <c:pt idx="1124">
                  <c:v>41713</c:v>
                </c:pt>
                <c:pt idx="1125">
                  <c:v>41714</c:v>
                </c:pt>
                <c:pt idx="1126">
                  <c:v>41715</c:v>
                </c:pt>
                <c:pt idx="1127">
                  <c:v>41716</c:v>
                </c:pt>
                <c:pt idx="1128">
                  <c:v>41717</c:v>
                </c:pt>
                <c:pt idx="1129">
                  <c:v>41718</c:v>
                </c:pt>
                <c:pt idx="1130">
                  <c:v>41719</c:v>
                </c:pt>
                <c:pt idx="1131">
                  <c:v>41720</c:v>
                </c:pt>
                <c:pt idx="1132">
                  <c:v>41721</c:v>
                </c:pt>
                <c:pt idx="1133">
                  <c:v>41722</c:v>
                </c:pt>
                <c:pt idx="1134">
                  <c:v>41723</c:v>
                </c:pt>
                <c:pt idx="1135">
                  <c:v>41724</c:v>
                </c:pt>
                <c:pt idx="1136">
                  <c:v>41725</c:v>
                </c:pt>
                <c:pt idx="1137">
                  <c:v>41726</c:v>
                </c:pt>
                <c:pt idx="1138">
                  <c:v>41727</c:v>
                </c:pt>
                <c:pt idx="1139">
                  <c:v>41728</c:v>
                </c:pt>
                <c:pt idx="1140">
                  <c:v>41729</c:v>
                </c:pt>
                <c:pt idx="1141">
                  <c:v>41730</c:v>
                </c:pt>
                <c:pt idx="1142">
                  <c:v>41731</c:v>
                </c:pt>
                <c:pt idx="1143">
                  <c:v>41732</c:v>
                </c:pt>
                <c:pt idx="1144">
                  <c:v>41733</c:v>
                </c:pt>
                <c:pt idx="1145">
                  <c:v>41734</c:v>
                </c:pt>
                <c:pt idx="1146">
                  <c:v>41735</c:v>
                </c:pt>
                <c:pt idx="1147">
                  <c:v>41736</c:v>
                </c:pt>
                <c:pt idx="1148">
                  <c:v>41737</c:v>
                </c:pt>
                <c:pt idx="1149">
                  <c:v>41738</c:v>
                </c:pt>
                <c:pt idx="1150">
                  <c:v>41739</c:v>
                </c:pt>
                <c:pt idx="1151">
                  <c:v>41740</c:v>
                </c:pt>
                <c:pt idx="1152">
                  <c:v>41741</c:v>
                </c:pt>
                <c:pt idx="1153">
                  <c:v>41742</c:v>
                </c:pt>
                <c:pt idx="1154">
                  <c:v>41743</c:v>
                </c:pt>
                <c:pt idx="1155">
                  <c:v>41744</c:v>
                </c:pt>
                <c:pt idx="1156">
                  <c:v>41745</c:v>
                </c:pt>
                <c:pt idx="1157">
                  <c:v>41746</c:v>
                </c:pt>
                <c:pt idx="1158">
                  <c:v>41747</c:v>
                </c:pt>
                <c:pt idx="1159">
                  <c:v>41748</c:v>
                </c:pt>
                <c:pt idx="1160">
                  <c:v>41749</c:v>
                </c:pt>
                <c:pt idx="1161">
                  <c:v>41750</c:v>
                </c:pt>
                <c:pt idx="1162">
                  <c:v>41751</c:v>
                </c:pt>
                <c:pt idx="1163">
                  <c:v>41752</c:v>
                </c:pt>
                <c:pt idx="1164">
                  <c:v>41753</c:v>
                </c:pt>
                <c:pt idx="1165">
                  <c:v>41754</c:v>
                </c:pt>
                <c:pt idx="1166">
                  <c:v>41755</c:v>
                </c:pt>
                <c:pt idx="1167">
                  <c:v>41756</c:v>
                </c:pt>
                <c:pt idx="1168">
                  <c:v>41757</c:v>
                </c:pt>
                <c:pt idx="1169">
                  <c:v>41758</c:v>
                </c:pt>
                <c:pt idx="1170">
                  <c:v>41759</c:v>
                </c:pt>
                <c:pt idx="1171">
                  <c:v>41760</c:v>
                </c:pt>
                <c:pt idx="1172">
                  <c:v>41761</c:v>
                </c:pt>
                <c:pt idx="1173">
                  <c:v>41762</c:v>
                </c:pt>
                <c:pt idx="1174">
                  <c:v>41763</c:v>
                </c:pt>
                <c:pt idx="1175">
                  <c:v>41764</c:v>
                </c:pt>
                <c:pt idx="1176">
                  <c:v>41765</c:v>
                </c:pt>
                <c:pt idx="1177">
                  <c:v>41766</c:v>
                </c:pt>
                <c:pt idx="1178">
                  <c:v>41767</c:v>
                </c:pt>
                <c:pt idx="1179">
                  <c:v>41768</c:v>
                </c:pt>
                <c:pt idx="1180">
                  <c:v>41769</c:v>
                </c:pt>
                <c:pt idx="1181">
                  <c:v>41770</c:v>
                </c:pt>
                <c:pt idx="1182">
                  <c:v>41771</c:v>
                </c:pt>
                <c:pt idx="1183">
                  <c:v>41772</c:v>
                </c:pt>
                <c:pt idx="1184">
                  <c:v>41773</c:v>
                </c:pt>
                <c:pt idx="1185">
                  <c:v>41774</c:v>
                </c:pt>
                <c:pt idx="1186">
                  <c:v>41775</c:v>
                </c:pt>
                <c:pt idx="1187">
                  <c:v>41776</c:v>
                </c:pt>
                <c:pt idx="1188">
                  <c:v>41777</c:v>
                </c:pt>
                <c:pt idx="1189">
                  <c:v>41778</c:v>
                </c:pt>
                <c:pt idx="1190">
                  <c:v>41779</c:v>
                </c:pt>
                <c:pt idx="1191">
                  <c:v>41780</c:v>
                </c:pt>
                <c:pt idx="1192">
                  <c:v>41815</c:v>
                </c:pt>
                <c:pt idx="1193">
                  <c:v>41816</c:v>
                </c:pt>
                <c:pt idx="1194">
                  <c:v>41817</c:v>
                </c:pt>
                <c:pt idx="1195">
                  <c:v>41818</c:v>
                </c:pt>
                <c:pt idx="1196">
                  <c:v>41819</c:v>
                </c:pt>
                <c:pt idx="1197">
                  <c:v>41820</c:v>
                </c:pt>
                <c:pt idx="1198">
                  <c:v>41821</c:v>
                </c:pt>
                <c:pt idx="1199">
                  <c:v>41822</c:v>
                </c:pt>
                <c:pt idx="1200">
                  <c:v>41823</c:v>
                </c:pt>
                <c:pt idx="1201">
                  <c:v>41824</c:v>
                </c:pt>
                <c:pt idx="1202">
                  <c:v>41825</c:v>
                </c:pt>
                <c:pt idx="1203">
                  <c:v>41826</c:v>
                </c:pt>
                <c:pt idx="1204">
                  <c:v>41827</c:v>
                </c:pt>
                <c:pt idx="1205">
                  <c:v>41828</c:v>
                </c:pt>
                <c:pt idx="1206">
                  <c:v>41829</c:v>
                </c:pt>
                <c:pt idx="1207">
                  <c:v>41830</c:v>
                </c:pt>
                <c:pt idx="1208">
                  <c:v>41831</c:v>
                </c:pt>
                <c:pt idx="1209">
                  <c:v>41832</c:v>
                </c:pt>
                <c:pt idx="1210">
                  <c:v>41833</c:v>
                </c:pt>
                <c:pt idx="1211">
                  <c:v>41834</c:v>
                </c:pt>
                <c:pt idx="1212">
                  <c:v>41835</c:v>
                </c:pt>
                <c:pt idx="1213">
                  <c:v>41836</c:v>
                </c:pt>
                <c:pt idx="1214">
                  <c:v>41837</c:v>
                </c:pt>
                <c:pt idx="1215">
                  <c:v>41838</c:v>
                </c:pt>
                <c:pt idx="1216">
                  <c:v>41839</c:v>
                </c:pt>
                <c:pt idx="1217">
                  <c:v>41840</c:v>
                </c:pt>
                <c:pt idx="1218">
                  <c:v>41841</c:v>
                </c:pt>
                <c:pt idx="1219">
                  <c:v>41842</c:v>
                </c:pt>
                <c:pt idx="1220">
                  <c:v>41843</c:v>
                </c:pt>
                <c:pt idx="1221">
                  <c:v>41844</c:v>
                </c:pt>
                <c:pt idx="1222">
                  <c:v>41845</c:v>
                </c:pt>
                <c:pt idx="1223">
                  <c:v>41846</c:v>
                </c:pt>
                <c:pt idx="1224">
                  <c:v>41847</c:v>
                </c:pt>
                <c:pt idx="1225">
                  <c:v>41848</c:v>
                </c:pt>
                <c:pt idx="1226">
                  <c:v>41849</c:v>
                </c:pt>
                <c:pt idx="1227">
                  <c:v>41850</c:v>
                </c:pt>
                <c:pt idx="1228">
                  <c:v>41851</c:v>
                </c:pt>
                <c:pt idx="1229">
                  <c:v>41852</c:v>
                </c:pt>
                <c:pt idx="1230">
                  <c:v>41853</c:v>
                </c:pt>
                <c:pt idx="1231">
                  <c:v>41854</c:v>
                </c:pt>
                <c:pt idx="1232">
                  <c:v>41855</c:v>
                </c:pt>
                <c:pt idx="1233">
                  <c:v>41856</c:v>
                </c:pt>
                <c:pt idx="1234">
                  <c:v>41857</c:v>
                </c:pt>
                <c:pt idx="1235">
                  <c:v>41858</c:v>
                </c:pt>
                <c:pt idx="1236">
                  <c:v>41859</c:v>
                </c:pt>
                <c:pt idx="1237">
                  <c:v>41860</c:v>
                </c:pt>
                <c:pt idx="1238">
                  <c:v>41861</c:v>
                </c:pt>
                <c:pt idx="1239">
                  <c:v>41862</c:v>
                </c:pt>
                <c:pt idx="1240">
                  <c:v>41863</c:v>
                </c:pt>
                <c:pt idx="1241">
                  <c:v>41864</c:v>
                </c:pt>
                <c:pt idx="1242">
                  <c:v>41865</c:v>
                </c:pt>
                <c:pt idx="1243">
                  <c:v>41866</c:v>
                </c:pt>
                <c:pt idx="1244">
                  <c:v>41867</c:v>
                </c:pt>
                <c:pt idx="1245">
                  <c:v>41868</c:v>
                </c:pt>
                <c:pt idx="1246">
                  <c:v>41869</c:v>
                </c:pt>
                <c:pt idx="1247">
                  <c:v>41870</c:v>
                </c:pt>
                <c:pt idx="1248">
                  <c:v>41871</c:v>
                </c:pt>
                <c:pt idx="1249">
                  <c:v>41872</c:v>
                </c:pt>
                <c:pt idx="1250">
                  <c:v>41873</c:v>
                </c:pt>
                <c:pt idx="1251">
                  <c:v>41874</c:v>
                </c:pt>
                <c:pt idx="1252">
                  <c:v>41875</c:v>
                </c:pt>
                <c:pt idx="1253">
                  <c:v>41876</c:v>
                </c:pt>
                <c:pt idx="1254">
                  <c:v>41877</c:v>
                </c:pt>
                <c:pt idx="1255">
                  <c:v>41878</c:v>
                </c:pt>
                <c:pt idx="1256">
                  <c:v>41879</c:v>
                </c:pt>
                <c:pt idx="1257">
                  <c:v>41880</c:v>
                </c:pt>
                <c:pt idx="1258">
                  <c:v>41881</c:v>
                </c:pt>
                <c:pt idx="1259">
                  <c:v>41882</c:v>
                </c:pt>
                <c:pt idx="1260">
                  <c:v>41883</c:v>
                </c:pt>
                <c:pt idx="1261">
                  <c:v>41884</c:v>
                </c:pt>
                <c:pt idx="1262">
                  <c:v>41885</c:v>
                </c:pt>
                <c:pt idx="1263">
                  <c:v>41886</c:v>
                </c:pt>
                <c:pt idx="1264">
                  <c:v>41887</c:v>
                </c:pt>
                <c:pt idx="1265">
                  <c:v>41888</c:v>
                </c:pt>
                <c:pt idx="1266">
                  <c:v>41889</c:v>
                </c:pt>
                <c:pt idx="1267">
                  <c:v>41890</c:v>
                </c:pt>
                <c:pt idx="1268">
                  <c:v>41891</c:v>
                </c:pt>
                <c:pt idx="1269">
                  <c:v>41892</c:v>
                </c:pt>
                <c:pt idx="1270">
                  <c:v>41893</c:v>
                </c:pt>
                <c:pt idx="1271">
                  <c:v>41894</c:v>
                </c:pt>
                <c:pt idx="1272">
                  <c:v>41895</c:v>
                </c:pt>
                <c:pt idx="1273">
                  <c:v>41896</c:v>
                </c:pt>
                <c:pt idx="1274">
                  <c:v>41897</c:v>
                </c:pt>
                <c:pt idx="1275">
                  <c:v>41898</c:v>
                </c:pt>
                <c:pt idx="1276">
                  <c:v>41899</c:v>
                </c:pt>
                <c:pt idx="1277">
                  <c:v>41900</c:v>
                </c:pt>
                <c:pt idx="1278">
                  <c:v>41901</c:v>
                </c:pt>
                <c:pt idx="1279">
                  <c:v>41902</c:v>
                </c:pt>
                <c:pt idx="1280">
                  <c:v>41903</c:v>
                </c:pt>
                <c:pt idx="1281">
                  <c:v>41904</c:v>
                </c:pt>
                <c:pt idx="1282">
                  <c:v>41905</c:v>
                </c:pt>
                <c:pt idx="1283">
                  <c:v>41906</c:v>
                </c:pt>
                <c:pt idx="1284">
                  <c:v>41907</c:v>
                </c:pt>
                <c:pt idx="1285">
                  <c:v>41908</c:v>
                </c:pt>
                <c:pt idx="1286">
                  <c:v>41909</c:v>
                </c:pt>
                <c:pt idx="1287">
                  <c:v>41910</c:v>
                </c:pt>
                <c:pt idx="1288">
                  <c:v>41911</c:v>
                </c:pt>
                <c:pt idx="1289">
                  <c:v>41912</c:v>
                </c:pt>
                <c:pt idx="1290">
                  <c:v>41913</c:v>
                </c:pt>
                <c:pt idx="1291">
                  <c:v>41914</c:v>
                </c:pt>
                <c:pt idx="1292">
                  <c:v>41915</c:v>
                </c:pt>
                <c:pt idx="1293">
                  <c:v>41916</c:v>
                </c:pt>
                <c:pt idx="1294">
                  <c:v>41917</c:v>
                </c:pt>
                <c:pt idx="1295">
                  <c:v>41918</c:v>
                </c:pt>
                <c:pt idx="1296">
                  <c:v>41919</c:v>
                </c:pt>
                <c:pt idx="1297">
                  <c:v>41920</c:v>
                </c:pt>
                <c:pt idx="1298">
                  <c:v>41921</c:v>
                </c:pt>
                <c:pt idx="1299">
                  <c:v>41922</c:v>
                </c:pt>
                <c:pt idx="1300">
                  <c:v>41923</c:v>
                </c:pt>
                <c:pt idx="1301">
                  <c:v>41924</c:v>
                </c:pt>
                <c:pt idx="1302">
                  <c:v>41925</c:v>
                </c:pt>
                <c:pt idx="1303">
                  <c:v>41926</c:v>
                </c:pt>
                <c:pt idx="1304">
                  <c:v>41927</c:v>
                </c:pt>
                <c:pt idx="1305">
                  <c:v>41928</c:v>
                </c:pt>
                <c:pt idx="1306">
                  <c:v>41929</c:v>
                </c:pt>
                <c:pt idx="1307">
                  <c:v>41930</c:v>
                </c:pt>
                <c:pt idx="1308">
                  <c:v>41931</c:v>
                </c:pt>
                <c:pt idx="1309">
                  <c:v>41932</c:v>
                </c:pt>
                <c:pt idx="1310">
                  <c:v>41933</c:v>
                </c:pt>
                <c:pt idx="1311">
                  <c:v>41934</c:v>
                </c:pt>
                <c:pt idx="1312">
                  <c:v>41935</c:v>
                </c:pt>
                <c:pt idx="1313">
                  <c:v>41936</c:v>
                </c:pt>
                <c:pt idx="1314">
                  <c:v>41937</c:v>
                </c:pt>
                <c:pt idx="1315">
                  <c:v>41938</c:v>
                </c:pt>
                <c:pt idx="1316">
                  <c:v>41939</c:v>
                </c:pt>
                <c:pt idx="1317">
                  <c:v>41940</c:v>
                </c:pt>
                <c:pt idx="1318">
                  <c:v>41941</c:v>
                </c:pt>
                <c:pt idx="1319">
                  <c:v>41942</c:v>
                </c:pt>
                <c:pt idx="1320">
                  <c:v>41943</c:v>
                </c:pt>
                <c:pt idx="1321">
                  <c:v>41944</c:v>
                </c:pt>
                <c:pt idx="1322">
                  <c:v>41945</c:v>
                </c:pt>
                <c:pt idx="1323">
                  <c:v>41946</c:v>
                </c:pt>
                <c:pt idx="1324">
                  <c:v>41947</c:v>
                </c:pt>
                <c:pt idx="1325">
                  <c:v>41948</c:v>
                </c:pt>
                <c:pt idx="1326">
                  <c:v>41949</c:v>
                </c:pt>
                <c:pt idx="1327">
                  <c:v>41950</c:v>
                </c:pt>
                <c:pt idx="1328">
                  <c:v>41951</c:v>
                </c:pt>
                <c:pt idx="1329">
                  <c:v>41952</c:v>
                </c:pt>
                <c:pt idx="1330">
                  <c:v>41953</c:v>
                </c:pt>
                <c:pt idx="1331">
                  <c:v>41954</c:v>
                </c:pt>
                <c:pt idx="1332">
                  <c:v>41955</c:v>
                </c:pt>
                <c:pt idx="1333">
                  <c:v>41956</c:v>
                </c:pt>
                <c:pt idx="1334">
                  <c:v>41957</c:v>
                </c:pt>
                <c:pt idx="1335">
                  <c:v>41958</c:v>
                </c:pt>
                <c:pt idx="1336">
                  <c:v>41959</c:v>
                </c:pt>
                <c:pt idx="1337">
                  <c:v>41960</c:v>
                </c:pt>
                <c:pt idx="1338">
                  <c:v>41961</c:v>
                </c:pt>
                <c:pt idx="1339">
                  <c:v>41962</c:v>
                </c:pt>
                <c:pt idx="1340">
                  <c:v>41963</c:v>
                </c:pt>
                <c:pt idx="1341">
                  <c:v>41964</c:v>
                </c:pt>
                <c:pt idx="1342">
                  <c:v>41965</c:v>
                </c:pt>
                <c:pt idx="1343">
                  <c:v>41966</c:v>
                </c:pt>
                <c:pt idx="1344">
                  <c:v>41967</c:v>
                </c:pt>
                <c:pt idx="1345">
                  <c:v>41968</c:v>
                </c:pt>
                <c:pt idx="1346">
                  <c:v>41969</c:v>
                </c:pt>
                <c:pt idx="1347">
                  <c:v>41970</c:v>
                </c:pt>
                <c:pt idx="1348">
                  <c:v>41971</c:v>
                </c:pt>
                <c:pt idx="1349">
                  <c:v>41972</c:v>
                </c:pt>
                <c:pt idx="1350">
                  <c:v>41973</c:v>
                </c:pt>
                <c:pt idx="1351">
                  <c:v>41974</c:v>
                </c:pt>
                <c:pt idx="1352">
                  <c:v>41975</c:v>
                </c:pt>
                <c:pt idx="1353">
                  <c:v>41976</c:v>
                </c:pt>
                <c:pt idx="1354">
                  <c:v>41977</c:v>
                </c:pt>
                <c:pt idx="1355">
                  <c:v>41978</c:v>
                </c:pt>
                <c:pt idx="1356">
                  <c:v>41979</c:v>
                </c:pt>
                <c:pt idx="1357">
                  <c:v>41980</c:v>
                </c:pt>
                <c:pt idx="1358">
                  <c:v>41981</c:v>
                </c:pt>
                <c:pt idx="1359">
                  <c:v>41982</c:v>
                </c:pt>
                <c:pt idx="1360">
                  <c:v>41983</c:v>
                </c:pt>
                <c:pt idx="1361">
                  <c:v>41984</c:v>
                </c:pt>
                <c:pt idx="1362">
                  <c:v>41985</c:v>
                </c:pt>
                <c:pt idx="1363">
                  <c:v>41986</c:v>
                </c:pt>
                <c:pt idx="1364">
                  <c:v>41987</c:v>
                </c:pt>
                <c:pt idx="1365">
                  <c:v>41988</c:v>
                </c:pt>
                <c:pt idx="1366">
                  <c:v>41989</c:v>
                </c:pt>
                <c:pt idx="1367">
                  <c:v>41990</c:v>
                </c:pt>
                <c:pt idx="1368">
                  <c:v>41991</c:v>
                </c:pt>
                <c:pt idx="1369">
                  <c:v>41992</c:v>
                </c:pt>
                <c:pt idx="1370">
                  <c:v>41993</c:v>
                </c:pt>
                <c:pt idx="1371">
                  <c:v>41994</c:v>
                </c:pt>
                <c:pt idx="1372">
                  <c:v>41995</c:v>
                </c:pt>
                <c:pt idx="1373">
                  <c:v>41996</c:v>
                </c:pt>
                <c:pt idx="1374">
                  <c:v>41997</c:v>
                </c:pt>
                <c:pt idx="1375">
                  <c:v>41998</c:v>
                </c:pt>
                <c:pt idx="1376">
                  <c:v>41999</c:v>
                </c:pt>
                <c:pt idx="1377">
                  <c:v>42000</c:v>
                </c:pt>
                <c:pt idx="1378">
                  <c:v>42001</c:v>
                </c:pt>
                <c:pt idx="1379">
                  <c:v>42002</c:v>
                </c:pt>
                <c:pt idx="1380">
                  <c:v>42003</c:v>
                </c:pt>
                <c:pt idx="1381">
                  <c:v>42004</c:v>
                </c:pt>
                <c:pt idx="1382">
                  <c:v>42005</c:v>
                </c:pt>
                <c:pt idx="1383">
                  <c:v>42006</c:v>
                </c:pt>
                <c:pt idx="1384">
                  <c:v>42007</c:v>
                </c:pt>
                <c:pt idx="1385">
                  <c:v>42008</c:v>
                </c:pt>
                <c:pt idx="1386">
                  <c:v>42009</c:v>
                </c:pt>
                <c:pt idx="1387">
                  <c:v>42010</c:v>
                </c:pt>
                <c:pt idx="1388">
                  <c:v>42011</c:v>
                </c:pt>
                <c:pt idx="1389">
                  <c:v>42012</c:v>
                </c:pt>
                <c:pt idx="1390">
                  <c:v>42013</c:v>
                </c:pt>
                <c:pt idx="1391">
                  <c:v>42014</c:v>
                </c:pt>
                <c:pt idx="1392">
                  <c:v>42015</c:v>
                </c:pt>
                <c:pt idx="1393">
                  <c:v>42016</c:v>
                </c:pt>
                <c:pt idx="1394">
                  <c:v>42017</c:v>
                </c:pt>
                <c:pt idx="1395">
                  <c:v>42018</c:v>
                </c:pt>
                <c:pt idx="1396">
                  <c:v>42019</c:v>
                </c:pt>
                <c:pt idx="1397">
                  <c:v>42020</c:v>
                </c:pt>
                <c:pt idx="1398">
                  <c:v>42021</c:v>
                </c:pt>
                <c:pt idx="1399">
                  <c:v>42022</c:v>
                </c:pt>
                <c:pt idx="1400">
                  <c:v>42023</c:v>
                </c:pt>
                <c:pt idx="1401">
                  <c:v>42024</c:v>
                </c:pt>
                <c:pt idx="1402">
                  <c:v>42025</c:v>
                </c:pt>
                <c:pt idx="1403">
                  <c:v>42026</c:v>
                </c:pt>
                <c:pt idx="1404">
                  <c:v>42027</c:v>
                </c:pt>
                <c:pt idx="1405">
                  <c:v>42028</c:v>
                </c:pt>
                <c:pt idx="1406">
                  <c:v>42029</c:v>
                </c:pt>
                <c:pt idx="1407">
                  <c:v>42030</c:v>
                </c:pt>
                <c:pt idx="1408">
                  <c:v>42031</c:v>
                </c:pt>
                <c:pt idx="1409">
                  <c:v>42032</c:v>
                </c:pt>
                <c:pt idx="1410">
                  <c:v>42033</c:v>
                </c:pt>
                <c:pt idx="1411">
                  <c:v>42034</c:v>
                </c:pt>
                <c:pt idx="1412">
                  <c:v>42035</c:v>
                </c:pt>
                <c:pt idx="1413">
                  <c:v>42036</c:v>
                </c:pt>
                <c:pt idx="1414">
                  <c:v>42037</c:v>
                </c:pt>
                <c:pt idx="1415">
                  <c:v>42038</c:v>
                </c:pt>
                <c:pt idx="1416">
                  <c:v>42039</c:v>
                </c:pt>
                <c:pt idx="1417">
                  <c:v>42040</c:v>
                </c:pt>
                <c:pt idx="1418">
                  <c:v>42041</c:v>
                </c:pt>
                <c:pt idx="1419">
                  <c:v>42042</c:v>
                </c:pt>
                <c:pt idx="1420">
                  <c:v>42043</c:v>
                </c:pt>
                <c:pt idx="1421">
                  <c:v>42044</c:v>
                </c:pt>
                <c:pt idx="1422">
                  <c:v>42045</c:v>
                </c:pt>
                <c:pt idx="1423">
                  <c:v>42046</c:v>
                </c:pt>
                <c:pt idx="1424">
                  <c:v>42047</c:v>
                </c:pt>
                <c:pt idx="1425">
                  <c:v>42048</c:v>
                </c:pt>
                <c:pt idx="1426">
                  <c:v>42049</c:v>
                </c:pt>
                <c:pt idx="1427">
                  <c:v>42050</c:v>
                </c:pt>
                <c:pt idx="1428">
                  <c:v>42051</c:v>
                </c:pt>
                <c:pt idx="1429">
                  <c:v>42052</c:v>
                </c:pt>
                <c:pt idx="1430">
                  <c:v>42053</c:v>
                </c:pt>
                <c:pt idx="1431">
                  <c:v>42054</c:v>
                </c:pt>
                <c:pt idx="1432">
                  <c:v>42055</c:v>
                </c:pt>
                <c:pt idx="1433">
                  <c:v>42056</c:v>
                </c:pt>
                <c:pt idx="1434">
                  <c:v>42057</c:v>
                </c:pt>
                <c:pt idx="1435">
                  <c:v>42058</c:v>
                </c:pt>
                <c:pt idx="1436">
                  <c:v>42059</c:v>
                </c:pt>
                <c:pt idx="1437">
                  <c:v>42060</c:v>
                </c:pt>
                <c:pt idx="1438">
                  <c:v>42061</c:v>
                </c:pt>
                <c:pt idx="1439">
                  <c:v>42062</c:v>
                </c:pt>
                <c:pt idx="1440">
                  <c:v>42063</c:v>
                </c:pt>
                <c:pt idx="1441">
                  <c:v>42064</c:v>
                </c:pt>
                <c:pt idx="1442">
                  <c:v>42065</c:v>
                </c:pt>
                <c:pt idx="1443">
                  <c:v>42066</c:v>
                </c:pt>
                <c:pt idx="1444">
                  <c:v>42067</c:v>
                </c:pt>
                <c:pt idx="1445">
                  <c:v>42068</c:v>
                </c:pt>
                <c:pt idx="1446">
                  <c:v>42069</c:v>
                </c:pt>
                <c:pt idx="1447">
                  <c:v>42070</c:v>
                </c:pt>
                <c:pt idx="1448">
                  <c:v>42071</c:v>
                </c:pt>
                <c:pt idx="1449">
                  <c:v>42072</c:v>
                </c:pt>
                <c:pt idx="1450">
                  <c:v>42073</c:v>
                </c:pt>
                <c:pt idx="1451">
                  <c:v>42074</c:v>
                </c:pt>
                <c:pt idx="1452">
                  <c:v>42075</c:v>
                </c:pt>
                <c:pt idx="1453">
                  <c:v>42076</c:v>
                </c:pt>
                <c:pt idx="1454">
                  <c:v>42077</c:v>
                </c:pt>
                <c:pt idx="1455">
                  <c:v>42078</c:v>
                </c:pt>
                <c:pt idx="1456">
                  <c:v>42079</c:v>
                </c:pt>
                <c:pt idx="1457">
                  <c:v>42080</c:v>
                </c:pt>
                <c:pt idx="1458">
                  <c:v>42081</c:v>
                </c:pt>
                <c:pt idx="1459">
                  <c:v>42082</c:v>
                </c:pt>
                <c:pt idx="1460">
                  <c:v>42083</c:v>
                </c:pt>
                <c:pt idx="1461">
                  <c:v>42084</c:v>
                </c:pt>
                <c:pt idx="1462">
                  <c:v>42085</c:v>
                </c:pt>
                <c:pt idx="1463">
                  <c:v>42086</c:v>
                </c:pt>
                <c:pt idx="1464">
                  <c:v>42087</c:v>
                </c:pt>
                <c:pt idx="1465">
                  <c:v>42088</c:v>
                </c:pt>
                <c:pt idx="1466">
                  <c:v>42089</c:v>
                </c:pt>
                <c:pt idx="1467">
                  <c:v>42090</c:v>
                </c:pt>
                <c:pt idx="1468">
                  <c:v>42091</c:v>
                </c:pt>
                <c:pt idx="1469">
                  <c:v>42092</c:v>
                </c:pt>
                <c:pt idx="1470">
                  <c:v>42093</c:v>
                </c:pt>
                <c:pt idx="1471">
                  <c:v>42094</c:v>
                </c:pt>
                <c:pt idx="1472">
                  <c:v>42095</c:v>
                </c:pt>
                <c:pt idx="1473">
                  <c:v>42096</c:v>
                </c:pt>
                <c:pt idx="1474">
                  <c:v>42097</c:v>
                </c:pt>
                <c:pt idx="1475">
                  <c:v>42098</c:v>
                </c:pt>
                <c:pt idx="1476">
                  <c:v>42099</c:v>
                </c:pt>
                <c:pt idx="1477">
                  <c:v>42100</c:v>
                </c:pt>
                <c:pt idx="1478">
                  <c:v>42101</c:v>
                </c:pt>
                <c:pt idx="1479">
                  <c:v>42102</c:v>
                </c:pt>
                <c:pt idx="1480">
                  <c:v>42103</c:v>
                </c:pt>
                <c:pt idx="1481">
                  <c:v>42104</c:v>
                </c:pt>
                <c:pt idx="1482">
                  <c:v>42105</c:v>
                </c:pt>
                <c:pt idx="1483">
                  <c:v>42106</c:v>
                </c:pt>
                <c:pt idx="1484">
                  <c:v>42107</c:v>
                </c:pt>
                <c:pt idx="1485">
                  <c:v>42108</c:v>
                </c:pt>
                <c:pt idx="1486">
                  <c:v>42109</c:v>
                </c:pt>
                <c:pt idx="1487">
                  <c:v>42110</c:v>
                </c:pt>
                <c:pt idx="1488">
                  <c:v>42111</c:v>
                </c:pt>
                <c:pt idx="1489">
                  <c:v>42112</c:v>
                </c:pt>
                <c:pt idx="1490">
                  <c:v>42113</c:v>
                </c:pt>
                <c:pt idx="1491">
                  <c:v>42114</c:v>
                </c:pt>
                <c:pt idx="1492">
                  <c:v>42115</c:v>
                </c:pt>
                <c:pt idx="1493">
                  <c:v>42116</c:v>
                </c:pt>
                <c:pt idx="1494">
                  <c:v>42117</c:v>
                </c:pt>
                <c:pt idx="1495">
                  <c:v>42118</c:v>
                </c:pt>
                <c:pt idx="1496">
                  <c:v>42119</c:v>
                </c:pt>
                <c:pt idx="1497">
                  <c:v>42120</c:v>
                </c:pt>
                <c:pt idx="1498">
                  <c:v>42121</c:v>
                </c:pt>
                <c:pt idx="1499">
                  <c:v>42122</c:v>
                </c:pt>
                <c:pt idx="1500">
                  <c:v>42123</c:v>
                </c:pt>
                <c:pt idx="1501">
                  <c:v>42124</c:v>
                </c:pt>
                <c:pt idx="1502">
                  <c:v>42125</c:v>
                </c:pt>
                <c:pt idx="1503">
                  <c:v>42126</c:v>
                </c:pt>
                <c:pt idx="1504">
                  <c:v>42127</c:v>
                </c:pt>
                <c:pt idx="1505">
                  <c:v>42128</c:v>
                </c:pt>
                <c:pt idx="1506">
                  <c:v>42129</c:v>
                </c:pt>
                <c:pt idx="1507">
                  <c:v>42130</c:v>
                </c:pt>
                <c:pt idx="1508">
                  <c:v>42131</c:v>
                </c:pt>
                <c:pt idx="1509">
                  <c:v>42132</c:v>
                </c:pt>
                <c:pt idx="1510">
                  <c:v>42133</c:v>
                </c:pt>
                <c:pt idx="1511">
                  <c:v>42134</c:v>
                </c:pt>
                <c:pt idx="1512">
                  <c:v>42135</c:v>
                </c:pt>
                <c:pt idx="1513">
                  <c:v>42136</c:v>
                </c:pt>
                <c:pt idx="1514">
                  <c:v>42137</c:v>
                </c:pt>
                <c:pt idx="1515">
                  <c:v>42138</c:v>
                </c:pt>
                <c:pt idx="1516">
                  <c:v>42139</c:v>
                </c:pt>
                <c:pt idx="1517">
                  <c:v>42140</c:v>
                </c:pt>
                <c:pt idx="1518">
                  <c:v>42141</c:v>
                </c:pt>
                <c:pt idx="1519">
                  <c:v>42142</c:v>
                </c:pt>
                <c:pt idx="1520">
                  <c:v>42143</c:v>
                </c:pt>
                <c:pt idx="1521">
                  <c:v>42144</c:v>
                </c:pt>
                <c:pt idx="1522">
                  <c:v>42145</c:v>
                </c:pt>
                <c:pt idx="1523">
                  <c:v>42146</c:v>
                </c:pt>
                <c:pt idx="1524">
                  <c:v>42147</c:v>
                </c:pt>
                <c:pt idx="1525">
                  <c:v>42148</c:v>
                </c:pt>
                <c:pt idx="1526">
                  <c:v>42149</c:v>
                </c:pt>
                <c:pt idx="1527">
                  <c:v>42150</c:v>
                </c:pt>
                <c:pt idx="1528">
                  <c:v>42151</c:v>
                </c:pt>
                <c:pt idx="1529">
                  <c:v>42152</c:v>
                </c:pt>
                <c:pt idx="1530">
                  <c:v>42153</c:v>
                </c:pt>
                <c:pt idx="1531">
                  <c:v>42154</c:v>
                </c:pt>
                <c:pt idx="1532">
                  <c:v>42155</c:v>
                </c:pt>
                <c:pt idx="1533">
                  <c:v>42156</c:v>
                </c:pt>
                <c:pt idx="1534">
                  <c:v>42157</c:v>
                </c:pt>
                <c:pt idx="1535">
                  <c:v>42158</c:v>
                </c:pt>
                <c:pt idx="1536">
                  <c:v>42159</c:v>
                </c:pt>
                <c:pt idx="1537">
                  <c:v>42160</c:v>
                </c:pt>
                <c:pt idx="1538">
                  <c:v>42161</c:v>
                </c:pt>
                <c:pt idx="1539">
                  <c:v>42162</c:v>
                </c:pt>
                <c:pt idx="1540">
                  <c:v>42163</c:v>
                </c:pt>
                <c:pt idx="1541">
                  <c:v>42164</c:v>
                </c:pt>
                <c:pt idx="1542">
                  <c:v>42165</c:v>
                </c:pt>
                <c:pt idx="1543">
                  <c:v>42166</c:v>
                </c:pt>
                <c:pt idx="1544">
                  <c:v>42167</c:v>
                </c:pt>
                <c:pt idx="1545">
                  <c:v>42168</c:v>
                </c:pt>
                <c:pt idx="1546">
                  <c:v>42169</c:v>
                </c:pt>
                <c:pt idx="1547">
                  <c:v>42170</c:v>
                </c:pt>
                <c:pt idx="1548">
                  <c:v>42171</c:v>
                </c:pt>
                <c:pt idx="1549">
                  <c:v>42172</c:v>
                </c:pt>
                <c:pt idx="1550">
                  <c:v>42173</c:v>
                </c:pt>
                <c:pt idx="1551">
                  <c:v>42174</c:v>
                </c:pt>
                <c:pt idx="1552">
                  <c:v>42175</c:v>
                </c:pt>
                <c:pt idx="1553">
                  <c:v>42176</c:v>
                </c:pt>
                <c:pt idx="1554">
                  <c:v>42177</c:v>
                </c:pt>
                <c:pt idx="1555">
                  <c:v>42178</c:v>
                </c:pt>
                <c:pt idx="1556">
                  <c:v>42179</c:v>
                </c:pt>
                <c:pt idx="1557">
                  <c:v>42180</c:v>
                </c:pt>
                <c:pt idx="1558">
                  <c:v>42181</c:v>
                </c:pt>
                <c:pt idx="1559">
                  <c:v>42182</c:v>
                </c:pt>
                <c:pt idx="1560">
                  <c:v>42183</c:v>
                </c:pt>
                <c:pt idx="1561">
                  <c:v>42184</c:v>
                </c:pt>
                <c:pt idx="1562">
                  <c:v>42185</c:v>
                </c:pt>
                <c:pt idx="1563">
                  <c:v>42186</c:v>
                </c:pt>
                <c:pt idx="1564">
                  <c:v>42187</c:v>
                </c:pt>
                <c:pt idx="1565">
                  <c:v>42188</c:v>
                </c:pt>
                <c:pt idx="1566">
                  <c:v>42189</c:v>
                </c:pt>
                <c:pt idx="1567">
                  <c:v>42190</c:v>
                </c:pt>
                <c:pt idx="1568">
                  <c:v>42191</c:v>
                </c:pt>
                <c:pt idx="1569">
                  <c:v>42192</c:v>
                </c:pt>
                <c:pt idx="1570">
                  <c:v>42193</c:v>
                </c:pt>
                <c:pt idx="1571">
                  <c:v>42194</c:v>
                </c:pt>
                <c:pt idx="1572">
                  <c:v>42195</c:v>
                </c:pt>
                <c:pt idx="1573">
                  <c:v>42196</c:v>
                </c:pt>
                <c:pt idx="1574">
                  <c:v>42197</c:v>
                </c:pt>
                <c:pt idx="1575">
                  <c:v>42198</c:v>
                </c:pt>
                <c:pt idx="1576">
                  <c:v>42199</c:v>
                </c:pt>
                <c:pt idx="1577">
                  <c:v>42200</c:v>
                </c:pt>
                <c:pt idx="1578">
                  <c:v>42201</c:v>
                </c:pt>
                <c:pt idx="1579">
                  <c:v>42202</c:v>
                </c:pt>
                <c:pt idx="1580">
                  <c:v>42203</c:v>
                </c:pt>
                <c:pt idx="1581">
                  <c:v>42204</c:v>
                </c:pt>
                <c:pt idx="1582">
                  <c:v>42205</c:v>
                </c:pt>
                <c:pt idx="1583">
                  <c:v>42206</c:v>
                </c:pt>
                <c:pt idx="1584">
                  <c:v>42207</c:v>
                </c:pt>
                <c:pt idx="1585">
                  <c:v>42208</c:v>
                </c:pt>
                <c:pt idx="1586">
                  <c:v>42209</c:v>
                </c:pt>
                <c:pt idx="1587">
                  <c:v>42210</c:v>
                </c:pt>
                <c:pt idx="1588">
                  <c:v>42211</c:v>
                </c:pt>
                <c:pt idx="1589">
                  <c:v>42212</c:v>
                </c:pt>
                <c:pt idx="1590">
                  <c:v>42213</c:v>
                </c:pt>
                <c:pt idx="1591">
                  <c:v>42214</c:v>
                </c:pt>
                <c:pt idx="1592">
                  <c:v>42215</c:v>
                </c:pt>
                <c:pt idx="1593">
                  <c:v>42216</c:v>
                </c:pt>
                <c:pt idx="1594">
                  <c:v>42217</c:v>
                </c:pt>
                <c:pt idx="1595">
                  <c:v>42218</c:v>
                </c:pt>
                <c:pt idx="1596">
                  <c:v>42219</c:v>
                </c:pt>
                <c:pt idx="1597">
                  <c:v>42220</c:v>
                </c:pt>
                <c:pt idx="1598">
                  <c:v>42221</c:v>
                </c:pt>
                <c:pt idx="1599">
                  <c:v>42222</c:v>
                </c:pt>
                <c:pt idx="1600">
                  <c:v>42223</c:v>
                </c:pt>
                <c:pt idx="1601">
                  <c:v>42224</c:v>
                </c:pt>
                <c:pt idx="1602">
                  <c:v>42225</c:v>
                </c:pt>
                <c:pt idx="1603">
                  <c:v>42226</c:v>
                </c:pt>
                <c:pt idx="1604">
                  <c:v>42227</c:v>
                </c:pt>
                <c:pt idx="1605">
                  <c:v>42228</c:v>
                </c:pt>
                <c:pt idx="1606">
                  <c:v>42229</c:v>
                </c:pt>
                <c:pt idx="1607">
                  <c:v>42230</c:v>
                </c:pt>
                <c:pt idx="1608">
                  <c:v>42231</c:v>
                </c:pt>
                <c:pt idx="1609">
                  <c:v>42232</c:v>
                </c:pt>
                <c:pt idx="1610">
                  <c:v>42233</c:v>
                </c:pt>
                <c:pt idx="1611">
                  <c:v>42234</c:v>
                </c:pt>
                <c:pt idx="1612">
                  <c:v>42235</c:v>
                </c:pt>
                <c:pt idx="1613">
                  <c:v>42236</c:v>
                </c:pt>
                <c:pt idx="1614">
                  <c:v>42237</c:v>
                </c:pt>
                <c:pt idx="1615">
                  <c:v>42238</c:v>
                </c:pt>
                <c:pt idx="1616">
                  <c:v>42239</c:v>
                </c:pt>
                <c:pt idx="1617">
                  <c:v>42240</c:v>
                </c:pt>
                <c:pt idx="1618">
                  <c:v>42241</c:v>
                </c:pt>
                <c:pt idx="1619">
                  <c:v>42242</c:v>
                </c:pt>
                <c:pt idx="1620">
                  <c:v>42243</c:v>
                </c:pt>
                <c:pt idx="1621">
                  <c:v>42244</c:v>
                </c:pt>
                <c:pt idx="1622">
                  <c:v>42245</c:v>
                </c:pt>
                <c:pt idx="1623">
                  <c:v>42246</c:v>
                </c:pt>
                <c:pt idx="1624">
                  <c:v>42247</c:v>
                </c:pt>
                <c:pt idx="1625">
                  <c:v>42248</c:v>
                </c:pt>
                <c:pt idx="1626">
                  <c:v>42249</c:v>
                </c:pt>
                <c:pt idx="1627">
                  <c:v>42250</c:v>
                </c:pt>
                <c:pt idx="1628">
                  <c:v>42251</c:v>
                </c:pt>
                <c:pt idx="1629">
                  <c:v>42252</c:v>
                </c:pt>
                <c:pt idx="1630">
                  <c:v>42253</c:v>
                </c:pt>
                <c:pt idx="1631">
                  <c:v>42254</c:v>
                </c:pt>
                <c:pt idx="1632">
                  <c:v>42255</c:v>
                </c:pt>
                <c:pt idx="1633">
                  <c:v>42256</c:v>
                </c:pt>
                <c:pt idx="1634">
                  <c:v>42257</c:v>
                </c:pt>
                <c:pt idx="1635">
                  <c:v>42258</c:v>
                </c:pt>
                <c:pt idx="1636">
                  <c:v>42259</c:v>
                </c:pt>
                <c:pt idx="1637">
                  <c:v>42260</c:v>
                </c:pt>
                <c:pt idx="1638">
                  <c:v>42261</c:v>
                </c:pt>
                <c:pt idx="1639">
                  <c:v>42262</c:v>
                </c:pt>
                <c:pt idx="1640">
                  <c:v>42263</c:v>
                </c:pt>
                <c:pt idx="1641">
                  <c:v>42264</c:v>
                </c:pt>
                <c:pt idx="1642">
                  <c:v>42265</c:v>
                </c:pt>
                <c:pt idx="1643">
                  <c:v>42266</c:v>
                </c:pt>
                <c:pt idx="1644">
                  <c:v>42267</c:v>
                </c:pt>
                <c:pt idx="1645">
                  <c:v>42268</c:v>
                </c:pt>
                <c:pt idx="1646">
                  <c:v>42269</c:v>
                </c:pt>
                <c:pt idx="1647">
                  <c:v>42270</c:v>
                </c:pt>
                <c:pt idx="1648">
                  <c:v>42271</c:v>
                </c:pt>
                <c:pt idx="1649">
                  <c:v>42272</c:v>
                </c:pt>
                <c:pt idx="1650">
                  <c:v>42273</c:v>
                </c:pt>
                <c:pt idx="1651">
                  <c:v>42274</c:v>
                </c:pt>
                <c:pt idx="1652">
                  <c:v>42275</c:v>
                </c:pt>
                <c:pt idx="1653">
                  <c:v>42276</c:v>
                </c:pt>
                <c:pt idx="1654">
                  <c:v>42277</c:v>
                </c:pt>
                <c:pt idx="1655">
                  <c:v>42278</c:v>
                </c:pt>
                <c:pt idx="1656">
                  <c:v>42279</c:v>
                </c:pt>
                <c:pt idx="1657">
                  <c:v>42280</c:v>
                </c:pt>
                <c:pt idx="1658">
                  <c:v>42281</c:v>
                </c:pt>
                <c:pt idx="1659">
                  <c:v>42282</c:v>
                </c:pt>
                <c:pt idx="1660">
                  <c:v>42283</c:v>
                </c:pt>
                <c:pt idx="1661">
                  <c:v>42284</c:v>
                </c:pt>
                <c:pt idx="1662">
                  <c:v>42285</c:v>
                </c:pt>
                <c:pt idx="1663">
                  <c:v>42286</c:v>
                </c:pt>
                <c:pt idx="1664">
                  <c:v>42287</c:v>
                </c:pt>
                <c:pt idx="1665">
                  <c:v>42288</c:v>
                </c:pt>
                <c:pt idx="1666">
                  <c:v>42289</c:v>
                </c:pt>
                <c:pt idx="1667">
                  <c:v>42290</c:v>
                </c:pt>
                <c:pt idx="1668">
                  <c:v>42291</c:v>
                </c:pt>
                <c:pt idx="1669">
                  <c:v>42292</c:v>
                </c:pt>
                <c:pt idx="1670">
                  <c:v>42293</c:v>
                </c:pt>
                <c:pt idx="1671">
                  <c:v>42294</c:v>
                </c:pt>
                <c:pt idx="1672">
                  <c:v>42295</c:v>
                </c:pt>
                <c:pt idx="1673">
                  <c:v>42296</c:v>
                </c:pt>
                <c:pt idx="1674">
                  <c:v>42297</c:v>
                </c:pt>
                <c:pt idx="1675">
                  <c:v>42298</c:v>
                </c:pt>
                <c:pt idx="1676">
                  <c:v>42299</c:v>
                </c:pt>
                <c:pt idx="1677">
                  <c:v>42300</c:v>
                </c:pt>
                <c:pt idx="1678">
                  <c:v>42301</c:v>
                </c:pt>
                <c:pt idx="1679">
                  <c:v>42302</c:v>
                </c:pt>
                <c:pt idx="1680">
                  <c:v>42303</c:v>
                </c:pt>
                <c:pt idx="1681">
                  <c:v>42304</c:v>
                </c:pt>
                <c:pt idx="1682">
                  <c:v>42305</c:v>
                </c:pt>
                <c:pt idx="1683">
                  <c:v>42306</c:v>
                </c:pt>
                <c:pt idx="1684">
                  <c:v>42307</c:v>
                </c:pt>
                <c:pt idx="1685">
                  <c:v>42308</c:v>
                </c:pt>
                <c:pt idx="1686">
                  <c:v>42309</c:v>
                </c:pt>
                <c:pt idx="1687">
                  <c:v>42310</c:v>
                </c:pt>
                <c:pt idx="1688">
                  <c:v>42311</c:v>
                </c:pt>
                <c:pt idx="1689">
                  <c:v>42312</c:v>
                </c:pt>
                <c:pt idx="1690">
                  <c:v>42313</c:v>
                </c:pt>
                <c:pt idx="1691">
                  <c:v>42314</c:v>
                </c:pt>
                <c:pt idx="1692">
                  <c:v>42315</c:v>
                </c:pt>
                <c:pt idx="1693">
                  <c:v>42316</c:v>
                </c:pt>
                <c:pt idx="1694">
                  <c:v>42317</c:v>
                </c:pt>
                <c:pt idx="1695">
                  <c:v>42318</c:v>
                </c:pt>
                <c:pt idx="1696">
                  <c:v>42319</c:v>
                </c:pt>
                <c:pt idx="1697">
                  <c:v>42320</c:v>
                </c:pt>
                <c:pt idx="1698">
                  <c:v>42321</c:v>
                </c:pt>
                <c:pt idx="1699">
                  <c:v>42322</c:v>
                </c:pt>
                <c:pt idx="1700">
                  <c:v>42323</c:v>
                </c:pt>
                <c:pt idx="1701">
                  <c:v>42324</c:v>
                </c:pt>
                <c:pt idx="1702">
                  <c:v>42325</c:v>
                </c:pt>
                <c:pt idx="1703">
                  <c:v>42326</c:v>
                </c:pt>
                <c:pt idx="1704">
                  <c:v>42327</c:v>
                </c:pt>
                <c:pt idx="1705">
                  <c:v>42328</c:v>
                </c:pt>
                <c:pt idx="1706">
                  <c:v>42329</c:v>
                </c:pt>
                <c:pt idx="1707">
                  <c:v>42330</c:v>
                </c:pt>
                <c:pt idx="1708">
                  <c:v>42331</c:v>
                </c:pt>
                <c:pt idx="1709">
                  <c:v>42332</c:v>
                </c:pt>
                <c:pt idx="1710">
                  <c:v>42333</c:v>
                </c:pt>
                <c:pt idx="1711">
                  <c:v>42334</c:v>
                </c:pt>
                <c:pt idx="1712">
                  <c:v>42335</c:v>
                </c:pt>
                <c:pt idx="1713">
                  <c:v>42336</c:v>
                </c:pt>
                <c:pt idx="1714">
                  <c:v>42337</c:v>
                </c:pt>
                <c:pt idx="1715">
                  <c:v>42338</c:v>
                </c:pt>
                <c:pt idx="1716">
                  <c:v>42339</c:v>
                </c:pt>
                <c:pt idx="1717">
                  <c:v>42340</c:v>
                </c:pt>
                <c:pt idx="1718">
                  <c:v>42341</c:v>
                </c:pt>
                <c:pt idx="1719">
                  <c:v>42342</c:v>
                </c:pt>
                <c:pt idx="1720">
                  <c:v>42343</c:v>
                </c:pt>
                <c:pt idx="1721">
                  <c:v>42344</c:v>
                </c:pt>
                <c:pt idx="1722">
                  <c:v>42345</c:v>
                </c:pt>
                <c:pt idx="1723">
                  <c:v>42346</c:v>
                </c:pt>
                <c:pt idx="1724">
                  <c:v>42347</c:v>
                </c:pt>
                <c:pt idx="1725">
                  <c:v>42348</c:v>
                </c:pt>
                <c:pt idx="1726">
                  <c:v>42349</c:v>
                </c:pt>
                <c:pt idx="1727">
                  <c:v>42350</c:v>
                </c:pt>
                <c:pt idx="1728">
                  <c:v>42351</c:v>
                </c:pt>
                <c:pt idx="1729">
                  <c:v>42352</c:v>
                </c:pt>
                <c:pt idx="1730">
                  <c:v>42353</c:v>
                </c:pt>
                <c:pt idx="1731">
                  <c:v>42354</c:v>
                </c:pt>
                <c:pt idx="1732">
                  <c:v>42355</c:v>
                </c:pt>
                <c:pt idx="1733">
                  <c:v>42356</c:v>
                </c:pt>
                <c:pt idx="1734">
                  <c:v>42357</c:v>
                </c:pt>
                <c:pt idx="1735">
                  <c:v>42358</c:v>
                </c:pt>
                <c:pt idx="1736">
                  <c:v>42359</c:v>
                </c:pt>
                <c:pt idx="1737">
                  <c:v>42360</c:v>
                </c:pt>
                <c:pt idx="1738">
                  <c:v>42361</c:v>
                </c:pt>
                <c:pt idx="1739">
                  <c:v>42362</c:v>
                </c:pt>
                <c:pt idx="1740">
                  <c:v>42363</c:v>
                </c:pt>
                <c:pt idx="1741">
                  <c:v>42364</c:v>
                </c:pt>
                <c:pt idx="1742">
                  <c:v>42365</c:v>
                </c:pt>
                <c:pt idx="1743">
                  <c:v>42366</c:v>
                </c:pt>
                <c:pt idx="1744">
                  <c:v>42367</c:v>
                </c:pt>
                <c:pt idx="1745">
                  <c:v>42368</c:v>
                </c:pt>
                <c:pt idx="1746">
                  <c:v>42369</c:v>
                </c:pt>
                <c:pt idx="1747">
                  <c:v>42370</c:v>
                </c:pt>
                <c:pt idx="1748">
                  <c:v>42371</c:v>
                </c:pt>
                <c:pt idx="1749">
                  <c:v>42372</c:v>
                </c:pt>
                <c:pt idx="1750">
                  <c:v>42373</c:v>
                </c:pt>
                <c:pt idx="1751">
                  <c:v>42374</c:v>
                </c:pt>
                <c:pt idx="1752">
                  <c:v>42375</c:v>
                </c:pt>
                <c:pt idx="1753">
                  <c:v>42376</c:v>
                </c:pt>
                <c:pt idx="1754">
                  <c:v>42377</c:v>
                </c:pt>
                <c:pt idx="1755">
                  <c:v>42378</c:v>
                </c:pt>
                <c:pt idx="1756">
                  <c:v>42379</c:v>
                </c:pt>
                <c:pt idx="1757">
                  <c:v>42380</c:v>
                </c:pt>
                <c:pt idx="1758">
                  <c:v>42381</c:v>
                </c:pt>
                <c:pt idx="1759">
                  <c:v>42382</c:v>
                </c:pt>
                <c:pt idx="1760">
                  <c:v>42383</c:v>
                </c:pt>
                <c:pt idx="1761">
                  <c:v>42384</c:v>
                </c:pt>
                <c:pt idx="1762">
                  <c:v>42385</c:v>
                </c:pt>
                <c:pt idx="1763">
                  <c:v>42386</c:v>
                </c:pt>
                <c:pt idx="1764">
                  <c:v>42387</c:v>
                </c:pt>
                <c:pt idx="1765">
                  <c:v>42388</c:v>
                </c:pt>
                <c:pt idx="1766">
                  <c:v>42389</c:v>
                </c:pt>
                <c:pt idx="1767">
                  <c:v>42390</c:v>
                </c:pt>
                <c:pt idx="1768">
                  <c:v>42391</c:v>
                </c:pt>
                <c:pt idx="1769">
                  <c:v>42392</c:v>
                </c:pt>
                <c:pt idx="1770">
                  <c:v>42393</c:v>
                </c:pt>
                <c:pt idx="1771">
                  <c:v>42394</c:v>
                </c:pt>
                <c:pt idx="1772">
                  <c:v>42395</c:v>
                </c:pt>
                <c:pt idx="1773">
                  <c:v>42396</c:v>
                </c:pt>
                <c:pt idx="1774">
                  <c:v>42397</c:v>
                </c:pt>
                <c:pt idx="1775">
                  <c:v>42398</c:v>
                </c:pt>
                <c:pt idx="1776">
                  <c:v>42399</c:v>
                </c:pt>
                <c:pt idx="1777">
                  <c:v>42400</c:v>
                </c:pt>
                <c:pt idx="1778">
                  <c:v>42401</c:v>
                </c:pt>
                <c:pt idx="1779">
                  <c:v>42402</c:v>
                </c:pt>
                <c:pt idx="1780">
                  <c:v>42403</c:v>
                </c:pt>
                <c:pt idx="1781">
                  <c:v>42404</c:v>
                </c:pt>
                <c:pt idx="1782">
                  <c:v>42405</c:v>
                </c:pt>
                <c:pt idx="1783">
                  <c:v>42406</c:v>
                </c:pt>
                <c:pt idx="1784">
                  <c:v>42407</c:v>
                </c:pt>
                <c:pt idx="1785">
                  <c:v>42408</c:v>
                </c:pt>
                <c:pt idx="1786">
                  <c:v>42409</c:v>
                </c:pt>
                <c:pt idx="1787">
                  <c:v>42410</c:v>
                </c:pt>
                <c:pt idx="1788">
                  <c:v>42411</c:v>
                </c:pt>
                <c:pt idx="1789">
                  <c:v>42412</c:v>
                </c:pt>
                <c:pt idx="1790">
                  <c:v>42413</c:v>
                </c:pt>
                <c:pt idx="1791">
                  <c:v>42414</c:v>
                </c:pt>
                <c:pt idx="1792">
                  <c:v>42415</c:v>
                </c:pt>
                <c:pt idx="1793">
                  <c:v>42416</c:v>
                </c:pt>
                <c:pt idx="1794">
                  <c:v>42417</c:v>
                </c:pt>
                <c:pt idx="1795">
                  <c:v>42418</c:v>
                </c:pt>
                <c:pt idx="1796">
                  <c:v>42419</c:v>
                </c:pt>
                <c:pt idx="1797">
                  <c:v>42420</c:v>
                </c:pt>
                <c:pt idx="1798">
                  <c:v>42421</c:v>
                </c:pt>
                <c:pt idx="1799">
                  <c:v>42422</c:v>
                </c:pt>
                <c:pt idx="1800">
                  <c:v>42423</c:v>
                </c:pt>
                <c:pt idx="1801">
                  <c:v>42424</c:v>
                </c:pt>
                <c:pt idx="1802">
                  <c:v>42425</c:v>
                </c:pt>
                <c:pt idx="1803">
                  <c:v>42426</c:v>
                </c:pt>
                <c:pt idx="1804">
                  <c:v>42427</c:v>
                </c:pt>
                <c:pt idx="1805">
                  <c:v>42428</c:v>
                </c:pt>
                <c:pt idx="1806">
                  <c:v>42429</c:v>
                </c:pt>
                <c:pt idx="1807">
                  <c:v>42430</c:v>
                </c:pt>
                <c:pt idx="1808">
                  <c:v>42431</c:v>
                </c:pt>
                <c:pt idx="1809">
                  <c:v>42432</c:v>
                </c:pt>
                <c:pt idx="1810">
                  <c:v>42433</c:v>
                </c:pt>
                <c:pt idx="1811">
                  <c:v>42434</c:v>
                </c:pt>
                <c:pt idx="1812">
                  <c:v>42435</c:v>
                </c:pt>
                <c:pt idx="1813">
                  <c:v>42436</c:v>
                </c:pt>
                <c:pt idx="1814">
                  <c:v>42437</c:v>
                </c:pt>
                <c:pt idx="1815">
                  <c:v>42438</c:v>
                </c:pt>
                <c:pt idx="1816">
                  <c:v>42439</c:v>
                </c:pt>
                <c:pt idx="1817">
                  <c:v>42440</c:v>
                </c:pt>
                <c:pt idx="1818">
                  <c:v>42441</c:v>
                </c:pt>
                <c:pt idx="1819">
                  <c:v>42442</c:v>
                </c:pt>
                <c:pt idx="1820">
                  <c:v>42443</c:v>
                </c:pt>
                <c:pt idx="1821">
                  <c:v>42444</c:v>
                </c:pt>
                <c:pt idx="1822">
                  <c:v>42445</c:v>
                </c:pt>
                <c:pt idx="1823">
                  <c:v>42446</c:v>
                </c:pt>
                <c:pt idx="1824">
                  <c:v>42447</c:v>
                </c:pt>
                <c:pt idx="1825">
                  <c:v>42448</c:v>
                </c:pt>
                <c:pt idx="1826">
                  <c:v>42449</c:v>
                </c:pt>
                <c:pt idx="1827">
                  <c:v>42450</c:v>
                </c:pt>
                <c:pt idx="1828">
                  <c:v>42451</c:v>
                </c:pt>
                <c:pt idx="1829">
                  <c:v>42452</c:v>
                </c:pt>
                <c:pt idx="1830">
                  <c:v>42453</c:v>
                </c:pt>
                <c:pt idx="1831">
                  <c:v>42454</c:v>
                </c:pt>
                <c:pt idx="1832">
                  <c:v>42455</c:v>
                </c:pt>
                <c:pt idx="1833">
                  <c:v>42456</c:v>
                </c:pt>
                <c:pt idx="1834">
                  <c:v>42457</c:v>
                </c:pt>
                <c:pt idx="1835">
                  <c:v>42458</c:v>
                </c:pt>
                <c:pt idx="1836">
                  <c:v>42459</c:v>
                </c:pt>
                <c:pt idx="1837">
                  <c:v>42460</c:v>
                </c:pt>
                <c:pt idx="1838">
                  <c:v>42461</c:v>
                </c:pt>
                <c:pt idx="1839">
                  <c:v>42462</c:v>
                </c:pt>
                <c:pt idx="1840">
                  <c:v>42463</c:v>
                </c:pt>
                <c:pt idx="1841">
                  <c:v>42464</c:v>
                </c:pt>
                <c:pt idx="1842">
                  <c:v>42465</c:v>
                </c:pt>
                <c:pt idx="1843">
                  <c:v>42466</c:v>
                </c:pt>
                <c:pt idx="1844">
                  <c:v>42467</c:v>
                </c:pt>
                <c:pt idx="1845">
                  <c:v>42468</c:v>
                </c:pt>
                <c:pt idx="1846">
                  <c:v>42469</c:v>
                </c:pt>
                <c:pt idx="1847">
                  <c:v>42470</c:v>
                </c:pt>
                <c:pt idx="1848">
                  <c:v>42471</c:v>
                </c:pt>
                <c:pt idx="1849">
                  <c:v>42472</c:v>
                </c:pt>
                <c:pt idx="1850">
                  <c:v>42473</c:v>
                </c:pt>
                <c:pt idx="1851">
                  <c:v>42474</c:v>
                </c:pt>
                <c:pt idx="1852">
                  <c:v>42475</c:v>
                </c:pt>
                <c:pt idx="1853">
                  <c:v>42476</c:v>
                </c:pt>
                <c:pt idx="1854">
                  <c:v>42477</c:v>
                </c:pt>
                <c:pt idx="1855">
                  <c:v>42478</c:v>
                </c:pt>
                <c:pt idx="1856">
                  <c:v>42479</c:v>
                </c:pt>
                <c:pt idx="1857">
                  <c:v>42480</c:v>
                </c:pt>
                <c:pt idx="1858">
                  <c:v>42481</c:v>
                </c:pt>
                <c:pt idx="1859">
                  <c:v>42482</c:v>
                </c:pt>
                <c:pt idx="1860">
                  <c:v>42483</c:v>
                </c:pt>
                <c:pt idx="1861">
                  <c:v>42484</c:v>
                </c:pt>
                <c:pt idx="1862">
                  <c:v>42485</c:v>
                </c:pt>
                <c:pt idx="1863">
                  <c:v>42486</c:v>
                </c:pt>
                <c:pt idx="1864">
                  <c:v>42487</c:v>
                </c:pt>
                <c:pt idx="1865">
                  <c:v>42488</c:v>
                </c:pt>
                <c:pt idx="1866">
                  <c:v>42489</c:v>
                </c:pt>
                <c:pt idx="1867">
                  <c:v>42490</c:v>
                </c:pt>
                <c:pt idx="1868">
                  <c:v>42491</c:v>
                </c:pt>
                <c:pt idx="1869">
                  <c:v>42492</c:v>
                </c:pt>
                <c:pt idx="1870">
                  <c:v>42493</c:v>
                </c:pt>
                <c:pt idx="1871">
                  <c:v>42494</c:v>
                </c:pt>
                <c:pt idx="1872">
                  <c:v>42495</c:v>
                </c:pt>
                <c:pt idx="1873">
                  <c:v>42496</c:v>
                </c:pt>
                <c:pt idx="1874">
                  <c:v>42497</c:v>
                </c:pt>
                <c:pt idx="1875">
                  <c:v>42498</c:v>
                </c:pt>
                <c:pt idx="1876">
                  <c:v>42499</c:v>
                </c:pt>
                <c:pt idx="1877">
                  <c:v>42500</c:v>
                </c:pt>
                <c:pt idx="1878">
                  <c:v>42501</c:v>
                </c:pt>
                <c:pt idx="1879">
                  <c:v>42502</c:v>
                </c:pt>
                <c:pt idx="1880">
                  <c:v>42503</c:v>
                </c:pt>
                <c:pt idx="1881">
                  <c:v>42504</c:v>
                </c:pt>
                <c:pt idx="1882">
                  <c:v>42505</c:v>
                </c:pt>
                <c:pt idx="1883">
                  <c:v>42506</c:v>
                </c:pt>
                <c:pt idx="1884">
                  <c:v>42507</c:v>
                </c:pt>
                <c:pt idx="1885">
                  <c:v>42508</c:v>
                </c:pt>
                <c:pt idx="1886">
                  <c:v>42509</c:v>
                </c:pt>
                <c:pt idx="1887">
                  <c:v>42510</c:v>
                </c:pt>
                <c:pt idx="1888">
                  <c:v>42511</c:v>
                </c:pt>
                <c:pt idx="1889">
                  <c:v>42512</c:v>
                </c:pt>
                <c:pt idx="1890">
                  <c:v>42513</c:v>
                </c:pt>
                <c:pt idx="1891">
                  <c:v>42514</c:v>
                </c:pt>
                <c:pt idx="1892">
                  <c:v>42515</c:v>
                </c:pt>
                <c:pt idx="1893">
                  <c:v>42516</c:v>
                </c:pt>
                <c:pt idx="1894">
                  <c:v>42517</c:v>
                </c:pt>
                <c:pt idx="1895">
                  <c:v>42518</c:v>
                </c:pt>
                <c:pt idx="1896">
                  <c:v>42519</c:v>
                </c:pt>
                <c:pt idx="1897">
                  <c:v>42520</c:v>
                </c:pt>
                <c:pt idx="1898">
                  <c:v>42521</c:v>
                </c:pt>
                <c:pt idx="1899">
                  <c:v>42522</c:v>
                </c:pt>
                <c:pt idx="1900">
                  <c:v>42523</c:v>
                </c:pt>
                <c:pt idx="1901">
                  <c:v>42524</c:v>
                </c:pt>
                <c:pt idx="1902">
                  <c:v>42525</c:v>
                </c:pt>
                <c:pt idx="1903">
                  <c:v>42526</c:v>
                </c:pt>
                <c:pt idx="1904">
                  <c:v>42527</c:v>
                </c:pt>
                <c:pt idx="1905">
                  <c:v>42528</c:v>
                </c:pt>
                <c:pt idx="1906">
                  <c:v>42529</c:v>
                </c:pt>
                <c:pt idx="1907">
                  <c:v>42530</c:v>
                </c:pt>
                <c:pt idx="1908">
                  <c:v>42531</c:v>
                </c:pt>
                <c:pt idx="1909">
                  <c:v>42532</c:v>
                </c:pt>
                <c:pt idx="1910">
                  <c:v>42533</c:v>
                </c:pt>
                <c:pt idx="1911">
                  <c:v>42534</c:v>
                </c:pt>
                <c:pt idx="1912">
                  <c:v>42535</c:v>
                </c:pt>
                <c:pt idx="1913">
                  <c:v>42536</c:v>
                </c:pt>
                <c:pt idx="1914">
                  <c:v>42537</c:v>
                </c:pt>
                <c:pt idx="1915">
                  <c:v>42538</c:v>
                </c:pt>
                <c:pt idx="1916">
                  <c:v>42539</c:v>
                </c:pt>
                <c:pt idx="1917">
                  <c:v>42540</c:v>
                </c:pt>
                <c:pt idx="1918">
                  <c:v>42541</c:v>
                </c:pt>
                <c:pt idx="1919">
                  <c:v>42542</c:v>
                </c:pt>
                <c:pt idx="1920">
                  <c:v>42543</c:v>
                </c:pt>
                <c:pt idx="1921">
                  <c:v>42544</c:v>
                </c:pt>
                <c:pt idx="1922">
                  <c:v>42545</c:v>
                </c:pt>
                <c:pt idx="1923">
                  <c:v>42546</c:v>
                </c:pt>
                <c:pt idx="1924">
                  <c:v>42547</c:v>
                </c:pt>
                <c:pt idx="1925">
                  <c:v>42548</c:v>
                </c:pt>
                <c:pt idx="1926">
                  <c:v>42549</c:v>
                </c:pt>
                <c:pt idx="1927">
                  <c:v>42550</c:v>
                </c:pt>
                <c:pt idx="1928">
                  <c:v>42551</c:v>
                </c:pt>
                <c:pt idx="1929">
                  <c:v>42552</c:v>
                </c:pt>
                <c:pt idx="1930">
                  <c:v>42553</c:v>
                </c:pt>
                <c:pt idx="1931">
                  <c:v>42554</c:v>
                </c:pt>
                <c:pt idx="1932">
                  <c:v>42555</c:v>
                </c:pt>
                <c:pt idx="1933">
                  <c:v>42556</c:v>
                </c:pt>
                <c:pt idx="1934">
                  <c:v>42557</c:v>
                </c:pt>
                <c:pt idx="1935">
                  <c:v>42558</c:v>
                </c:pt>
                <c:pt idx="1936">
                  <c:v>42559</c:v>
                </c:pt>
                <c:pt idx="1937">
                  <c:v>42560</c:v>
                </c:pt>
                <c:pt idx="1938">
                  <c:v>42561</c:v>
                </c:pt>
                <c:pt idx="1939">
                  <c:v>42562</c:v>
                </c:pt>
                <c:pt idx="1940">
                  <c:v>42563</c:v>
                </c:pt>
                <c:pt idx="1941">
                  <c:v>42564</c:v>
                </c:pt>
                <c:pt idx="1942">
                  <c:v>42565</c:v>
                </c:pt>
                <c:pt idx="1943">
                  <c:v>42566</c:v>
                </c:pt>
                <c:pt idx="1944">
                  <c:v>42567</c:v>
                </c:pt>
                <c:pt idx="1945">
                  <c:v>42568</c:v>
                </c:pt>
                <c:pt idx="1946">
                  <c:v>42569</c:v>
                </c:pt>
                <c:pt idx="1947">
                  <c:v>42570</c:v>
                </c:pt>
                <c:pt idx="1948">
                  <c:v>42571</c:v>
                </c:pt>
                <c:pt idx="1949">
                  <c:v>42572</c:v>
                </c:pt>
                <c:pt idx="1950">
                  <c:v>42573</c:v>
                </c:pt>
                <c:pt idx="1951">
                  <c:v>42574</c:v>
                </c:pt>
                <c:pt idx="1952">
                  <c:v>42575</c:v>
                </c:pt>
                <c:pt idx="1953">
                  <c:v>42576</c:v>
                </c:pt>
                <c:pt idx="1954">
                  <c:v>42577</c:v>
                </c:pt>
                <c:pt idx="1955">
                  <c:v>42578</c:v>
                </c:pt>
                <c:pt idx="1956">
                  <c:v>42579</c:v>
                </c:pt>
                <c:pt idx="1957">
                  <c:v>42580</c:v>
                </c:pt>
                <c:pt idx="1958">
                  <c:v>42581</c:v>
                </c:pt>
                <c:pt idx="1959">
                  <c:v>42582</c:v>
                </c:pt>
                <c:pt idx="1960">
                  <c:v>42583</c:v>
                </c:pt>
                <c:pt idx="1961">
                  <c:v>42584</c:v>
                </c:pt>
                <c:pt idx="1962">
                  <c:v>42585</c:v>
                </c:pt>
                <c:pt idx="1963">
                  <c:v>42586</c:v>
                </c:pt>
                <c:pt idx="1964">
                  <c:v>42587</c:v>
                </c:pt>
                <c:pt idx="1965">
                  <c:v>42588</c:v>
                </c:pt>
                <c:pt idx="1966">
                  <c:v>42589</c:v>
                </c:pt>
                <c:pt idx="1967">
                  <c:v>42590</c:v>
                </c:pt>
                <c:pt idx="1968">
                  <c:v>42591</c:v>
                </c:pt>
                <c:pt idx="1969">
                  <c:v>42592</c:v>
                </c:pt>
                <c:pt idx="1970">
                  <c:v>42593</c:v>
                </c:pt>
                <c:pt idx="1971">
                  <c:v>42594</c:v>
                </c:pt>
                <c:pt idx="1972">
                  <c:v>42595</c:v>
                </c:pt>
                <c:pt idx="1973">
                  <c:v>42596</c:v>
                </c:pt>
                <c:pt idx="1974">
                  <c:v>42597</c:v>
                </c:pt>
                <c:pt idx="1975">
                  <c:v>42598</c:v>
                </c:pt>
                <c:pt idx="1976">
                  <c:v>42599</c:v>
                </c:pt>
                <c:pt idx="1977">
                  <c:v>42600</c:v>
                </c:pt>
                <c:pt idx="1978">
                  <c:v>42601</c:v>
                </c:pt>
                <c:pt idx="1979">
                  <c:v>42602</c:v>
                </c:pt>
                <c:pt idx="1980">
                  <c:v>42603</c:v>
                </c:pt>
                <c:pt idx="1981">
                  <c:v>42604</c:v>
                </c:pt>
                <c:pt idx="1982">
                  <c:v>42605</c:v>
                </c:pt>
                <c:pt idx="1983">
                  <c:v>42606</c:v>
                </c:pt>
                <c:pt idx="1984">
                  <c:v>42607</c:v>
                </c:pt>
                <c:pt idx="1985">
                  <c:v>42608</c:v>
                </c:pt>
                <c:pt idx="1986">
                  <c:v>42609</c:v>
                </c:pt>
                <c:pt idx="1987">
                  <c:v>42610</c:v>
                </c:pt>
                <c:pt idx="1988">
                  <c:v>42611</c:v>
                </c:pt>
                <c:pt idx="1989">
                  <c:v>42612</c:v>
                </c:pt>
                <c:pt idx="1990">
                  <c:v>42613</c:v>
                </c:pt>
                <c:pt idx="1991">
                  <c:v>42614</c:v>
                </c:pt>
                <c:pt idx="1992">
                  <c:v>42615</c:v>
                </c:pt>
                <c:pt idx="1993">
                  <c:v>42616</c:v>
                </c:pt>
                <c:pt idx="1994">
                  <c:v>42617</c:v>
                </c:pt>
                <c:pt idx="1995">
                  <c:v>42618</c:v>
                </c:pt>
                <c:pt idx="1996">
                  <c:v>42619</c:v>
                </c:pt>
                <c:pt idx="1997">
                  <c:v>42620</c:v>
                </c:pt>
                <c:pt idx="1998">
                  <c:v>42621</c:v>
                </c:pt>
                <c:pt idx="1999">
                  <c:v>42622</c:v>
                </c:pt>
                <c:pt idx="2000">
                  <c:v>42623</c:v>
                </c:pt>
                <c:pt idx="2001">
                  <c:v>42624</c:v>
                </c:pt>
                <c:pt idx="2002">
                  <c:v>42625</c:v>
                </c:pt>
                <c:pt idx="2003">
                  <c:v>42626</c:v>
                </c:pt>
                <c:pt idx="2004">
                  <c:v>42627</c:v>
                </c:pt>
                <c:pt idx="2005">
                  <c:v>42628</c:v>
                </c:pt>
                <c:pt idx="2006">
                  <c:v>42629</c:v>
                </c:pt>
                <c:pt idx="2007">
                  <c:v>42630</c:v>
                </c:pt>
                <c:pt idx="2008">
                  <c:v>42631</c:v>
                </c:pt>
                <c:pt idx="2009">
                  <c:v>42632</c:v>
                </c:pt>
                <c:pt idx="2010">
                  <c:v>42633</c:v>
                </c:pt>
                <c:pt idx="2011">
                  <c:v>42634</c:v>
                </c:pt>
                <c:pt idx="2012">
                  <c:v>42635</c:v>
                </c:pt>
                <c:pt idx="2013">
                  <c:v>42636</c:v>
                </c:pt>
                <c:pt idx="2014">
                  <c:v>42637</c:v>
                </c:pt>
                <c:pt idx="2015">
                  <c:v>42638</c:v>
                </c:pt>
                <c:pt idx="2016">
                  <c:v>42639</c:v>
                </c:pt>
                <c:pt idx="2017">
                  <c:v>42640</c:v>
                </c:pt>
                <c:pt idx="2018">
                  <c:v>42641</c:v>
                </c:pt>
                <c:pt idx="2019">
                  <c:v>42642</c:v>
                </c:pt>
                <c:pt idx="2020">
                  <c:v>42643</c:v>
                </c:pt>
                <c:pt idx="2021">
                  <c:v>42644</c:v>
                </c:pt>
                <c:pt idx="2022">
                  <c:v>42645</c:v>
                </c:pt>
                <c:pt idx="2023">
                  <c:v>42646</c:v>
                </c:pt>
                <c:pt idx="2024">
                  <c:v>42647</c:v>
                </c:pt>
                <c:pt idx="2025">
                  <c:v>42648</c:v>
                </c:pt>
                <c:pt idx="2026">
                  <c:v>42649</c:v>
                </c:pt>
                <c:pt idx="2027">
                  <c:v>42650</c:v>
                </c:pt>
                <c:pt idx="2028">
                  <c:v>42651</c:v>
                </c:pt>
                <c:pt idx="2029">
                  <c:v>42652</c:v>
                </c:pt>
                <c:pt idx="2030">
                  <c:v>42653</c:v>
                </c:pt>
                <c:pt idx="2031">
                  <c:v>42654</c:v>
                </c:pt>
                <c:pt idx="2032">
                  <c:v>42655</c:v>
                </c:pt>
                <c:pt idx="2033">
                  <c:v>42656</c:v>
                </c:pt>
                <c:pt idx="2034">
                  <c:v>42657</c:v>
                </c:pt>
                <c:pt idx="2035">
                  <c:v>42658</c:v>
                </c:pt>
                <c:pt idx="2036">
                  <c:v>42659</c:v>
                </c:pt>
                <c:pt idx="2037">
                  <c:v>42660</c:v>
                </c:pt>
                <c:pt idx="2038">
                  <c:v>42661</c:v>
                </c:pt>
                <c:pt idx="2039">
                  <c:v>42662</c:v>
                </c:pt>
                <c:pt idx="2040">
                  <c:v>42663</c:v>
                </c:pt>
                <c:pt idx="2041">
                  <c:v>42664</c:v>
                </c:pt>
                <c:pt idx="2042">
                  <c:v>42665</c:v>
                </c:pt>
                <c:pt idx="2043">
                  <c:v>42666</c:v>
                </c:pt>
                <c:pt idx="2044">
                  <c:v>42667</c:v>
                </c:pt>
                <c:pt idx="2045">
                  <c:v>42668</c:v>
                </c:pt>
                <c:pt idx="2046">
                  <c:v>42669</c:v>
                </c:pt>
                <c:pt idx="2047">
                  <c:v>42670</c:v>
                </c:pt>
                <c:pt idx="2048">
                  <c:v>42671</c:v>
                </c:pt>
                <c:pt idx="2049">
                  <c:v>42672</c:v>
                </c:pt>
                <c:pt idx="2050">
                  <c:v>42673</c:v>
                </c:pt>
                <c:pt idx="2051">
                  <c:v>42674</c:v>
                </c:pt>
                <c:pt idx="2052">
                  <c:v>42675</c:v>
                </c:pt>
                <c:pt idx="2053">
                  <c:v>42676</c:v>
                </c:pt>
                <c:pt idx="2054">
                  <c:v>42677</c:v>
                </c:pt>
                <c:pt idx="2055">
                  <c:v>42678</c:v>
                </c:pt>
                <c:pt idx="2056">
                  <c:v>42679</c:v>
                </c:pt>
                <c:pt idx="2057">
                  <c:v>42680</c:v>
                </c:pt>
                <c:pt idx="2058">
                  <c:v>42681</c:v>
                </c:pt>
                <c:pt idx="2059">
                  <c:v>42682</c:v>
                </c:pt>
                <c:pt idx="2060">
                  <c:v>42683</c:v>
                </c:pt>
                <c:pt idx="2061">
                  <c:v>42684</c:v>
                </c:pt>
                <c:pt idx="2062">
                  <c:v>42685</c:v>
                </c:pt>
                <c:pt idx="2063">
                  <c:v>42686</c:v>
                </c:pt>
                <c:pt idx="2064">
                  <c:v>42687</c:v>
                </c:pt>
                <c:pt idx="2065">
                  <c:v>42688</c:v>
                </c:pt>
                <c:pt idx="2066">
                  <c:v>42689</c:v>
                </c:pt>
                <c:pt idx="2067">
                  <c:v>42690</c:v>
                </c:pt>
                <c:pt idx="2068">
                  <c:v>42691</c:v>
                </c:pt>
                <c:pt idx="2069">
                  <c:v>42692</c:v>
                </c:pt>
                <c:pt idx="2070">
                  <c:v>42693</c:v>
                </c:pt>
                <c:pt idx="2071">
                  <c:v>42694</c:v>
                </c:pt>
                <c:pt idx="2072">
                  <c:v>42695</c:v>
                </c:pt>
                <c:pt idx="2073">
                  <c:v>42696</c:v>
                </c:pt>
                <c:pt idx="2074">
                  <c:v>42697</c:v>
                </c:pt>
                <c:pt idx="2075">
                  <c:v>42698</c:v>
                </c:pt>
                <c:pt idx="2076">
                  <c:v>42699</c:v>
                </c:pt>
                <c:pt idx="2077">
                  <c:v>42700</c:v>
                </c:pt>
                <c:pt idx="2078">
                  <c:v>42701</c:v>
                </c:pt>
                <c:pt idx="2079">
                  <c:v>42702</c:v>
                </c:pt>
                <c:pt idx="2080">
                  <c:v>42703</c:v>
                </c:pt>
                <c:pt idx="2081">
                  <c:v>42704</c:v>
                </c:pt>
                <c:pt idx="2082">
                  <c:v>42705</c:v>
                </c:pt>
                <c:pt idx="2083">
                  <c:v>42706</c:v>
                </c:pt>
                <c:pt idx="2084">
                  <c:v>42707</c:v>
                </c:pt>
                <c:pt idx="2085">
                  <c:v>42708</c:v>
                </c:pt>
                <c:pt idx="2086">
                  <c:v>42709</c:v>
                </c:pt>
                <c:pt idx="2087">
                  <c:v>42710</c:v>
                </c:pt>
                <c:pt idx="2088">
                  <c:v>42711</c:v>
                </c:pt>
                <c:pt idx="2089">
                  <c:v>42712</c:v>
                </c:pt>
                <c:pt idx="2090">
                  <c:v>42713</c:v>
                </c:pt>
                <c:pt idx="2091">
                  <c:v>42714</c:v>
                </c:pt>
                <c:pt idx="2092">
                  <c:v>42715</c:v>
                </c:pt>
                <c:pt idx="2093">
                  <c:v>42716</c:v>
                </c:pt>
                <c:pt idx="2094">
                  <c:v>42717</c:v>
                </c:pt>
                <c:pt idx="2095">
                  <c:v>42718</c:v>
                </c:pt>
                <c:pt idx="2096">
                  <c:v>42719</c:v>
                </c:pt>
                <c:pt idx="2097">
                  <c:v>42720</c:v>
                </c:pt>
                <c:pt idx="2098">
                  <c:v>42721</c:v>
                </c:pt>
                <c:pt idx="2099">
                  <c:v>42722</c:v>
                </c:pt>
                <c:pt idx="2100">
                  <c:v>42723</c:v>
                </c:pt>
                <c:pt idx="2101">
                  <c:v>42724</c:v>
                </c:pt>
                <c:pt idx="2102">
                  <c:v>42725</c:v>
                </c:pt>
                <c:pt idx="2103">
                  <c:v>42726</c:v>
                </c:pt>
                <c:pt idx="2104">
                  <c:v>42727</c:v>
                </c:pt>
                <c:pt idx="2105">
                  <c:v>42728</c:v>
                </c:pt>
                <c:pt idx="2106">
                  <c:v>42729</c:v>
                </c:pt>
                <c:pt idx="2107">
                  <c:v>42730</c:v>
                </c:pt>
                <c:pt idx="2108">
                  <c:v>42731</c:v>
                </c:pt>
                <c:pt idx="2109">
                  <c:v>42732</c:v>
                </c:pt>
                <c:pt idx="2110">
                  <c:v>42733</c:v>
                </c:pt>
                <c:pt idx="2111">
                  <c:v>42734</c:v>
                </c:pt>
                <c:pt idx="2112">
                  <c:v>42735</c:v>
                </c:pt>
                <c:pt idx="2113">
                  <c:v>42736</c:v>
                </c:pt>
                <c:pt idx="2114">
                  <c:v>42737</c:v>
                </c:pt>
                <c:pt idx="2115">
                  <c:v>42738</c:v>
                </c:pt>
                <c:pt idx="2116">
                  <c:v>42739</c:v>
                </c:pt>
                <c:pt idx="2117">
                  <c:v>42740</c:v>
                </c:pt>
                <c:pt idx="2118">
                  <c:v>42741</c:v>
                </c:pt>
                <c:pt idx="2119">
                  <c:v>42742</c:v>
                </c:pt>
                <c:pt idx="2120">
                  <c:v>42743</c:v>
                </c:pt>
                <c:pt idx="2121">
                  <c:v>42744</c:v>
                </c:pt>
                <c:pt idx="2122">
                  <c:v>42745</c:v>
                </c:pt>
                <c:pt idx="2123">
                  <c:v>42746</c:v>
                </c:pt>
                <c:pt idx="2124">
                  <c:v>42747</c:v>
                </c:pt>
                <c:pt idx="2125">
                  <c:v>42748</c:v>
                </c:pt>
                <c:pt idx="2126">
                  <c:v>42749</c:v>
                </c:pt>
                <c:pt idx="2127">
                  <c:v>42750</c:v>
                </c:pt>
                <c:pt idx="2128">
                  <c:v>42751</c:v>
                </c:pt>
                <c:pt idx="2129">
                  <c:v>42752</c:v>
                </c:pt>
                <c:pt idx="2130">
                  <c:v>42753</c:v>
                </c:pt>
                <c:pt idx="2131">
                  <c:v>42754</c:v>
                </c:pt>
                <c:pt idx="2132">
                  <c:v>42755</c:v>
                </c:pt>
                <c:pt idx="2133">
                  <c:v>42756</c:v>
                </c:pt>
                <c:pt idx="2134">
                  <c:v>42757</c:v>
                </c:pt>
                <c:pt idx="2135">
                  <c:v>42758</c:v>
                </c:pt>
                <c:pt idx="2136">
                  <c:v>42759</c:v>
                </c:pt>
                <c:pt idx="2137">
                  <c:v>42760</c:v>
                </c:pt>
                <c:pt idx="2138">
                  <c:v>42761</c:v>
                </c:pt>
                <c:pt idx="2139">
                  <c:v>42762</c:v>
                </c:pt>
                <c:pt idx="2140">
                  <c:v>42763</c:v>
                </c:pt>
                <c:pt idx="2141">
                  <c:v>42764</c:v>
                </c:pt>
                <c:pt idx="2142">
                  <c:v>42765</c:v>
                </c:pt>
                <c:pt idx="2143">
                  <c:v>42766</c:v>
                </c:pt>
                <c:pt idx="2144">
                  <c:v>42767</c:v>
                </c:pt>
                <c:pt idx="2145">
                  <c:v>42768</c:v>
                </c:pt>
                <c:pt idx="2146">
                  <c:v>42769</c:v>
                </c:pt>
                <c:pt idx="2147">
                  <c:v>42770</c:v>
                </c:pt>
                <c:pt idx="2148">
                  <c:v>42771</c:v>
                </c:pt>
                <c:pt idx="2149">
                  <c:v>42772</c:v>
                </c:pt>
                <c:pt idx="2150">
                  <c:v>42773</c:v>
                </c:pt>
                <c:pt idx="2151">
                  <c:v>42774</c:v>
                </c:pt>
                <c:pt idx="2152">
                  <c:v>42775</c:v>
                </c:pt>
                <c:pt idx="2153">
                  <c:v>42776</c:v>
                </c:pt>
                <c:pt idx="2154">
                  <c:v>42777</c:v>
                </c:pt>
                <c:pt idx="2155">
                  <c:v>42778</c:v>
                </c:pt>
                <c:pt idx="2156">
                  <c:v>42779</c:v>
                </c:pt>
                <c:pt idx="2157">
                  <c:v>42780</c:v>
                </c:pt>
                <c:pt idx="2158">
                  <c:v>42781</c:v>
                </c:pt>
                <c:pt idx="2159">
                  <c:v>42782</c:v>
                </c:pt>
                <c:pt idx="2160">
                  <c:v>42783</c:v>
                </c:pt>
                <c:pt idx="2161">
                  <c:v>42784</c:v>
                </c:pt>
                <c:pt idx="2162">
                  <c:v>42785</c:v>
                </c:pt>
                <c:pt idx="2163">
                  <c:v>42786</c:v>
                </c:pt>
                <c:pt idx="2164">
                  <c:v>42787</c:v>
                </c:pt>
                <c:pt idx="2165">
                  <c:v>42788</c:v>
                </c:pt>
                <c:pt idx="2166">
                  <c:v>42789</c:v>
                </c:pt>
                <c:pt idx="2167">
                  <c:v>42790</c:v>
                </c:pt>
                <c:pt idx="2168">
                  <c:v>42791</c:v>
                </c:pt>
                <c:pt idx="2169">
                  <c:v>42792</c:v>
                </c:pt>
                <c:pt idx="2170">
                  <c:v>42793</c:v>
                </c:pt>
                <c:pt idx="2171">
                  <c:v>42794</c:v>
                </c:pt>
                <c:pt idx="2172">
                  <c:v>42795</c:v>
                </c:pt>
                <c:pt idx="2173">
                  <c:v>42796</c:v>
                </c:pt>
                <c:pt idx="2174">
                  <c:v>42797</c:v>
                </c:pt>
                <c:pt idx="2175">
                  <c:v>42798</c:v>
                </c:pt>
                <c:pt idx="2176">
                  <c:v>42799</c:v>
                </c:pt>
                <c:pt idx="2177">
                  <c:v>42800</c:v>
                </c:pt>
                <c:pt idx="2178">
                  <c:v>42801</c:v>
                </c:pt>
                <c:pt idx="2179">
                  <c:v>42802</c:v>
                </c:pt>
                <c:pt idx="2180">
                  <c:v>42803</c:v>
                </c:pt>
                <c:pt idx="2181">
                  <c:v>42804</c:v>
                </c:pt>
                <c:pt idx="2182">
                  <c:v>42805</c:v>
                </c:pt>
                <c:pt idx="2183">
                  <c:v>42806</c:v>
                </c:pt>
                <c:pt idx="2184">
                  <c:v>42807</c:v>
                </c:pt>
                <c:pt idx="2185">
                  <c:v>42808</c:v>
                </c:pt>
                <c:pt idx="2186">
                  <c:v>42809</c:v>
                </c:pt>
                <c:pt idx="2187">
                  <c:v>42810</c:v>
                </c:pt>
                <c:pt idx="2188">
                  <c:v>42811</c:v>
                </c:pt>
                <c:pt idx="2189">
                  <c:v>42812</c:v>
                </c:pt>
                <c:pt idx="2190">
                  <c:v>42813</c:v>
                </c:pt>
                <c:pt idx="2191">
                  <c:v>42814</c:v>
                </c:pt>
                <c:pt idx="2192">
                  <c:v>42815</c:v>
                </c:pt>
                <c:pt idx="2193">
                  <c:v>42816</c:v>
                </c:pt>
                <c:pt idx="2194">
                  <c:v>42817</c:v>
                </c:pt>
                <c:pt idx="2195">
                  <c:v>42818</c:v>
                </c:pt>
                <c:pt idx="2196">
                  <c:v>42819</c:v>
                </c:pt>
                <c:pt idx="2197">
                  <c:v>42820</c:v>
                </c:pt>
                <c:pt idx="2198">
                  <c:v>42821</c:v>
                </c:pt>
                <c:pt idx="2199">
                  <c:v>42822</c:v>
                </c:pt>
                <c:pt idx="2200">
                  <c:v>42823</c:v>
                </c:pt>
                <c:pt idx="2201">
                  <c:v>42824</c:v>
                </c:pt>
                <c:pt idx="2202">
                  <c:v>42825</c:v>
                </c:pt>
                <c:pt idx="2203">
                  <c:v>42826</c:v>
                </c:pt>
                <c:pt idx="2204">
                  <c:v>42827</c:v>
                </c:pt>
                <c:pt idx="2205">
                  <c:v>42828</c:v>
                </c:pt>
                <c:pt idx="2206">
                  <c:v>42829</c:v>
                </c:pt>
                <c:pt idx="2207">
                  <c:v>42830</c:v>
                </c:pt>
                <c:pt idx="2208">
                  <c:v>42831</c:v>
                </c:pt>
                <c:pt idx="2209">
                  <c:v>42832</c:v>
                </c:pt>
                <c:pt idx="2210">
                  <c:v>42833</c:v>
                </c:pt>
                <c:pt idx="2211">
                  <c:v>42834</c:v>
                </c:pt>
                <c:pt idx="2212">
                  <c:v>42835</c:v>
                </c:pt>
                <c:pt idx="2213">
                  <c:v>42836</c:v>
                </c:pt>
                <c:pt idx="2214">
                  <c:v>42837</c:v>
                </c:pt>
                <c:pt idx="2215">
                  <c:v>42838</c:v>
                </c:pt>
                <c:pt idx="2216">
                  <c:v>42839</c:v>
                </c:pt>
                <c:pt idx="2217">
                  <c:v>42840</c:v>
                </c:pt>
                <c:pt idx="2218">
                  <c:v>42841</c:v>
                </c:pt>
                <c:pt idx="2219">
                  <c:v>42842</c:v>
                </c:pt>
                <c:pt idx="2220">
                  <c:v>42843</c:v>
                </c:pt>
                <c:pt idx="2221">
                  <c:v>42844</c:v>
                </c:pt>
                <c:pt idx="2222">
                  <c:v>42845</c:v>
                </c:pt>
                <c:pt idx="2223">
                  <c:v>42846</c:v>
                </c:pt>
                <c:pt idx="2224">
                  <c:v>42847</c:v>
                </c:pt>
                <c:pt idx="2225">
                  <c:v>42848</c:v>
                </c:pt>
                <c:pt idx="2226">
                  <c:v>42849</c:v>
                </c:pt>
                <c:pt idx="2227">
                  <c:v>42850</c:v>
                </c:pt>
                <c:pt idx="2228">
                  <c:v>42851</c:v>
                </c:pt>
                <c:pt idx="2229">
                  <c:v>42852</c:v>
                </c:pt>
                <c:pt idx="2230">
                  <c:v>42853</c:v>
                </c:pt>
                <c:pt idx="2231">
                  <c:v>42854</c:v>
                </c:pt>
                <c:pt idx="2232">
                  <c:v>42855</c:v>
                </c:pt>
                <c:pt idx="2233">
                  <c:v>42856</c:v>
                </c:pt>
                <c:pt idx="2234">
                  <c:v>42857</c:v>
                </c:pt>
                <c:pt idx="2235">
                  <c:v>42858</c:v>
                </c:pt>
                <c:pt idx="2236">
                  <c:v>42859</c:v>
                </c:pt>
                <c:pt idx="2237">
                  <c:v>42860</c:v>
                </c:pt>
                <c:pt idx="2238">
                  <c:v>42861</c:v>
                </c:pt>
                <c:pt idx="2239">
                  <c:v>42862</c:v>
                </c:pt>
                <c:pt idx="2240">
                  <c:v>42863</c:v>
                </c:pt>
                <c:pt idx="2241">
                  <c:v>42864</c:v>
                </c:pt>
                <c:pt idx="2242">
                  <c:v>42865</c:v>
                </c:pt>
                <c:pt idx="2243">
                  <c:v>42866</c:v>
                </c:pt>
                <c:pt idx="2244">
                  <c:v>42867</c:v>
                </c:pt>
                <c:pt idx="2245">
                  <c:v>42868</c:v>
                </c:pt>
                <c:pt idx="2246">
                  <c:v>42869</c:v>
                </c:pt>
                <c:pt idx="2247">
                  <c:v>42870</c:v>
                </c:pt>
                <c:pt idx="2248">
                  <c:v>42871</c:v>
                </c:pt>
                <c:pt idx="2249">
                  <c:v>42872</c:v>
                </c:pt>
                <c:pt idx="2250">
                  <c:v>42873</c:v>
                </c:pt>
                <c:pt idx="2251">
                  <c:v>42874</c:v>
                </c:pt>
                <c:pt idx="2252">
                  <c:v>42875</c:v>
                </c:pt>
                <c:pt idx="2253">
                  <c:v>42876</c:v>
                </c:pt>
                <c:pt idx="2254">
                  <c:v>42877</c:v>
                </c:pt>
                <c:pt idx="2255">
                  <c:v>42878</c:v>
                </c:pt>
                <c:pt idx="2256">
                  <c:v>42879</c:v>
                </c:pt>
                <c:pt idx="2257">
                  <c:v>42880</c:v>
                </c:pt>
                <c:pt idx="2258">
                  <c:v>42881</c:v>
                </c:pt>
                <c:pt idx="2259">
                  <c:v>42882</c:v>
                </c:pt>
                <c:pt idx="2260">
                  <c:v>42883</c:v>
                </c:pt>
                <c:pt idx="2261">
                  <c:v>42884</c:v>
                </c:pt>
                <c:pt idx="2262">
                  <c:v>42885</c:v>
                </c:pt>
                <c:pt idx="2263">
                  <c:v>42886</c:v>
                </c:pt>
                <c:pt idx="2264">
                  <c:v>42887</c:v>
                </c:pt>
                <c:pt idx="2265">
                  <c:v>42888</c:v>
                </c:pt>
                <c:pt idx="2266">
                  <c:v>42889</c:v>
                </c:pt>
                <c:pt idx="2267">
                  <c:v>42890</c:v>
                </c:pt>
                <c:pt idx="2268">
                  <c:v>42891</c:v>
                </c:pt>
                <c:pt idx="2269">
                  <c:v>42892</c:v>
                </c:pt>
                <c:pt idx="2270">
                  <c:v>42893</c:v>
                </c:pt>
                <c:pt idx="2271">
                  <c:v>42894</c:v>
                </c:pt>
                <c:pt idx="2272">
                  <c:v>42895</c:v>
                </c:pt>
                <c:pt idx="2273">
                  <c:v>42896</c:v>
                </c:pt>
                <c:pt idx="2274">
                  <c:v>42897</c:v>
                </c:pt>
                <c:pt idx="2275">
                  <c:v>42898</c:v>
                </c:pt>
                <c:pt idx="2276">
                  <c:v>42899</c:v>
                </c:pt>
                <c:pt idx="2277">
                  <c:v>42900</c:v>
                </c:pt>
                <c:pt idx="2278">
                  <c:v>42901</c:v>
                </c:pt>
                <c:pt idx="2279">
                  <c:v>42902</c:v>
                </c:pt>
                <c:pt idx="2280">
                  <c:v>42903</c:v>
                </c:pt>
                <c:pt idx="2281">
                  <c:v>42904</c:v>
                </c:pt>
                <c:pt idx="2282">
                  <c:v>42905</c:v>
                </c:pt>
                <c:pt idx="2283">
                  <c:v>42906</c:v>
                </c:pt>
                <c:pt idx="2284">
                  <c:v>42907</c:v>
                </c:pt>
                <c:pt idx="2285">
                  <c:v>42908</c:v>
                </c:pt>
                <c:pt idx="2286">
                  <c:v>42909</c:v>
                </c:pt>
                <c:pt idx="2287">
                  <c:v>42910</c:v>
                </c:pt>
                <c:pt idx="2288">
                  <c:v>42911</c:v>
                </c:pt>
                <c:pt idx="2289">
                  <c:v>42912</c:v>
                </c:pt>
                <c:pt idx="2290">
                  <c:v>42913</c:v>
                </c:pt>
                <c:pt idx="2291">
                  <c:v>42914</c:v>
                </c:pt>
                <c:pt idx="2292">
                  <c:v>42915</c:v>
                </c:pt>
                <c:pt idx="2293">
                  <c:v>42916</c:v>
                </c:pt>
                <c:pt idx="2294">
                  <c:v>42917</c:v>
                </c:pt>
                <c:pt idx="2295">
                  <c:v>42918</c:v>
                </c:pt>
                <c:pt idx="2296">
                  <c:v>42919</c:v>
                </c:pt>
                <c:pt idx="2297">
                  <c:v>42920</c:v>
                </c:pt>
                <c:pt idx="2298">
                  <c:v>42921</c:v>
                </c:pt>
                <c:pt idx="2299">
                  <c:v>42922</c:v>
                </c:pt>
                <c:pt idx="2300">
                  <c:v>42923</c:v>
                </c:pt>
                <c:pt idx="2301">
                  <c:v>42924</c:v>
                </c:pt>
                <c:pt idx="2302">
                  <c:v>42925</c:v>
                </c:pt>
                <c:pt idx="2303">
                  <c:v>42926</c:v>
                </c:pt>
                <c:pt idx="2304">
                  <c:v>42927</c:v>
                </c:pt>
                <c:pt idx="2305">
                  <c:v>42928</c:v>
                </c:pt>
                <c:pt idx="2306">
                  <c:v>42929</c:v>
                </c:pt>
                <c:pt idx="2307">
                  <c:v>42930</c:v>
                </c:pt>
                <c:pt idx="2308">
                  <c:v>42931</c:v>
                </c:pt>
                <c:pt idx="2309">
                  <c:v>42932</c:v>
                </c:pt>
                <c:pt idx="2310">
                  <c:v>42933</c:v>
                </c:pt>
                <c:pt idx="2311">
                  <c:v>42934</c:v>
                </c:pt>
                <c:pt idx="2312">
                  <c:v>42935</c:v>
                </c:pt>
                <c:pt idx="2313">
                  <c:v>42936</c:v>
                </c:pt>
                <c:pt idx="2314">
                  <c:v>42937</c:v>
                </c:pt>
                <c:pt idx="2315">
                  <c:v>42938</c:v>
                </c:pt>
                <c:pt idx="2316">
                  <c:v>42939</c:v>
                </c:pt>
                <c:pt idx="2317">
                  <c:v>42940</c:v>
                </c:pt>
                <c:pt idx="2318">
                  <c:v>42941</c:v>
                </c:pt>
                <c:pt idx="2319">
                  <c:v>42942</c:v>
                </c:pt>
                <c:pt idx="2320">
                  <c:v>42943</c:v>
                </c:pt>
                <c:pt idx="2321">
                  <c:v>42944</c:v>
                </c:pt>
                <c:pt idx="2322">
                  <c:v>42945</c:v>
                </c:pt>
                <c:pt idx="2323">
                  <c:v>42946</c:v>
                </c:pt>
                <c:pt idx="2324">
                  <c:v>42947</c:v>
                </c:pt>
                <c:pt idx="2325">
                  <c:v>42948</c:v>
                </c:pt>
                <c:pt idx="2326">
                  <c:v>42949</c:v>
                </c:pt>
                <c:pt idx="2327">
                  <c:v>42950</c:v>
                </c:pt>
                <c:pt idx="2328">
                  <c:v>42951</c:v>
                </c:pt>
                <c:pt idx="2329">
                  <c:v>42952</c:v>
                </c:pt>
                <c:pt idx="2330">
                  <c:v>42953</c:v>
                </c:pt>
                <c:pt idx="2331">
                  <c:v>42954</c:v>
                </c:pt>
                <c:pt idx="2332">
                  <c:v>42955</c:v>
                </c:pt>
                <c:pt idx="2333">
                  <c:v>42956</c:v>
                </c:pt>
                <c:pt idx="2334">
                  <c:v>42957</c:v>
                </c:pt>
                <c:pt idx="2335">
                  <c:v>42958</c:v>
                </c:pt>
                <c:pt idx="2336">
                  <c:v>42959</c:v>
                </c:pt>
                <c:pt idx="2337">
                  <c:v>42960</c:v>
                </c:pt>
                <c:pt idx="2338">
                  <c:v>42961</c:v>
                </c:pt>
                <c:pt idx="2339">
                  <c:v>42962</c:v>
                </c:pt>
                <c:pt idx="2340">
                  <c:v>42963</c:v>
                </c:pt>
                <c:pt idx="2341">
                  <c:v>42964</c:v>
                </c:pt>
                <c:pt idx="2342">
                  <c:v>42965</c:v>
                </c:pt>
                <c:pt idx="2343">
                  <c:v>42966</c:v>
                </c:pt>
                <c:pt idx="2344">
                  <c:v>42967</c:v>
                </c:pt>
                <c:pt idx="2345">
                  <c:v>42968</c:v>
                </c:pt>
                <c:pt idx="2346">
                  <c:v>42969</c:v>
                </c:pt>
                <c:pt idx="2347">
                  <c:v>42970</c:v>
                </c:pt>
                <c:pt idx="2348">
                  <c:v>42971</c:v>
                </c:pt>
                <c:pt idx="2349">
                  <c:v>42972</c:v>
                </c:pt>
                <c:pt idx="2350">
                  <c:v>42973</c:v>
                </c:pt>
                <c:pt idx="2351">
                  <c:v>42974</c:v>
                </c:pt>
                <c:pt idx="2352">
                  <c:v>42975</c:v>
                </c:pt>
                <c:pt idx="2353">
                  <c:v>42976</c:v>
                </c:pt>
                <c:pt idx="2354">
                  <c:v>42977</c:v>
                </c:pt>
                <c:pt idx="2355">
                  <c:v>42978</c:v>
                </c:pt>
                <c:pt idx="2356">
                  <c:v>42979</c:v>
                </c:pt>
                <c:pt idx="2357">
                  <c:v>42980</c:v>
                </c:pt>
                <c:pt idx="2358">
                  <c:v>42981</c:v>
                </c:pt>
                <c:pt idx="2359">
                  <c:v>42982</c:v>
                </c:pt>
                <c:pt idx="2360">
                  <c:v>42983</c:v>
                </c:pt>
                <c:pt idx="2361">
                  <c:v>42984</c:v>
                </c:pt>
                <c:pt idx="2362">
                  <c:v>42985</c:v>
                </c:pt>
                <c:pt idx="2363">
                  <c:v>42986</c:v>
                </c:pt>
                <c:pt idx="2364">
                  <c:v>42987</c:v>
                </c:pt>
                <c:pt idx="2365">
                  <c:v>42988</c:v>
                </c:pt>
                <c:pt idx="2366">
                  <c:v>42989</c:v>
                </c:pt>
                <c:pt idx="2367">
                  <c:v>42990</c:v>
                </c:pt>
                <c:pt idx="2368">
                  <c:v>42991</c:v>
                </c:pt>
                <c:pt idx="2369">
                  <c:v>42992</c:v>
                </c:pt>
                <c:pt idx="2370">
                  <c:v>42993</c:v>
                </c:pt>
                <c:pt idx="2371">
                  <c:v>42994</c:v>
                </c:pt>
                <c:pt idx="2372">
                  <c:v>42995</c:v>
                </c:pt>
                <c:pt idx="2373">
                  <c:v>42996</c:v>
                </c:pt>
                <c:pt idx="2374">
                  <c:v>42997</c:v>
                </c:pt>
                <c:pt idx="2375">
                  <c:v>42998</c:v>
                </c:pt>
                <c:pt idx="2376">
                  <c:v>42999</c:v>
                </c:pt>
                <c:pt idx="2377">
                  <c:v>43000</c:v>
                </c:pt>
                <c:pt idx="2378">
                  <c:v>43001</c:v>
                </c:pt>
                <c:pt idx="2379">
                  <c:v>43002</c:v>
                </c:pt>
                <c:pt idx="2380">
                  <c:v>43003</c:v>
                </c:pt>
                <c:pt idx="2381">
                  <c:v>43004</c:v>
                </c:pt>
                <c:pt idx="2382">
                  <c:v>43005</c:v>
                </c:pt>
                <c:pt idx="2383">
                  <c:v>43006</c:v>
                </c:pt>
                <c:pt idx="2384">
                  <c:v>43007</c:v>
                </c:pt>
                <c:pt idx="2385">
                  <c:v>43008</c:v>
                </c:pt>
                <c:pt idx="2386">
                  <c:v>43009</c:v>
                </c:pt>
                <c:pt idx="2387">
                  <c:v>43010</c:v>
                </c:pt>
                <c:pt idx="2388">
                  <c:v>43011</c:v>
                </c:pt>
                <c:pt idx="2389">
                  <c:v>43012</c:v>
                </c:pt>
                <c:pt idx="2390">
                  <c:v>43013</c:v>
                </c:pt>
                <c:pt idx="2391">
                  <c:v>43014</c:v>
                </c:pt>
                <c:pt idx="2392">
                  <c:v>43015</c:v>
                </c:pt>
                <c:pt idx="2393">
                  <c:v>43016</c:v>
                </c:pt>
                <c:pt idx="2394">
                  <c:v>43017</c:v>
                </c:pt>
                <c:pt idx="2395">
                  <c:v>43018</c:v>
                </c:pt>
                <c:pt idx="2396">
                  <c:v>43019</c:v>
                </c:pt>
                <c:pt idx="2397">
                  <c:v>43020</c:v>
                </c:pt>
                <c:pt idx="2398">
                  <c:v>43021</c:v>
                </c:pt>
                <c:pt idx="2399">
                  <c:v>43022</c:v>
                </c:pt>
                <c:pt idx="2400">
                  <c:v>43023</c:v>
                </c:pt>
                <c:pt idx="2401">
                  <c:v>43024</c:v>
                </c:pt>
                <c:pt idx="2402">
                  <c:v>43025</c:v>
                </c:pt>
                <c:pt idx="2403">
                  <c:v>43026</c:v>
                </c:pt>
                <c:pt idx="2404">
                  <c:v>43027</c:v>
                </c:pt>
                <c:pt idx="2405">
                  <c:v>43028</c:v>
                </c:pt>
                <c:pt idx="2406">
                  <c:v>43029</c:v>
                </c:pt>
                <c:pt idx="2407">
                  <c:v>43030</c:v>
                </c:pt>
                <c:pt idx="2408">
                  <c:v>43031</c:v>
                </c:pt>
                <c:pt idx="2409">
                  <c:v>43032</c:v>
                </c:pt>
                <c:pt idx="2410">
                  <c:v>43033</c:v>
                </c:pt>
                <c:pt idx="2411">
                  <c:v>43034</c:v>
                </c:pt>
                <c:pt idx="2412">
                  <c:v>43035</c:v>
                </c:pt>
                <c:pt idx="2413">
                  <c:v>43036</c:v>
                </c:pt>
                <c:pt idx="2414">
                  <c:v>43037</c:v>
                </c:pt>
                <c:pt idx="2415">
                  <c:v>43038</c:v>
                </c:pt>
                <c:pt idx="2416">
                  <c:v>43039</c:v>
                </c:pt>
                <c:pt idx="2417">
                  <c:v>43040</c:v>
                </c:pt>
                <c:pt idx="2418">
                  <c:v>43041</c:v>
                </c:pt>
                <c:pt idx="2419">
                  <c:v>43042</c:v>
                </c:pt>
                <c:pt idx="2420">
                  <c:v>43043</c:v>
                </c:pt>
                <c:pt idx="2421">
                  <c:v>43044</c:v>
                </c:pt>
                <c:pt idx="2422">
                  <c:v>43045</c:v>
                </c:pt>
                <c:pt idx="2423">
                  <c:v>43046</c:v>
                </c:pt>
                <c:pt idx="2424">
                  <c:v>43047</c:v>
                </c:pt>
                <c:pt idx="2425">
                  <c:v>43048</c:v>
                </c:pt>
                <c:pt idx="2426">
                  <c:v>43049</c:v>
                </c:pt>
                <c:pt idx="2427">
                  <c:v>43050</c:v>
                </c:pt>
                <c:pt idx="2428">
                  <c:v>43051</c:v>
                </c:pt>
                <c:pt idx="2429">
                  <c:v>43052</c:v>
                </c:pt>
                <c:pt idx="2430">
                  <c:v>43053</c:v>
                </c:pt>
                <c:pt idx="2431">
                  <c:v>43054</c:v>
                </c:pt>
                <c:pt idx="2432">
                  <c:v>43055</c:v>
                </c:pt>
                <c:pt idx="2433">
                  <c:v>43056</c:v>
                </c:pt>
                <c:pt idx="2434">
                  <c:v>43057</c:v>
                </c:pt>
                <c:pt idx="2435">
                  <c:v>43058</c:v>
                </c:pt>
                <c:pt idx="2436">
                  <c:v>43059</c:v>
                </c:pt>
                <c:pt idx="2437">
                  <c:v>43060</c:v>
                </c:pt>
                <c:pt idx="2438">
                  <c:v>43061</c:v>
                </c:pt>
                <c:pt idx="2439">
                  <c:v>43062</c:v>
                </c:pt>
                <c:pt idx="2440">
                  <c:v>43063</c:v>
                </c:pt>
                <c:pt idx="2441">
                  <c:v>43064</c:v>
                </c:pt>
                <c:pt idx="2442">
                  <c:v>43065</c:v>
                </c:pt>
                <c:pt idx="2443">
                  <c:v>43066</c:v>
                </c:pt>
                <c:pt idx="2444">
                  <c:v>43067</c:v>
                </c:pt>
                <c:pt idx="2445">
                  <c:v>43068</c:v>
                </c:pt>
                <c:pt idx="2446">
                  <c:v>43069</c:v>
                </c:pt>
                <c:pt idx="2447">
                  <c:v>43070</c:v>
                </c:pt>
                <c:pt idx="2448">
                  <c:v>43071</c:v>
                </c:pt>
                <c:pt idx="2449">
                  <c:v>43072</c:v>
                </c:pt>
                <c:pt idx="2450">
                  <c:v>43073</c:v>
                </c:pt>
                <c:pt idx="2451">
                  <c:v>43074</c:v>
                </c:pt>
                <c:pt idx="2452">
                  <c:v>43075</c:v>
                </c:pt>
                <c:pt idx="2453">
                  <c:v>43076</c:v>
                </c:pt>
                <c:pt idx="2454">
                  <c:v>43077</c:v>
                </c:pt>
                <c:pt idx="2455">
                  <c:v>43078</c:v>
                </c:pt>
                <c:pt idx="2456">
                  <c:v>43079</c:v>
                </c:pt>
                <c:pt idx="2457">
                  <c:v>43080</c:v>
                </c:pt>
                <c:pt idx="2458">
                  <c:v>43081</c:v>
                </c:pt>
                <c:pt idx="2459">
                  <c:v>43082</c:v>
                </c:pt>
                <c:pt idx="2460">
                  <c:v>43083</c:v>
                </c:pt>
                <c:pt idx="2461">
                  <c:v>43084</c:v>
                </c:pt>
                <c:pt idx="2462">
                  <c:v>43085</c:v>
                </c:pt>
                <c:pt idx="2463">
                  <c:v>43086</c:v>
                </c:pt>
                <c:pt idx="2464">
                  <c:v>43087</c:v>
                </c:pt>
                <c:pt idx="2465">
                  <c:v>43088</c:v>
                </c:pt>
                <c:pt idx="2466">
                  <c:v>43089</c:v>
                </c:pt>
                <c:pt idx="2467">
                  <c:v>43090</c:v>
                </c:pt>
                <c:pt idx="2468">
                  <c:v>43091</c:v>
                </c:pt>
                <c:pt idx="2469">
                  <c:v>43092</c:v>
                </c:pt>
                <c:pt idx="2470">
                  <c:v>43093</c:v>
                </c:pt>
                <c:pt idx="2471">
                  <c:v>43094</c:v>
                </c:pt>
                <c:pt idx="2472">
                  <c:v>43095</c:v>
                </c:pt>
                <c:pt idx="2473">
                  <c:v>43096</c:v>
                </c:pt>
                <c:pt idx="2474">
                  <c:v>43097</c:v>
                </c:pt>
                <c:pt idx="2475">
                  <c:v>43098</c:v>
                </c:pt>
                <c:pt idx="2476">
                  <c:v>43099</c:v>
                </c:pt>
                <c:pt idx="2477">
                  <c:v>43100</c:v>
                </c:pt>
                <c:pt idx="2478">
                  <c:v>43101</c:v>
                </c:pt>
                <c:pt idx="2479">
                  <c:v>43102</c:v>
                </c:pt>
                <c:pt idx="2480">
                  <c:v>43103</c:v>
                </c:pt>
                <c:pt idx="2481">
                  <c:v>43104</c:v>
                </c:pt>
                <c:pt idx="2482">
                  <c:v>43105</c:v>
                </c:pt>
                <c:pt idx="2483">
                  <c:v>43106</c:v>
                </c:pt>
                <c:pt idx="2484">
                  <c:v>43107</c:v>
                </c:pt>
                <c:pt idx="2485">
                  <c:v>43108</c:v>
                </c:pt>
                <c:pt idx="2486">
                  <c:v>43109</c:v>
                </c:pt>
                <c:pt idx="2487">
                  <c:v>43110</c:v>
                </c:pt>
                <c:pt idx="2488">
                  <c:v>43111</c:v>
                </c:pt>
                <c:pt idx="2489">
                  <c:v>43112</c:v>
                </c:pt>
                <c:pt idx="2490">
                  <c:v>43113</c:v>
                </c:pt>
                <c:pt idx="2491">
                  <c:v>43114</c:v>
                </c:pt>
                <c:pt idx="2492">
                  <c:v>43115</c:v>
                </c:pt>
                <c:pt idx="2493">
                  <c:v>43116</c:v>
                </c:pt>
                <c:pt idx="2494">
                  <c:v>43117</c:v>
                </c:pt>
                <c:pt idx="2495">
                  <c:v>43118</c:v>
                </c:pt>
                <c:pt idx="2496">
                  <c:v>43119</c:v>
                </c:pt>
                <c:pt idx="2497">
                  <c:v>43120</c:v>
                </c:pt>
                <c:pt idx="2498">
                  <c:v>43121</c:v>
                </c:pt>
                <c:pt idx="2499">
                  <c:v>43122</c:v>
                </c:pt>
                <c:pt idx="2500">
                  <c:v>43123</c:v>
                </c:pt>
                <c:pt idx="2501">
                  <c:v>43124</c:v>
                </c:pt>
                <c:pt idx="2502">
                  <c:v>43125</c:v>
                </c:pt>
                <c:pt idx="2503">
                  <c:v>43126</c:v>
                </c:pt>
                <c:pt idx="2504">
                  <c:v>43127</c:v>
                </c:pt>
                <c:pt idx="2505">
                  <c:v>43128</c:v>
                </c:pt>
                <c:pt idx="2506">
                  <c:v>43129</c:v>
                </c:pt>
                <c:pt idx="2507">
                  <c:v>43130</c:v>
                </c:pt>
                <c:pt idx="2508">
                  <c:v>43131</c:v>
                </c:pt>
                <c:pt idx="2509">
                  <c:v>43132</c:v>
                </c:pt>
                <c:pt idx="2510">
                  <c:v>43133</c:v>
                </c:pt>
                <c:pt idx="2511">
                  <c:v>43134</c:v>
                </c:pt>
                <c:pt idx="2512">
                  <c:v>43135</c:v>
                </c:pt>
                <c:pt idx="2513">
                  <c:v>43136</c:v>
                </c:pt>
                <c:pt idx="2514">
                  <c:v>43137</c:v>
                </c:pt>
                <c:pt idx="2515">
                  <c:v>43138</c:v>
                </c:pt>
                <c:pt idx="2516">
                  <c:v>43139</c:v>
                </c:pt>
                <c:pt idx="2517">
                  <c:v>43140</c:v>
                </c:pt>
                <c:pt idx="2518">
                  <c:v>43141</c:v>
                </c:pt>
                <c:pt idx="2519">
                  <c:v>43142</c:v>
                </c:pt>
                <c:pt idx="2520">
                  <c:v>43143</c:v>
                </c:pt>
                <c:pt idx="2521">
                  <c:v>43144</c:v>
                </c:pt>
                <c:pt idx="2522">
                  <c:v>43145</c:v>
                </c:pt>
                <c:pt idx="2523">
                  <c:v>43146</c:v>
                </c:pt>
                <c:pt idx="2524">
                  <c:v>43147</c:v>
                </c:pt>
                <c:pt idx="2525">
                  <c:v>43148</c:v>
                </c:pt>
                <c:pt idx="2526">
                  <c:v>43149</c:v>
                </c:pt>
                <c:pt idx="2527">
                  <c:v>43150</c:v>
                </c:pt>
                <c:pt idx="2528">
                  <c:v>43151</c:v>
                </c:pt>
                <c:pt idx="2529">
                  <c:v>43152</c:v>
                </c:pt>
                <c:pt idx="2530">
                  <c:v>43153</c:v>
                </c:pt>
                <c:pt idx="2531">
                  <c:v>43154</c:v>
                </c:pt>
                <c:pt idx="2532">
                  <c:v>43155</c:v>
                </c:pt>
                <c:pt idx="2533">
                  <c:v>43156</c:v>
                </c:pt>
                <c:pt idx="2534">
                  <c:v>43157</c:v>
                </c:pt>
                <c:pt idx="2535">
                  <c:v>43158</c:v>
                </c:pt>
                <c:pt idx="2536">
                  <c:v>43159</c:v>
                </c:pt>
                <c:pt idx="2537">
                  <c:v>43160</c:v>
                </c:pt>
                <c:pt idx="2538">
                  <c:v>43161</c:v>
                </c:pt>
                <c:pt idx="2539">
                  <c:v>43162</c:v>
                </c:pt>
                <c:pt idx="2540">
                  <c:v>43163</c:v>
                </c:pt>
                <c:pt idx="2541">
                  <c:v>43164</c:v>
                </c:pt>
                <c:pt idx="2542">
                  <c:v>43165</c:v>
                </c:pt>
                <c:pt idx="2543">
                  <c:v>43166</c:v>
                </c:pt>
                <c:pt idx="2544">
                  <c:v>43167</c:v>
                </c:pt>
                <c:pt idx="2545">
                  <c:v>43168</c:v>
                </c:pt>
                <c:pt idx="2546">
                  <c:v>43169</c:v>
                </c:pt>
                <c:pt idx="2547">
                  <c:v>43170</c:v>
                </c:pt>
                <c:pt idx="2548">
                  <c:v>43171</c:v>
                </c:pt>
                <c:pt idx="2549">
                  <c:v>43172</c:v>
                </c:pt>
                <c:pt idx="2550">
                  <c:v>43173</c:v>
                </c:pt>
                <c:pt idx="2551">
                  <c:v>43174</c:v>
                </c:pt>
                <c:pt idx="2552">
                  <c:v>43175</c:v>
                </c:pt>
                <c:pt idx="2553">
                  <c:v>43176</c:v>
                </c:pt>
                <c:pt idx="2554">
                  <c:v>43177</c:v>
                </c:pt>
                <c:pt idx="2555">
                  <c:v>43178</c:v>
                </c:pt>
                <c:pt idx="2556">
                  <c:v>43179</c:v>
                </c:pt>
                <c:pt idx="2557">
                  <c:v>43180</c:v>
                </c:pt>
                <c:pt idx="2558">
                  <c:v>43181</c:v>
                </c:pt>
                <c:pt idx="2559">
                  <c:v>43182</c:v>
                </c:pt>
                <c:pt idx="2560">
                  <c:v>43183</c:v>
                </c:pt>
                <c:pt idx="2561">
                  <c:v>43184</c:v>
                </c:pt>
                <c:pt idx="2562">
                  <c:v>43185</c:v>
                </c:pt>
                <c:pt idx="2563">
                  <c:v>43186</c:v>
                </c:pt>
                <c:pt idx="2564">
                  <c:v>43187</c:v>
                </c:pt>
                <c:pt idx="2565">
                  <c:v>43188</c:v>
                </c:pt>
                <c:pt idx="2566">
                  <c:v>43189</c:v>
                </c:pt>
                <c:pt idx="2567">
                  <c:v>43190</c:v>
                </c:pt>
                <c:pt idx="2568">
                  <c:v>43191</c:v>
                </c:pt>
                <c:pt idx="2569">
                  <c:v>43192</c:v>
                </c:pt>
                <c:pt idx="2570">
                  <c:v>43193</c:v>
                </c:pt>
                <c:pt idx="2571">
                  <c:v>43194</c:v>
                </c:pt>
                <c:pt idx="2572">
                  <c:v>43195</c:v>
                </c:pt>
                <c:pt idx="2573">
                  <c:v>43196</c:v>
                </c:pt>
                <c:pt idx="2574">
                  <c:v>43197</c:v>
                </c:pt>
                <c:pt idx="2575">
                  <c:v>43198</c:v>
                </c:pt>
                <c:pt idx="2576">
                  <c:v>43199</c:v>
                </c:pt>
                <c:pt idx="2577">
                  <c:v>43200</c:v>
                </c:pt>
                <c:pt idx="2578">
                  <c:v>43201</c:v>
                </c:pt>
                <c:pt idx="2579">
                  <c:v>43202</c:v>
                </c:pt>
                <c:pt idx="2580">
                  <c:v>43203</c:v>
                </c:pt>
                <c:pt idx="2581">
                  <c:v>43204</c:v>
                </c:pt>
                <c:pt idx="2582">
                  <c:v>43205</c:v>
                </c:pt>
                <c:pt idx="2583">
                  <c:v>43206</c:v>
                </c:pt>
                <c:pt idx="2584">
                  <c:v>43207</c:v>
                </c:pt>
                <c:pt idx="2585">
                  <c:v>43208</c:v>
                </c:pt>
                <c:pt idx="2586">
                  <c:v>43209</c:v>
                </c:pt>
                <c:pt idx="2587">
                  <c:v>43210</c:v>
                </c:pt>
                <c:pt idx="2588">
                  <c:v>43211</c:v>
                </c:pt>
                <c:pt idx="2589">
                  <c:v>43212</c:v>
                </c:pt>
                <c:pt idx="2590">
                  <c:v>43213</c:v>
                </c:pt>
                <c:pt idx="2591">
                  <c:v>43214</c:v>
                </c:pt>
                <c:pt idx="2592">
                  <c:v>43215</c:v>
                </c:pt>
                <c:pt idx="2593">
                  <c:v>43216</c:v>
                </c:pt>
                <c:pt idx="2594">
                  <c:v>43217</c:v>
                </c:pt>
                <c:pt idx="2595">
                  <c:v>43218</c:v>
                </c:pt>
                <c:pt idx="2596">
                  <c:v>43219</c:v>
                </c:pt>
                <c:pt idx="2597">
                  <c:v>43220</c:v>
                </c:pt>
                <c:pt idx="2598">
                  <c:v>43221</c:v>
                </c:pt>
                <c:pt idx="2599">
                  <c:v>43222</c:v>
                </c:pt>
                <c:pt idx="2600">
                  <c:v>43223</c:v>
                </c:pt>
                <c:pt idx="2601">
                  <c:v>43224</c:v>
                </c:pt>
                <c:pt idx="2602">
                  <c:v>43225</c:v>
                </c:pt>
                <c:pt idx="2603">
                  <c:v>43226</c:v>
                </c:pt>
                <c:pt idx="2604">
                  <c:v>43227</c:v>
                </c:pt>
                <c:pt idx="2605">
                  <c:v>43228</c:v>
                </c:pt>
                <c:pt idx="2606">
                  <c:v>43229</c:v>
                </c:pt>
                <c:pt idx="2607">
                  <c:v>43230</c:v>
                </c:pt>
                <c:pt idx="2608">
                  <c:v>43231</c:v>
                </c:pt>
                <c:pt idx="2609">
                  <c:v>43232</c:v>
                </c:pt>
                <c:pt idx="2610">
                  <c:v>43233</c:v>
                </c:pt>
                <c:pt idx="2611">
                  <c:v>43234</c:v>
                </c:pt>
                <c:pt idx="2612">
                  <c:v>43235</c:v>
                </c:pt>
                <c:pt idx="2613">
                  <c:v>43236</c:v>
                </c:pt>
                <c:pt idx="2614">
                  <c:v>43237</c:v>
                </c:pt>
                <c:pt idx="2615">
                  <c:v>43238</c:v>
                </c:pt>
                <c:pt idx="2616">
                  <c:v>43239</c:v>
                </c:pt>
                <c:pt idx="2617">
                  <c:v>43240</c:v>
                </c:pt>
                <c:pt idx="2618">
                  <c:v>43241</c:v>
                </c:pt>
                <c:pt idx="2619">
                  <c:v>43242</c:v>
                </c:pt>
                <c:pt idx="2620">
                  <c:v>43243</c:v>
                </c:pt>
                <c:pt idx="2621">
                  <c:v>43244</c:v>
                </c:pt>
                <c:pt idx="2622">
                  <c:v>43245</c:v>
                </c:pt>
                <c:pt idx="2623">
                  <c:v>43246</c:v>
                </c:pt>
                <c:pt idx="2624">
                  <c:v>43247</c:v>
                </c:pt>
                <c:pt idx="2625">
                  <c:v>43248</c:v>
                </c:pt>
                <c:pt idx="2626">
                  <c:v>43249</c:v>
                </c:pt>
                <c:pt idx="2627">
                  <c:v>43250</c:v>
                </c:pt>
                <c:pt idx="2628">
                  <c:v>43251</c:v>
                </c:pt>
                <c:pt idx="2629">
                  <c:v>43252</c:v>
                </c:pt>
                <c:pt idx="2630">
                  <c:v>43253</c:v>
                </c:pt>
                <c:pt idx="2631">
                  <c:v>43254</c:v>
                </c:pt>
                <c:pt idx="2632">
                  <c:v>43255</c:v>
                </c:pt>
                <c:pt idx="2633">
                  <c:v>43256</c:v>
                </c:pt>
              </c:numCache>
            </c:numRef>
          </c:cat>
          <c:val>
            <c:numRef>
              <c:f>CUVA_corr_depths!$I$2:$I$2635</c:f>
              <c:numCache>
                <c:formatCode>General</c:formatCode>
                <c:ptCount val="2634"/>
                <c:pt idx="0">
                  <c:v>-186.7</c:v>
                </c:pt>
                <c:pt idx="1">
                  <c:v>-186.5</c:v>
                </c:pt>
                <c:pt idx="2">
                  <c:v>-186.3</c:v>
                </c:pt>
                <c:pt idx="3">
                  <c:v>-186.2</c:v>
                </c:pt>
                <c:pt idx="4">
                  <c:v>-186.1</c:v>
                </c:pt>
                <c:pt idx="5">
                  <c:v>-185.5</c:v>
                </c:pt>
                <c:pt idx="6">
                  <c:v>-185.8</c:v>
                </c:pt>
                <c:pt idx="7">
                  <c:v>-186</c:v>
                </c:pt>
                <c:pt idx="8">
                  <c:v>-177.1</c:v>
                </c:pt>
                <c:pt idx="9">
                  <c:v>-177.1</c:v>
                </c:pt>
                <c:pt idx="10">
                  <c:v>-174.6</c:v>
                </c:pt>
                <c:pt idx="11">
                  <c:v>-172.4</c:v>
                </c:pt>
                <c:pt idx="12">
                  <c:v>-171.7</c:v>
                </c:pt>
                <c:pt idx="13">
                  <c:v>-169.5</c:v>
                </c:pt>
                <c:pt idx="14">
                  <c:v>-168.4</c:v>
                </c:pt>
                <c:pt idx="15">
                  <c:v>-168.8</c:v>
                </c:pt>
                <c:pt idx="16">
                  <c:v>-165.9</c:v>
                </c:pt>
                <c:pt idx="17">
                  <c:v>-149.30000000000001</c:v>
                </c:pt>
                <c:pt idx="18">
                  <c:v>-121</c:v>
                </c:pt>
                <c:pt idx="19">
                  <c:v>-93.4</c:v>
                </c:pt>
                <c:pt idx="20">
                  <c:v>-83.8</c:v>
                </c:pt>
                <c:pt idx="21">
                  <c:v>-56.9</c:v>
                </c:pt>
                <c:pt idx="22">
                  <c:v>-36</c:v>
                </c:pt>
                <c:pt idx="23">
                  <c:v>-34</c:v>
                </c:pt>
                <c:pt idx="24">
                  <c:v>-33.9</c:v>
                </c:pt>
                <c:pt idx="25">
                  <c:v>-35.200000000000003</c:v>
                </c:pt>
                <c:pt idx="26">
                  <c:v>-38.6</c:v>
                </c:pt>
                <c:pt idx="27">
                  <c:v>-40.799999999999997</c:v>
                </c:pt>
                <c:pt idx="28">
                  <c:v>-43</c:v>
                </c:pt>
                <c:pt idx="29">
                  <c:v>-45.6</c:v>
                </c:pt>
                <c:pt idx="30">
                  <c:v>-48</c:v>
                </c:pt>
                <c:pt idx="31">
                  <c:v>-48.2</c:v>
                </c:pt>
                <c:pt idx="32">
                  <c:v>-50.1</c:v>
                </c:pt>
                <c:pt idx="33">
                  <c:v>-30.9</c:v>
                </c:pt>
                <c:pt idx="34">
                  <c:v>-25.9</c:v>
                </c:pt>
                <c:pt idx="35">
                  <c:v>-29.5</c:v>
                </c:pt>
                <c:pt idx="36">
                  <c:v>-32.5</c:v>
                </c:pt>
                <c:pt idx="37">
                  <c:v>-34</c:v>
                </c:pt>
                <c:pt idx="38">
                  <c:v>-38.299999999999997</c:v>
                </c:pt>
                <c:pt idx="39">
                  <c:v>-41.8</c:v>
                </c:pt>
                <c:pt idx="40">
                  <c:v>-45.3</c:v>
                </c:pt>
                <c:pt idx="41">
                  <c:v>-50</c:v>
                </c:pt>
                <c:pt idx="42">
                  <c:v>-52.9</c:v>
                </c:pt>
                <c:pt idx="43">
                  <c:v>-55.2</c:v>
                </c:pt>
                <c:pt idx="44">
                  <c:v>-59.5</c:v>
                </c:pt>
                <c:pt idx="45">
                  <c:v>-62</c:v>
                </c:pt>
                <c:pt idx="46">
                  <c:v>-63.7</c:v>
                </c:pt>
                <c:pt idx="47">
                  <c:v>-66.400000000000006</c:v>
                </c:pt>
                <c:pt idx="48">
                  <c:v>-69.599999999999994</c:v>
                </c:pt>
                <c:pt idx="49">
                  <c:v>-72</c:v>
                </c:pt>
                <c:pt idx="50">
                  <c:v>-74.599999999999994</c:v>
                </c:pt>
                <c:pt idx="51">
                  <c:v>-77.2</c:v>
                </c:pt>
                <c:pt idx="52">
                  <c:v>-76.7</c:v>
                </c:pt>
                <c:pt idx="53">
                  <c:v>-54.6</c:v>
                </c:pt>
                <c:pt idx="54">
                  <c:v>-42</c:v>
                </c:pt>
                <c:pt idx="55">
                  <c:v>-40.5</c:v>
                </c:pt>
                <c:pt idx="56">
                  <c:v>-39.6</c:v>
                </c:pt>
                <c:pt idx="57">
                  <c:v>-43.1</c:v>
                </c:pt>
                <c:pt idx="58">
                  <c:v>-43.2</c:v>
                </c:pt>
                <c:pt idx="59">
                  <c:v>-45.3</c:v>
                </c:pt>
                <c:pt idx="60">
                  <c:v>-50.4</c:v>
                </c:pt>
                <c:pt idx="61">
                  <c:v>-57.9</c:v>
                </c:pt>
                <c:pt idx="62">
                  <c:v>-61.2</c:v>
                </c:pt>
                <c:pt idx="63">
                  <c:v>-61.5</c:v>
                </c:pt>
                <c:pt idx="64">
                  <c:v>-65.900000000000006</c:v>
                </c:pt>
                <c:pt idx="65">
                  <c:v>-70.900000000000006</c:v>
                </c:pt>
                <c:pt idx="66">
                  <c:v>-71.8</c:v>
                </c:pt>
                <c:pt idx="67">
                  <c:v>-70.7</c:v>
                </c:pt>
                <c:pt idx="68">
                  <c:v>-79.400000000000006</c:v>
                </c:pt>
                <c:pt idx="69">
                  <c:v>-78.599999999999994</c:v>
                </c:pt>
                <c:pt idx="70">
                  <c:v>-78.8</c:v>
                </c:pt>
                <c:pt idx="71">
                  <c:v>-82.4</c:v>
                </c:pt>
                <c:pt idx="72">
                  <c:v>-80</c:v>
                </c:pt>
                <c:pt idx="73">
                  <c:v>-81.099999999999994</c:v>
                </c:pt>
                <c:pt idx="74">
                  <c:v>-81.7</c:v>
                </c:pt>
                <c:pt idx="75">
                  <c:v>-87.4</c:v>
                </c:pt>
                <c:pt idx="76">
                  <c:v>-86.3</c:v>
                </c:pt>
                <c:pt idx="77">
                  <c:v>-87.6</c:v>
                </c:pt>
                <c:pt idx="78">
                  <c:v>-87.1</c:v>
                </c:pt>
                <c:pt idx="79">
                  <c:v>-90.1</c:v>
                </c:pt>
                <c:pt idx="80">
                  <c:v>-92.2</c:v>
                </c:pt>
                <c:pt idx="81">
                  <c:v>-92.4</c:v>
                </c:pt>
                <c:pt idx="82">
                  <c:v>-98.8</c:v>
                </c:pt>
                <c:pt idx="83">
                  <c:v>-100.8</c:v>
                </c:pt>
                <c:pt idx="84">
                  <c:v>-97.7</c:v>
                </c:pt>
                <c:pt idx="85">
                  <c:v>-93.4</c:v>
                </c:pt>
                <c:pt idx="86">
                  <c:v>-98.4</c:v>
                </c:pt>
                <c:pt idx="87">
                  <c:v>-91.3</c:v>
                </c:pt>
                <c:pt idx="88">
                  <c:v>-84</c:v>
                </c:pt>
                <c:pt idx="89">
                  <c:v>-90.2</c:v>
                </c:pt>
                <c:pt idx="90">
                  <c:v>-89.4</c:v>
                </c:pt>
                <c:pt idx="91">
                  <c:v>-97.4</c:v>
                </c:pt>
                <c:pt idx="92">
                  <c:v>-96.6</c:v>
                </c:pt>
                <c:pt idx="93">
                  <c:v>-96.8</c:v>
                </c:pt>
                <c:pt idx="94">
                  <c:v>-96.7</c:v>
                </c:pt>
                <c:pt idx="95">
                  <c:v>-98.4</c:v>
                </c:pt>
                <c:pt idx="96">
                  <c:v>-95.6</c:v>
                </c:pt>
                <c:pt idx="97">
                  <c:v>-74.8</c:v>
                </c:pt>
                <c:pt idx="98">
                  <c:v>-61.2</c:v>
                </c:pt>
                <c:pt idx="99">
                  <c:v>-56.7</c:v>
                </c:pt>
                <c:pt idx="100">
                  <c:v>-38.9</c:v>
                </c:pt>
                <c:pt idx="101">
                  <c:v>-14.6</c:v>
                </c:pt>
                <c:pt idx="102">
                  <c:v>-17.2</c:v>
                </c:pt>
                <c:pt idx="103">
                  <c:v>-17.7</c:v>
                </c:pt>
                <c:pt idx="104">
                  <c:v>1.9</c:v>
                </c:pt>
                <c:pt idx="105">
                  <c:v>1.2</c:v>
                </c:pt>
                <c:pt idx="106">
                  <c:v>-3.7</c:v>
                </c:pt>
                <c:pt idx="107">
                  <c:v>-10.3</c:v>
                </c:pt>
                <c:pt idx="108">
                  <c:v>-12.2</c:v>
                </c:pt>
                <c:pt idx="109">
                  <c:v>-17.3</c:v>
                </c:pt>
                <c:pt idx="110">
                  <c:v>-18.899999999999999</c:v>
                </c:pt>
                <c:pt idx="111">
                  <c:v>8.8000000000000007</c:v>
                </c:pt>
                <c:pt idx="112">
                  <c:v>9.6</c:v>
                </c:pt>
                <c:pt idx="113">
                  <c:v>6.9</c:v>
                </c:pt>
                <c:pt idx="114">
                  <c:v>5</c:v>
                </c:pt>
                <c:pt idx="115">
                  <c:v>5.5</c:v>
                </c:pt>
                <c:pt idx="116">
                  <c:v>9.6999999999999993</c:v>
                </c:pt>
                <c:pt idx="117">
                  <c:v>10.3</c:v>
                </c:pt>
                <c:pt idx="118">
                  <c:v>8.1999999999999993</c:v>
                </c:pt>
                <c:pt idx="119">
                  <c:v>6.9</c:v>
                </c:pt>
                <c:pt idx="120">
                  <c:v>10.1</c:v>
                </c:pt>
                <c:pt idx="121">
                  <c:v>10.1</c:v>
                </c:pt>
                <c:pt idx="122">
                  <c:v>10.199999999999999</c:v>
                </c:pt>
                <c:pt idx="123">
                  <c:v>13.6</c:v>
                </c:pt>
                <c:pt idx="124">
                  <c:v>15.5</c:v>
                </c:pt>
                <c:pt idx="125">
                  <c:v>8.1999999999999993</c:v>
                </c:pt>
                <c:pt idx="126">
                  <c:v>8.1</c:v>
                </c:pt>
                <c:pt idx="127">
                  <c:v>8.4</c:v>
                </c:pt>
                <c:pt idx="128">
                  <c:v>8.1999999999999993</c:v>
                </c:pt>
                <c:pt idx="129">
                  <c:v>6.5</c:v>
                </c:pt>
                <c:pt idx="130">
                  <c:v>-2.1</c:v>
                </c:pt>
                <c:pt idx="131">
                  <c:v>-6.7</c:v>
                </c:pt>
                <c:pt idx="132">
                  <c:v>0.7</c:v>
                </c:pt>
                <c:pt idx="133">
                  <c:v>-0.3</c:v>
                </c:pt>
                <c:pt idx="134">
                  <c:v>-1.7</c:v>
                </c:pt>
                <c:pt idx="135">
                  <c:v>-11.7</c:v>
                </c:pt>
                <c:pt idx="136">
                  <c:v>-19.399999999999999</c:v>
                </c:pt>
                <c:pt idx="137">
                  <c:v>-22.1</c:v>
                </c:pt>
                <c:pt idx="138">
                  <c:v>-23.5</c:v>
                </c:pt>
                <c:pt idx="139">
                  <c:v>-26.4</c:v>
                </c:pt>
                <c:pt idx="140">
                  <c:v>-29.1</c:v>
                </c:pt>
                <c:pt idx="141">
                  <c:v>-30.7</c:v>
                </c:pt>
                <c:pt idx="142">
                  <c:v>-29.4</c:v>
                </c:pt>
                <c:pt idx="143">
                  <c:v>-21.7</c:v>
                </c:pt>
                <c:pt idx="144">
                  <c:v>-26.3</c:v>
                </c:pt>
                <c:pt idx="145">
                  <c:v>-30.3</c:v>
                </c:pt>
                <c:pt idx="146">
                  <c:v>-24.9</c:v>
                </c:pt>
                <c:pt idx="147">
                  <c:v>10.9</c:v>
                </c:pt>
                <c:pt idx="148">
                  <c:v>6.7</c:v>
                </c:pt>
                <c:pt idx="149">
                  <c:v>2.6</c:v>
                </c:pt>
                <c:pt idx="150">
                  <c:v>13.1</c:v>
                </c:pt>
                <c:pt idx="151">
                  <c:v>7.4</c:v>
                </c:pt>
                <c:pt idx="152">
                  <c:v>1.9</c:v>
                </c:pt>
                <c:pt idx="153">
                  <c:v>1.6</c:v>
                </c:pt>
                <c:pt idx="154">
                  <c:v>8.6999999999999993</c:v>
                </c:pt>
                <c:pt idx="155">
                  <c:v>-12.3</c:v>
                </c:pt>
                <c:pt idx="156">
                  <c:v>-15.7</c:v>
                </c:pt>
                <c:pt idx="157">
                  <c:v>-16.2</c:v>
                </c:pt>
                <c:pt idx="158">
                  <c:v>-3.5</c:v>
                </c:pt>
                <c:pt idx="159">
                  <c:v>-3.6</c:v>
                </c:pt>
                <c:pt idx="160">
                  <c:v>-4.8</c:v>
                </c:pt>
                <c:pt idx="161">
                  <c:v>2.8</c:v>
                </c:pt>
                <c:pt idx="162">
                  <c:v>14.4</c:v>
                </c:pt>
                <c:pt idx="163">
                  <c:v>12.7</c:v>
                </c:pt>
                <c:pt idx="164">
                  <c:v>9.6999999999999993</c:v>
                </c:pt>
                <c:pt idx="165">
                  <c:v>11.4</c:v>
                </c:pt>
                <c:pt idx="166">
                  <c:v>11.1</c:v>
                </c:pt>
                <c:pt idx="167">
                  <c:v>12.4</c:v>
                </c:pt>
                <c:pt idx="168">
                  <c:v>11.8</c:v>
                </c:pt>
                <c:pt idx="169">
                  <c:v>9.9</c:v>
                </c:pt>
                <c:pt idx="170">
                  <c:v>5.5</c:v>
                </c:pt>
                <c:pt idx="171">
                  <c:v>4.9000000000000004</c:v>
                </c:pt>
                <c:pt idx="172">
                  <c:v>0</c:v>
                </c:pt>
                <c:pt idx="173">
                  <c:v>0.8</c:v>
                </c:pt>
                <c:pt idx="174">
                  <c:v>-4.5999999999999996</c:v>
                </c:pt>
                <c:pt idx="175">
                  <c:v>10.1</c:v>
                </c:pt>
                <c:pt idx="176">
                  <c:v>9.8000000000000007</c:v>
                </c:pt>
                <c:pt idx="177">
                  <c:v>3.7</c:v>
                </c:pt>
                <c:pt idx="178">
                  <c:v>-0.4</c:v>
                </c:pt>
                <c:pt idx="179">
                  <c:v>-2.2000000000000002</c:v>
                </c:pt>
                <c:pt idx="180">
                  <c:v>-13.2</c:v>
                </c:pt>
                <c:pt idx="181">
                  <c:v>-17.8</c:v>
                </c:pt>
                <c:pt idx="182">
                  <c:v>-22.3</c:v>
                </c:pt>
                <c:pt idx="183">
                  <c:v>-28.9</c:v>
                </c:pt>
                <c:pt idx="184">
                  <c:v>-32.200000000000003</c:v>
                </c:pt>
                <c:pt idx="185">
                  <c:v>-12</c:v>
                </c:pt>
                <c:pt idx="186">
                  <c:v>-11</c:v>
                </c:pt>
                <c:pt idx="187">
                  <c:v>1.4</c:v>
                </c:pt>
                <c:pt idx="188">
                  <c:v>-0.6</c:v>
                </c:pt>
                <c:pt idx="189">
                  <c:v>-7.5</c:v>
                </c:pt>
                <c:pt idx="190">
                  <c:v>-1.4</c:v>
                </c:pt>
                <c:pt idx="191">
                  <c:v>3.6</c:v>
                </c:pt>
                <c:pt idx="192">
                  <c:v>-7.8</c:v>
                </c:pt>
                <c:pt idx="193">
                  <c:v>-14.6</c:v>
                </c:pt>
                <c:pt idx="194">
                  <c:v>-14.6</c:v>
                </c:pt>
                <c:pt idx="195">
                  <c:v>-18.2</c:v>
                </c:pt>
                <c:pt idx="196">
                  <c:v>-0.2</c:v>
                </c:pt>
                <c:pt idx="197">
                  <c:v>-9.6999999999999993</c:v>
                </c:pt>
                <c:pt idx="198">
                  <c:v>18.2</c:v>
                </c:pt>
                <c:pt idx="199">
                  <c:v>15.9</c:v>
                </c:pt>
                <c:pt idx="200">
                  <c:v>18.8</c:v>
                </c:pt>
                <c:pt idx="201">
                  <c:v>9.6999999999999993</c:v>
                </c:pt>
                <c:pt idx="202">
                  <c:v>-2.4</c:v>
                </c:pt>
                <c:pt idx="203">
                  <c:v>-13.6</c:v>
                </c:pt>
                <c:pt idx="204">
                  <c:v>-24.9</c:v>
                </c:pt>
                <c:pt idx="205">
                  <c:v>-35</c:v>
                </c:pt>
                <c:pt idx="206">
                  <c:v>-43.3</c:v>
                </c:pt>
                <c:pt idx="207">
                  <c:v>-50</c:v>
                </c:pt>
                <c:pt idx="208">
                  <c:v>-58.3</c:v>
                </c:pt>
                <c:pt idx="209">
                  <c:v>-67.7</c:v>
                </c:pt>
                <c:pt idx="210">
                  <c:v>-40.700000000000003</c:v>
                </c:pt>
                <c:pt idx="211">
                  <c:v>-53.3</c:v>
                </c:pt>
                <c:pt idx="212">
                  <c:v>-66.599999999999994</c:v>
                </c:pt>
                <c:pt idx="213">
                  <c:v>-69</c:v>
                </c:pt>
                <c:pt idx="214">
                  <c:v>-73.8</c:v>
                </c:pt>
                <c:pt idx="215">
                  <c:v>-73.900000000000006</c:v>
                </c:pt>
                <c:pt idx="216">
                  <c:v>-81.3</c:v>
                </c:pt>
                <c:pt idx="217">
                  <c:v>-84.8</c:v>
                </c:pt>
                <c:pt idx="218">
                  <c:v>-92</c:v>
                </c:pt>
                <c:pt idx="219">
                  <c:v>-92.8</c:v>
                </c:pt>
                <c:pt idx="220">
                  <c:v>-101.9</c:v>
                </c:pt>
                <c:pt idx="221">
                  <c:v>-107.4</c:v>
                </c:pt>
                <c:pt idx="222">
                  <c:v>-111.7</c:v>
                </c:pt>
                <c:pt idx="223">
                  <c:v>-108</c:v>
                </c:pt>
                <c:pt idx="224">
                  <c:v>-88.1</c:v>
                </c:pt>
                <c:pt idx="225">
                  <c:v>-77.599999999999994</c:v>
                </c:pt>
                <c:pt idx="226">
                  <c:v>-71.5</c:v>
                </c:pt>
                <c:pt idx="227">
                  <c:v>-69.900000000000006</c:v>
                </c:pt>
                <c:pt idx="228">
                  <c:v>-74</c:v>
                </c:pt>
                <c:pt idx="229">
                  <c:v>-84.7</c:v>
                </c:pt>
                <c:pt idx="230">
                  <c:v>-94.3</c:v>
                </c:pt>
                <c:pt idx="231">
                  <c:v>-100.5</c:v>
                </c:pt>
                <c:pt idx="232">
                  <c:v>-110.4</c:v>
                </c:pt>
                <c:pt idx="233">
                  <c:v>-115.7</c:v>
                </c:pt>
                <c:pt idx="234">
                  <c:v>-122.6</c:v>
                </c:pt>
                <c:pt idx="235">
                  <c:v>-125</c:v>
                </c:pt>
                <c:pt idx="236">
                  <c:v>-126.1</c:v>
                </c:pt>
                <c:pt idx="237">
                  <c:v>-128.1</c:v>
                </c:pt>
                <c:pt idx="238">
                  <c:v>-135.4</c:v>
                </c:pt>
                <c:pt idx="239">
                  <c:v>-139</c:v>
                </c:pt>
                <c:pt idx="240">
                  <c:v>-143.69999999999999</c:v>
                </c:pt>
                <c:pt idx="241">
                  <c:v>-143.69999999999999</c:v>
                </c:pt>
                <c:pt idx="242">
                  <c:v>-150.30000000000001</c:v>
                </c:pt>
                <c:pt idx="243">
                  <c:v>-154.9</c:v>
                </c:pt>
                <c:pt idx="244">
                  <c:v>-159.5</c:v>
                </c:pt>
                <c:pt idx="245">
                  <c:v>-157.4</c:v>
                </c:pt>
                <c:pt idx="246">
                  <c:v>-162.19999999999999</c:v>
                </c:pt>
                <c:pt idx="247">
                  <c:v>-164.8</c:v>
                </c:pt>
                <c:pt idx="248">
                  <c:v>-167.2</c:v>
                </c:pt>
                <c:pt idx="249">
                  <c:v>-171.8</c:v>
                </c:pt>
                <c:pt idx="250">
                  <c:v>-175.2</c:v>
                </c:pt>
                <c:pt idx="251">
                  <c:v>-176.2</c:v>
                </c:pt>
                <c:pt idx="252">
                  <c:v>22</c:v>
                </c:pt>
                <c:pt idx="253">
                  <c:v>21</c:v>
                </c:pt>
                <c:pt idx="254">
                  <c:v>-2.4</c:v>
                </c:pt>
                <c:pt idx="255">
                  <c:v>-17.5</c:v>
                </c:pt>
                <c:pt idx="256">
                  <c:v>-0.9</c:v>
                </c:pt>
                <c:pt idx="257">
                  <c:v>0.6</c:v>
                </c:pt>
                <c:pt idx="258">
                  <c:v>-17.5</c:v>
                </c:pt>
                <c:pt idx="259">
                  <c:v>-30.7</c:v>
                </c:pt>
                <c:pt idx="260">
                  <c:v>-41.2</c:v>
                </c:pt>
                <c:pt idx="261">
                  <c:v>-27.4</c:v>
                </c:pt>
                <c:pt idx="262">
                  <c:v>-16.8</c:v>
                </c:pt>
                <c:pt idx="263">
                  <c:v>-27.8</c:v>
                </c:pt>
                <c:pt idx="264">
                  <c:v>-40.5</c:v>
                </c:pt>
                <c:pt idx="265">
                  <c:v>-47.3</c:v>
                </c:pt>
                <c:pt idx="266">
                  <c:v>-50.5</c:v>
                </c:pt>
                <c:pt idx="267">
                  <c:v>-34.6</c:v>
                </c:pt>
                <c:pt idx="268">
                  <c:v>-39</c:v>
                </c:pt>
                <c:pt idx="269">
                  <c:v>-53.3</c:v>
                </c:pt>
                <c:pt idx="270">
                  <c:v>-60.8</c:v>
                </c:pt>
                <c:pt idx="271">
                  <c:v>-62.9</c:v>
                </c:pt>
                <c:pt idx="272">
                  <c:v>-67.3</c:v>
                </c:pt>
                <c:pt idx="273">
                  <c:v>-72.7</c:v>
                </c:pt>
                <c:pt idx="274">
                  <c:v>-65.3</c:v>
                </c:pt>
                <c:pt idx="275">
                  <c:v>-70.7</c:v>
                </c:pt>
                <c:pt idx="281">
                  <c:v>6.2</c:v>
                </c:pt>
                <c:pt idx="282">
                  <c:v>0.7</c:v>
                </c:pt>
                <c:pt idx="283">
                  <c:v>-5.9</c:v>
                </c:pt>
                <c:pt idx="284">
                  <c:v>-11.1</c:v>
                </c:pt>
                <c:pt idx="285">
                  <c:v>-14.6</c:v>
                </c:pt>
                <c:pt idx="286">
                  <c:v>9.3000000000000007</c:v>
                </c:pt>
                <c:pt idx="287">
                  <c:v>11.2</c:v>
                </c:pt>
                <c:pt idx="288">
                  <c:v>15.8</c:v>
                </c:pt>
                <c:pt idx="289">
                  <c:v>7.5</c:v>
                </c:pt>
                <c:pt idx="290">
                  <c:v>2.9</c:v>
                </c:pt>
                <c:pt idx="291">
                  <c:v>0.6</c:v>
                </c:pt>
                <c:pt idx="292">
                  <c:v>-0.2</c:v>
                </c:pt>
                <c:pt idx="293">
                  <c:v>-1.2</c:v>
                </c:pt>
                <c:pt idx="294">
                  <c:v>12.6</c:v>
                </c:pt>
                <c:pt idx="295">
                  <c:v>18.899999999999999</c:v>
                </c:pt>
                <c:pt idx="296">
                  <c:v>12.3</c:v>
                </c:pt>
                <c:pt idx="297">
                  <c:v>8</c:v>
                </c:pt>
                <c:pt idx="298">
                  <c:v>5.0999999999999996</c:v>
                </c:pt>
                <c:pt idx="299">
                  <c:v>2.1</c:v>
                </c:pt>
                <c:pt idx="300">
                  <c:v>1.5</c:v>
                </c:pt>
                <c:pt idx="301">
                  <c:v>1.1000000000000001</c:v>
                </c:pt>
                <c:pt idx="302">
                  <c:v>1.2</c:v>
                </c:pt>
                <c:pt idx="303">
                  <c:v>1.9</c:v>
                </c:pt>
                <c:pt idx="304">
                  <c:v>10.4</c:v>
                </c:pt>
                <c:pt idx="305">
                  <c:v>3.3</c:v>
                </c:pt>
                <c:pt idx="306">
                  <c:v>1.9</c:v>
                </c:pt>
                <c:pt idx="307">
                  <c:v>1.9</c:v>
                </c:pt>
                <c:pt idx="308">
                  <c:v>2.1</c:v>
                </c:pt>
                <c:pt idx="309">
                  <c:v>3.9</c:v>
                </c:pt>
                <c:pt idx="310">
                  <c:v>14.2</c:v>
                </c:pt>
                <c:pt idx="311">
                  <c:v>12.8</c:v>
                </c:pt>
                <c:pt idx="312">
                  <c:v>10.1</c:v>
                </c:pt>
                <c:pt idx="313">
                  <c:v>6.7</c:v>
                </c:pt>
                <c:pt idx="314">
                  <c:v>4.7</c:v>
                </c:pt>
                <c:pt idx="315">
                  <c:v>3</c:v>
                </c:pt>
                <c:pt idx="316">
                  <c:v>8</c:v>
                </c:pt>
                <c:pt idx="317">
                  <c:v>3.6</c:v>
                </c:pt>
                <c:pt idx="318">
                  <c:v>3.6</c:v>
                </c:pt>
                <c:pt idx="319">
                  <c:v>8.6999999999999993</c:v>
                </c:pt>
                <c:pt idx="320">
                  <c:v>5.9</c:v>
                </c:pt>
                <c:pt idx="321">
                  <c:v>4.0999999999999996</c:v>
                </c:pt>
                <c:pt idx="322">
                  <c:v>3.4</c:v>
                </c:pt>
                <c:pt idx="323">
                  <c:v>2</c:v>
                </c:pt>
                <c:pt idx="324">
                  <c:v>3.5</c:v>
                </c:pt>
                <c:pt idx="325">
                  <c:v>3.6</c:v>
                </c:pt>
                <c:pt idx="326">
                  <c:v>4</c:v>
                </c:pt>
                <c:pt idx="327">
                  <c:v>5.0999999999999996</c:v>
                </c:pt>
                <c:pt idx="328">
                  <c:v>2.7</c:v>
                </c:pt>
                <c:pt idx="329">
                  <c:v>3.5</c:v>
                </c:pt>
                <c:pt idx="330">
                  <c:v>2.5</c:v>
                </c:pt>
                <c:pt idx="331">
                  <c:v>3.3</c:v>
                </c:pt>
                <c:pt idx="332">
                  <c:v>3.6</c:v>
                </c:pt>
                <c:pt idx="333">
                  <c:v>1</c:v>
                </c:pt>
                <c:pt idx="334">
                  <c:v>0.7</c:v>
                </c:pt>
                <c:pt idx="335">
                  <c:v>-2.4</c:v>
                </c:pt>
                <c:pt idx="336">
                  <c:v>3.6</c:v>
                </c:pt>
                <c:pt idx="337">
                  <c:v>10.4</c:v>
                </c:pt>
                <c:pt idx="338">
                  <c:v>0.9</c:v>
                </c:pt>
                <c:pt idx="339">
                  <c:v>-0.9</c:v>
                </c:pt>
                <c:pt idx="340">
                  <c:v>-0.1</c:v>
                </c:pt>
                <c:pt idx="341">
                  <c:v>-4.4000000000000004</c:v>
                </c:pt>
                <c:pt idx="342">
                  <c:v>1.6</c:v>
                </c:pt>
                <c:pt idx="343">
                  <c:v>15</c:v>
                </c:pt>
                <c:pt idx="344">
                  <c:v>10.6</c:v>
                </c:pt>
                <c:pt idx="345">
                  <c:v>7.9</c:v>
                </c:pt>
                <c:pt idx="346">
                  <c:v>16</c:v>
                </c:pt>
                <c:pt idx="347">
                  <c:v>16.899999999999999</c:v>
                </c:pt>
                <c:pt idx="348">
                  <c:v>15.8</c:v>
                </c:pt>
                <c:pt idx="349">
                  <c:v>10.6</c:v>
                </c:pt>
                <c:pt idx="350">
                  <c:v>8.4</c:v>
                </c:pt>
                <c:pt idx="351">
                  <c:v>6.7</c:v>
                </c:pt>
                <c:pt idx="352">
                  <c:v>12</c:v>
                </c:pt>
                <c:pt idx="353">
                  <c:v>8.4</c:v>
                </c:pt>
                <c:pt idx="354">
                  <c:v>10.6</c:v>
                </c:pt>
                <c:pt idx="355">
                  <c:v>10.8</c:v>
                </c:pt>
                <c:pt idx="356">
                  <c:v>5.0999999999999996</c:v>
                </c:pt>
                <c:pt idx="357">
                  <c:v>9.5</c:v>
                </c:pt>
                <c:pt idx="358">
                  <c:v>9.6</c:v>
                </c:pt>
                <c:pt idx="359">
                  <c:v>3.1</c:v>
                </c:pt>
                <c:pt idx="360">
                  <c:v>-28.4</c:v>
                </c:pt>
                <c:pt idx="361">
                  <c:v>-30.6</c:v>
                </c:pt>
                <c:pt idx="362">
                  <c:v>-34.9</c:v>
                </c:pt>
                <c:pt idx="363">
                  <c:v>-38.200000000000003</c:v>
                </c:pt>
                <c:pt idx="364">
                  <c:v>-38.1</c:v>
                </c:pt>
                <c:pt idx="365">
                  <c:v>-34.200000000000003</c:v>
                </c:pt>
                <c:pt idx="366">
                  <c:v>-29.3</c:v>
                </c:pt>
                <c:pt idx="367">
                  <c:v>-18.8</c:v>
                </c:pt>
                <c:pt idx="368">
                  <c:v>-23.5</c:v>
                </c:pt>
                <c:pt idx="369">
                  <c:v>-30.2</c:v>
                </c:pt>
                <c:pt idx="370">
                  <c:v>-33.1</c:v>
                </c:pt>
                <c:pt idx="371">
                  <c:v>-37.5</c:v>
                </c:pt>
                <c:pt idx="372">
                  <c:v>-35.9</c:v>
                </c:pt>
                <c:pt idx="373">
                  <c:v>-35.4</c:v>
                </c:pt>
                <c:pt idx="374">
                  <c:v>10.5</c:v>
                </c:pt>
                <c:pt idx="375">
                  <c:v>0.7</c:v>
                </c:pt>
                <c:pt idx="376">
                  <c:v>-13.5</c:v>
                </c:pt>
                <c:pt idx="377">
                  <c:v>-15.9</c:v>
                </c:pt>
                <c:pt idx="378">
                  <c:v>-25.1</c:v>
                </c:pt>
                <c:pt idx="379">
                  <c:v>-26.3</c:v>
                </c:pt>
                <c:pt idx="380">
                  <c:v>12.6</c:v>
                </c:pt>
                <c:pt idx="381">
                  <c:v>9.5</c:v>
                </c:pt>
                <c:pt idx="382">
                  <c:v>14</c:v>
                </c:pt>
                <c:pt idx="383">
                  <c:v>8.4</c:v>
                </c:pt>
                <c:pt idx="384">
                  <c:v>5.9</c:v>
                </c:pt>
                <c:pt idx="385">
                  <c:v>1.9</c:v>
                </c:pt>
                <c:pt idx="386">
                  <c:v>2.6</c:v>
                </c:pt>
                <c:pt idx="387">
                  <c:v>-3</c:v>
                </c:pt>
                <c:pt idx="388">
                  <c:v>4.3</c:v>
                </c:pt>
                <c:pt idx="389">
                  <c:v>1.7</c:v>
                </c:pt>
                <c:pt idx="390">
                  <c:v>1</c:v>
                </c:pt>
                <c:pt idx="391">
                  <c:v>2</c:v>
                </c:pt>
                <c:pt idx="392">
                  <c:v>1.9</c:v>
                </c:pt>
                <c:pt idx="393">
                  <c:v>4.8</c:v>
                </c:pt>
                <c:pt idx="394">
                  <c:v>1.1000000000000001</c:v>
                </c:pt>
                <c:pt idx="395">
                  <c:v>-4.9000000000000004</c:v>
                </c:pt>
                <c:pt idx="396">
                  <c:v>0.8</c:v>
                </c:pt>
                <c:pt idx="397">
                  <c:v>-13.5</c:v>
                </c:pt>
                <c:pt idx="398">
                  <c:v>9</c:v>
                </c:pt>
                <c:pt idx="399">
                  <c:v>1.5</c:v>
                </c:pt>
                <c:pt idx="400">
                  <c:v>-188</c:v>
                </c:pt>
                <c:pt idx="401">
                  <c:v>-189.2</c:v>
                </c:pt>
                <c:pt idx="402">
                  <c:v>-188.1</c:v>
                </c:pt>
                <c:pt idx="403">
                  <c:v>-188</c:v>
                </c:pt>
                <c:pt idx="404">
                  <c:v>-188</c:v>
                </c:pt>
                <c:pt idx="405">
                  <c:v>-188.1</c:v>
                </c:pt>
                <c:pt idx="406">
                  <c:v>-187</c:v>
                </c:pt>
                <c:pt idx="407">
                  <c:v>-187</c:v>
                </c:pt>
                <c:pt idx="408">
                  <c:v>-188.2</c:v>
                </c:pt>
                <c:pt idx="409">
                  <c:v>-37.799999999999997</c:v>
                </c:pt>
                <c:pt idx="410">
                  <c:v>-33.5</c:v>
                </c:pt>
                <c:pt idx="411">
                  <c:v>-37.799999999999997</c:v>
                </c:pt>
                <c:pt idx="412">
                  <c:v>-37.299999999999997</c:v>
                </c:pt>
                <c:pt idx="413">
                  <c:v>-40.1</c:v>
                </c:pt>
                <c:pt idx="414">
                  <c:v>-42.7</c:v>
                </c:pt>
                <c:pt idx="415">
                  <c:v>-48.2</c:v>
                </c:pt>
                <c:pt idx="416">
                  <c:v>-50.8</c:v>
                </c:pt>
                <c:pt idx="417">
                  <c:v>-55.1</c:v>
                </c:pt>
                <c:pt idx="418">
                  <c:v>-57.7</c:v>
                </c:pt>
                <c:pt idx="419">
                  <c:v>-60.3</c:v>
                </c:pt>
                <c:pt idx="420">
                  <c:v>-62</c:v>
                </c:pt>
                <c:pt idx="421">
                  <c:v>-63.1</c:v>
                </c:pt>
                <c:pt idx="422">
                  <c:v>-63</c:v>
                </c:pt>
                <c:pt idx="423">
                  <c:v>-59.4</c:v>
                </c:pt>
                <c:pt idx="424">
                  <c:v>-64.7</c:v>
                </c:pt>
                <c:pt idx="425">
                  <c:v>-62.4</c:v>
                </c:pt>
                <c:pt idx="426">
                  <c:v>-68</c:v>
                </c:pt>
                <c:pt idx="427">
                  <c:v>-72.7</c:v>
                </c:pt>
                <c:pt idx="428">
                  <c:v>-73.5</c:v>
                </c:pt>
                <c:pt idx="429">
                  <c:v>-73.8</c:v>
                </c:pt>
                <c:pt idx="430">
                  <c:v>-75.8</c:v>
                </c:pt>
                <c:pt idx="431">
                  <c:v>-78.3</c:v>
                </c:pt>
                <c:pt idx="432">
                  <c:v>-78.099999999999994</c:v>
                </c:pt>
                <c:pt idx="433">
                  <c:v>-77.400000000000006</c:v>
                </c:pt>
                <c:pt idx="434">
                  <c:v>-78.400000000000006</c:v>
                </c:pt>
                <c:pt idx="435">
                  <c:v>-83.5</c:v>
                </c:pt>
                <c:pt idx="436">
                  <c:v>-85.6</c:v>
                </c:pt>
                <c:pt idx="437">
                  <c:v>-86.2</c:v>
                </c:pt>
                <c:pt idx="438">
                  <c:v>-86.5</c:v>
                </c:pt>
                <c:pt idx="439">
                  <c:v>-87.7</c:v>
                </c:pt>
                <c:pt idx="440">
                  <c:v>-88.6</c:v>
                </c:pt>
                <c:pt idx="441">
                  <c:v>-67.599999999999994</c:v>
                </c:pt>
                <c:pt idx="442">
                  <c:v>-69.8</c:v>
                </c:pt>
                <c:pt idx="443">
                  <c:v>-74.099999999999994</c:v>
                </c:pt>
                <c:pt idx="444">
                  <c:v>-77.8</c:v>
                </c:pt>
                <c:pt idx="445">
                  <c:v>-80.5</c:v>
                </c:pt>
                <c:pt idx="446">
                  <c:v>-84.8</c:v>
                </c:pt>
                <c:pt idx="447">
                  <c:v>-86.9</c:v>
                </c:pt>
                <c:pt idx="448">
                  <c:v>-85.9</c:v>
                </c:pt>
                <c:pt idx="449">
                  <c:v>-47.4</c:v>
                </c:pt>
                <c:pt idx="450">
                  <c:v>-44.9</c:v>
                </c:pt>
                <c:pt idx="451">
                  <c:v>-48.8</c:v>
                </c:pt>
                <c:pt idx="452">
                  <c:v>-55.9</c:v>
                </c:pt>
                <c:pt idx="453">
                  <c:v>-60.4</c:v>
                </c:pt>
                <c:pt idx="454">
                  <c:v>-65.400000000000006</c:v>
                </c:pt>
                <c:pt idx="455">
                  <c:v>-74.3</c:v>
                </c:pt>
                <c:pt idx="456">
                  <c:v>-82.3</c:v>
                </c:pt>
                <c:pt idx="457">
                  <c:v>-88.7</c:v>
                </c:pt>
                <c:pt idx="458">
                  <c:v>-93.3</c:v>
                </c:pt>
                <c:pt idx="459">
                  <c:v>-99.6</c:v>
                </c:pt>
                <c:pt idx="460">
                  <c:v>-106.7</c:v>
                </c:pt>
                <c:pt idx="461">
                  <c:v>-110.6</c:v>
                </c:pt>
                <c:pt idx="462">
                  <c:v>-114</c:v>
                </c:pt>
                <c:pt idx="463">
                  <c:v>-112.7</c:v>
                </c:pt>
                <c:pt idx="464">
                  <c:v>-118.7</c:v>
                </c:pt>
                <c:pt idx="465">
                  <c:v>-123.7</c:v>
                </c:pt>
                <c:pt idx="466">
                  <c:v>-129.1</c:v>
                </c:pt>
                <c:pt idx="467">
                  <c:v>-132.4</c:v>
                </c:pt>
                <c:pt idx="468">
                  <c:v>-133.6</c:v>
                </c:pt>
                <c:pt idx="469">
                  <c:v>-138.5</c:v>
                </c:pt>
                <c:pt idx="470">
                  <c:v>-142</c:v>
                </c:pt>
                <c:pt idx="471">
                  <c:v>-145.9</c:v>
                </c:pt>
                <c:pt idx="472">
                  <c:v>-147.1</c:v>
                </c:pt>
                <c:pt idx="473">
                  <c:v>-142.30000000000001</c:v>
                </c:pt>
                <c:pt idx="474">
                  <c:v>-146.30000000000001</c:v>
                </c:pt>
                <c:pt idx="475">
                  <c:v>-150</c:v>
                </c:pt>
                <c:pt idx="476">
                  <c:v>-151.1</c:v>
                </c:pt>
                <c:pt idx="477">
                  <c:v>-152.30000000000001</c:v>
                </c:pt>
                <c:pt idx="478">
                  <c:v>-156.19999999999999</c:v>
                </c:pt>
                <c:pt idx="479">
                  <c:v>-155.30000000000001</c:v>
                </c:pt>
                <c:pt idx="480">
                  <c:v>-156.80000000000001</c:v>
                </c:pt>
                <c:pt idx="481">
                  <c:v>-159.30000000000001</c:v>
                </c:pt>
                <c:pt idx="482">
                  <c:v>-162.69999999999999</c:v>
                </c:pt>
                <c:pt idx="483">
                  <c:v>-164</c:v>
                </c:pt>
                <c:pt idx="484">
                  <c:v>-164.8</c:v>
                </c:pt>
                <c:pt idx="485">
                  <c:v>-165.8</c:v>
                </c:pt>
                <c:pt idx="486">
                  <c:v>-163.19999999999999</c:v>
                </c:pt>
                <c:pt idx="487">
                  <c:v>-167.2</c:v>
                </c:pt>
                <c:pt idx="488">
                  <c:v>-172.1</c:v>
                </c:pt>
                <c:pt idx="489">
                  <c:v>-167</c:v>
                </c:pt>
                <c:pt idx="490">
                  <c:v>-167.2</c:v>
                </c:pt>
                <c:pt idx="491">
                  <c:v>-168.9</c:v>
                </c:pt>
                <c:pt idx="492">
                  <c:v>-174.8</c:v>
                </c:pt>
                <c:pt idx="493">
                  <c:v>-176.4</c:v>
                </c:pt>
                <c:pt idx="494">
                  <c:v>-177</c:v>
                </c:pt>
                <c:pt idx="495">
                  <c:v>-177.3</c:v>
                </c:pt>
                <c:pt idx="496">
                  <c:v>-177.5</c:v>
                </c:pt>
                <c:pt idx="497">
                  <c:v>-177.6</c:v>
                </c:pt>
                <c:pt idx="498">
                  <c:v>-175</c:v>
                </c:pt>
                <c:pt idx="499">
                  <c:v>-173.5</c:v>
                </c:pt>
                <c:pt idx="500">
                  <c:v>-174.7</c:v>
                </c:pt>
                <c:pt idx="501">
                  <c:v>-175</c:v>
                </c:pt>
                <c:pt idx="502">
                  <c:v>-175.1</c:v>
                </c:pt>
                <c:pt idx="503">
                  <c:v>-175.3</c:v>
                </c:pt>
                <c:pt idx="504">
                  <c:v>-175.6</c:v>
                </c:pt>
                <c:pt idx="505">
                  <c:v>-167.9</c:v>
                </c:pt>
                <c:pt idx="506">
                  <c:v>-172.6</c:v>
                </c:pt>
                <c:pt idx="507">
                  <c:v>-173.5</c:v>
                </c:pt>
                <c:pt idx="508">
                  <c:v>-178.7</c:v>
                </c:pt>
                <c:pt idx="509">
                  <c:v>-178.8</c:v>
                </c:pt>
                <c:pt idx="510">
                  <c:v>-179.1</c:v>
                </c:pt>
                <c:pt idx="511">
                  <c:v>-178.3</c:v>
                </c:pt>
                <c:pt idx="512">
                  <c:v>-178.2</c:v>
                </c:pt>
                <c:pt idx="513">
                  <c:v>-178.4</c:v>
                </c:pt>
                <c:pt idx="514">
                  <c:v>-178.6</c:v>
                </c:pt>
                <c:pt idx="515">
                  <c:v>-178.9</c:v>
                </c:pt>
                <c:pt idx="516">
                  <c:v>-178.9</c:v>
                </c:pt>
                <c:pt idx="517">
                  <c:v>-178.9</c:v>
                </c:pt>
                <c:pt idx="518">
                  <c:v>-178.9</c:v>
                </c:pt>
                <c:pt idx="519">
                  <c:v>-178.9</c:v>
                </c:pt>
                <c:pt idx="520">
                  <c:v>-178.9</c:v>
                </c:pt>
                <c:pt idx="521">
                  <c:v>-177.5</c:v>
                </c:pt>
                <c:pt idx="522">
                  <c:v>-177.6</c:v>
                </c:pt>
                <c:pt idx="523">
                  <c:v>-179.3</c:v>
                </c:pt>
                <c:pt idx="524">
                  <c:v>-179.3</c:v>
                </c:pt>
                <c:pt idx="525">
                  <c:v>-179.5</c:v>
                </c:pt>
                <c:pt idx="526">
                  <c:v>-179.5</c:v>
                </c:pt>
                <c:pt idx="527">
                  <c:v>-179.3</c:v>
                </c:pt>
                <c:pt idx="528">
                  <c:v>-179.2</c:v>
                </c:pt>
                <c:pt idx="529">
                  <c:v>-177.5</c:v>
                </c:pt>
                <c:pt idx="530">
                  <c:v>-178.3</c:v>
                </c:pt>
                <c:pt idx="531">
                  <c:v>-179.8</c:v>
                </c:pt>
                <c:pt idx="532">
                  <c:v>-179.8</c:v>
                </c:pt>
                <c:pt idx="533">
                  <c:v>-179.8</c:v>
                </c:pt>
                <c:pt idx="534">
                  <c:v>-179.8</c:v>
                </c:pt>
                <c:pt idx="535">
                  <c:v>-179.6</c:v>
                </c:pt>
                <c:pt idx="536">
                  <c:v>-179.6</c:v>
                </c:pt>
                <c:pt idx="537">
                  <c:v>-179.6</c:v>
                </c:pt>
                <c:pt idx="538">
                  <c:v>-179.5</c:v>
                </c:pt>
                <c:pt idx="539">
                  <c:v>-179.4</c:v>
                </c:pt>
                <c:pt idx="540">
                  <c:v>-179.2</c:v>
                </c:pt>
                <c:pt idx="541">
                  <c:v>-179.3</c:v>
                </c:pt>
                <c:pt idx="542">
                  <c:v>-179.1</c:v>
                </c:pt>
                <c:pt idx="543">
                  <c:v>-179.2</c:v>
                </c:pt>
                <c:pt idx="544">
                  <c:v>-178</c:v>
                </c:pt>
                <c:pt idx="545">
                  <c:v>-179.5</c:v>
                </c:pt>
                <c:pt idx="546">
                  <c:v>-179.3</c:v>
                </c:pt>
                <c:pt idx="547">
                  <c:v>-178.2</c:v>
                </c:pt>
                <c:pt idx="548">
                  <c:v>-179.2</c:v>
                </c:pt>
                <c:pt idx="549">
                  <c:v>-179.5</c:v>
                </c:pt>
                <c:pt idx="550">
                  <c:v>-179.5</c:v>
                </c:pt>
                <c:pt idx="551">
                  <c:v>-179.3</c:v>
                </c:pt>
                <c:pt idx="552">
                  <c:v>-179.2</c:v>
                </c:pt>
                <c:pt idx="553">
                  <c:v>-177.9</c:v>
                </c:pt>
                <c:pt idx="554">
                  <c:v>-177.1</c:v>
                </c:pt>
                <c:pt idx="555">
                  <c:v>-178.4</c:v>
                </c:pt>
                <c:pt idx="556">
                  <c:v>-178.6</c:v>
                </c:pt>
                <c:pt idx="557">
                  <c:v>-179.2</c:v>
                </c:pt>
                <c:pt idx="558">
                  <c:v>-179.3</c:v>
                </c:pt>
                <c:pt idx="559">
                  <c:v>-179.3</c:v>
                </c:pt>
                <c:pt idx="560">
                  <c:v>-177</c:v>
                </c:pt>
                <c:pt idx="561">
                  <c:v>-177.1</c:v>
                </c:pt>
                <c:pt idx="562">
                  <c:v>-177.4</c:v>
                </c:pt>
                <c:pt idx="563">
                  <c:v>-177.5</c:v>
                </c:pt>
                <c:pt idx="564">
                  <c:v>-177.4</c:v>
                </c:pt>
                <c:pt idx="565">
                  <c:v>-176.9</c:v>
                </c:pt>
                <c:pt idx="566">
                  <c:v>-177.2</c:v>
                </c:pt>
                <c:pt idx="567">
                  <c:v>-178.1</c:v>
                </c:pt>
                <c:pt idx="568">
                  <c:v>-171.8</c:v>
                </c:pt>
                <c:pt idx="569">
                  <c:v>-172.7</c:v>
                </c:pt>
                <c:pt idx="570">
                  <c:v>-173.3</c:v>
                </c:pt>
                <c:pt idx="571">
                  <c:v>-173.7</c:v>
                </c:pt>
                <c:pt idx="572">
                  <c:v>-171.7</c:v>
                </c:pt>
                <c:pt idx="573">
                  <c:v>-172.1</c:v>
                </c:pt>
                <c:pt idx="574">
                  <c:v>-172.5</c:v>
                </c:pt>
                <c:pt idx="575">
                  <c:v>-173.1</c:v>
                </c:pt>
                <c:pt idx="576">
                  <c:v>-173.3</c:v>
                </c:pt>
                <c:pt idx="577">
                  <c:v>-173</c:v>
                </c:pt>
                <c:pt idx="578">
                  <c:v>-173.2</c:v>
                </c:pt>
                <c:pt idx="579">
                  <c:v>-173.7</c:v>
                </c:pt>
                <c:pt idx="580">
                  <c:v>-174</c:v>
                </c:pt>
                <c:pt idx="581">
                  <c:v>-174.5</c:v>
                </c:pt>
                <c:pt idx="582">
                  <c:v>-174.8</c:v>
                </c:pt>
                <c:pt idx="583">
                  <c:v>-175.3</c:v>
                </c:pt>
                <c:pt idx="584">
                  <c:v>-176.1</c:v>
                </c:pt>
                <c:pt idx="585">
                  <c:v>-175.4</c:v>
                </c:pt>
                <c:pt idx="586">
                  <c:v>-176.5</c:v>
                </c:pt>
                <c:pt idx="587">
                  <c:v>-176.8</c:v>
                </c:pt>
                <c:pt idx="588">
                  <c:v>-177.4</c:v>
                </c:pt>
                <c:pt idx="589">
                  <c:v>-178</c:v>
                </c:pt>
                <c:pt idx="590">
                  <c:v>-176.1</c:v>
                </c:pt>
                <c:pt idx="591">
                  <c:v>-174.8</c:v>
                </c:pt>
                <c:pt idx="592">
                  <c:v>-174.7</c:v>
                </c:pt>
                <c:pt idx="593">
                  <c:v>-175</c:v>
                </c:pt>
                <c:pt idx="594">
                  <c:v>-175</c:v>
                </c:pt>
                <c:pt idx="595">
                  <c:v>-174.8</c:v>
                </c:pt>
                <c:pt idx="596">
                  <c:v>-175.1</c:v>
                </c:pt>
                <c:pt idx="597">
                  <c:v>-175.2</c:v>
                </c:pt>
                <c:pt idx="598">
                  <c:v>-175.2</c:v>
                </c:pt>
                <c:pt idx="599">
                  <c:v>-174.6</c:v>
                </c:pt>
                <c:pt idx="600">
                  <c:v>-174.1</c:v>
                </c:pt>
                <c:pt idx="601">
                  <c:v>-169.3</c:v>
                </c:pt>
                <c:pt idx="602">
                  <c:v>-169.1</c:v>
                </c:pt>
                <c:pt idx="603">
                  <c:v>-168.8</c:v>
                </c:pt>
                <c:pt idx="604">
                  <c:v>-171.9</c:v>
                </c:pt>
                <c:pt idx="605">
                  <c:v>-172.2</c:v>
                </c:pt>
                <c:pt idx="606">
                  <c:v>-171.7</c:v>
                </c:pt>
                <c:pt idx="607">
                  <c:v>-172.2</c:v>
                </c:pt>
                <c:pt idx="608">
                  <c:v>-171.1</c:v>
                </c:pt>
                <c:pt idx="609">
                  <c:v>-172.3</c:v>
                </c:pt>
                <c:pt idx="610">
                  <c:v>-172.2</c:v>
                </c:pt>
                <c:pt idx="611">
                  <c:v>-172.5</c:v>
                </c:pt>
                <c:pt idx="612">
                  <c:v>-172.3</c:v>
                </c:pt>
                <c:pt idx="613">
                  <c:v>-172.3</c:v>
                </c:pt>
                <c:pt idx="614">
                  <c:v>-172.6</c:v>
                </c:pt>
                <c:pt idx="615">
                  <c:v>-172.6</c:v>
                </c:pt>
                <c:pt idx="616">
                  <c:v>-173.2</c:v>
                </c:pt>
                <c:pt idx="617">
                  <c:v>-173</c:v>
                </c:pt>
                <c:pt idx="618">
                  <c:v>-173.3</c:v>
                </c:pt>
                <c:pt idx="619">
                  <c:v>-173.5</c:v>
                </c:pt>
                <c:pt idx="620">
                  <c:v>-173</c:v>
                </c:pt>
                <c:pt idx="621">
                  <c:v>-173.4</c:v>
                </c:pt>
                <c:pt idx="622">
                  <c:v>-163.6</c:v>
                </c:pt>
                <c:pt idx="623">
                  <c:v>-66.900000000000006</c:v>
                </c:pt>
                <c:pt idx="624">
                  <c:v>16.3</c:v>
                </c:pt>
                <c:pt idx="625">
                  <c:v>17.5</c:v>
                </c:pt>
                <c:pt idx="626">
                  <c:v>12</c:v>
                </c:pt>
                <c:pt idx="627">
                  <c:v>9.6</c:v>
                </c:pt>
                <c:pt idx="628">
                  <c:v>8.5</c:v>
                </c:pt>
                <c:pt idx="629">
                  <c:v>8</c:v>
                </c:pt>
                <c:pt idx="630">
                  <c:v>5.8</c:v>
                </c:pt>
                <c:pt idx="631">
                  <c:v>1.2</c:v>
                </c:pt>
                <c:pt idx="632">
                  <c:v>3.3</c:v>
                </c:pt>
                <c:pt idx="633">
                  <c:v>3.3</c:v>
                </c:pt>
                <c:pt idx="634">
                  <c:v>14.8</c:v>
                </c:pt>
                <c:pt idx="635">
                  <c:v>12.7</c:v>
                </c:pt>
                <c:pt idx="636">
                  <c:v>-9.6999999999999993</c:v>
                </c:pt>
                <c:pt idx="637">
                  <c:v>0.4</c:v>
                </c:pt>
                <c:pt idx="638">
                  <c:v>0.9</c:v>
                </c:pt>
                <c:pt idx="639">
                  <c:v>-2.9</c:v>
                </c:pt>
                <c:pt idx="640">
                  <c:v>-1.9</c:v>
                </c:pt>
                <c:pt idx="641">
                  <c:v>-1.3</c:v>
                </c:pt>
                <c:pt idx="642">
                  <c:v>-1.7</c:v>
                </c:pt>
                <c:pt idx="643">
                  <c:v>-25.1</c:v>
                </c:pt>
                <c:pt idx="644">
                  <c:v>-24.7</c:v>
                </c:pt>
                <c:pt idx="645">
                  <c:v>-15.9</c:v>
                </c:pt>
                <c:pt idx="646">
                  <c:v>-30.8</c:v>
                </c:pt>
                <c:pt idx="647">
                  <c:v>-22.9</c:v>
                </c:pt>
                <c:pt idx="648">
                  <c:v>-36.799999999999997</c:v>
                </c:pt>
                <c:pt idx="649">
                  <c:v>-41.2</c:v>
                </c:pt>
                <c:pt idx="650">
                  <c:v>-45.8</c:v>
                </c:pt>
                <c:pt idx="651">
                  <c:v>-39.799999999999997</c:v>
                </c:pt>
                <c:pt idx="652">
                  <c:v>-55.9</c:v>
                </c:pt>
                <c:pt idx="653">
                  <c:v>-60</c:v>
                </c:pt>
                <c:pt idx="654">
                  <c:v>-61.5</c:v>
                </c:pt>
                <c:pt idx="655">
                  <c:v>-64.2</c:v>
                </c:pt>
                <c:pt idx="656">
                  <c:v>-66.900000000000006</c:v>
                </c:pt>
                <c:pt idx="657">
                  <c:v>-71.8</c:v>
                </c:pt>
                <c:pt idx="658">
                  <c:v>-73.099999999999994</c:v>
                </c:pt>
                <c:pt idx="659">
                  <c:v>-54.8</c:v>
                </c:pt>
                <c:pt idx="660">
                  <c:v>-44.1</c:v>
                </c:pt>
                <c:pt idx="661">
                  <c:v>-41.6</c:v>
                </c:pt>
                <c:pt idx="662">
                  <c:v>-36.700000000000003</c:v>
                </c:pt>
                <c:pt idx="663">
                  <c:v>-40.200000000000003</c:v>
                </c:pt>
                <c:pt idx="664">
                  <c:v>-37.6</c:v>
                </c:pt>
                <c:pt idx="665">
                  <c:v>-22.4</c:v>
                </c:pt>
                <c:pt idx="666">
                  <c:v>-28</c:v>
                </c:pt>
                <c:pt idx="667">
                  <c:v>-32.4</c:v>
                </c:pt>
                <c:pt idx="668">
                  <c:v>-35.700000000000003</c:v>
                </c:pt>
                <c:pt idx="669">
                  <c:v>-38.799999999999997</c:v>
                </c:pt>
                <c:pt idx="670">
                  <c:v>-38.200000000000003</c:v>
                </c:pt>
                <c:pt idx="671">
                  <c:v>-40.700000000000003</c:v>
                </c:pt>
                <c:pt idx="672">
                  <c:v>-42.2</c:v>
                </c:pt>
                <c:pt idx="673">
                  <c:v>-16.2</c:v>
                </c:pt>
                <c:pt idx="674">
                  <c:v>-20.5</c:v>
                </c:pt>
                <c:pt idx="675">
                  <c:v>-3.4</c:v>
                </c:pt>
                <c:pt idx="676">
                  <c:v>-11.8</c:v>
                </c:pt>
                <c:pt idx="677">
                  <c:v>-16.7</c:v>
                </c:pt>
                <c:pt idx="678">
                  <c:v>-18.100000000000001</c:v>
                </c:pt>
                <c:pt idx="679">
                  <c:v>-15.1</c:v>
                </c:pt>
                <c:pt idx="680">
                  <c:v>-15.5</c:v>
                </c:pt>
                <c:pt idx="681">
                  <c:v>-17</c:v>
                </c:pt>
                <c:pt idx="682">
                  <c:v>-21</c:v>
                </c:pt>
                <c:pt idx="683">
                  <c:v>-26.2</c:v>
                </c:pt>
                <c:pt idx="684">
                  <c:v>-24.8</c:v>
                </c:pt>
                <c:pt idx="685">
                  <c:v>-30.3</c:v>
                </c:pt>
                <c:pt idx="686">
                  <c:v>-26.1</c:v>
                </c:pt>
                <c:pt idx="687">
                  <c:v>-30.3</c:v>
                </c:pt>
                <c:pt idx="688">
                  <c:v>-30.7</c:v>
                </c:pt>
                <c:pt idx="689">
                  <c:v>-31.2</c:v>
                </c:pt>
                <c:pt idx="690">
                  <c:v>-37.1</c:v>
                </c:pt>
                <c:pt idx="691">
                  <c:v>-38.6</c:v>
                </c:pt>
                <c:pt idx="692">
                  <c:v>-39.700000000000003</c:v>
                </c:pt>
                <c:pt idx="693">
                  <c:v>-39.299999999999997</c:v>
                </c:pt>
                <c:pt idx="694">
                  <c:v>-42.7</c:v>
                </c:pt>
                <c:pt idx="695">
                  <c:v>-38</c:v>
                </c:pt>
                <c:pt idx="696">
                  <c:v>-34.299999999999997</c:v>
                </c:pt>
                <c:pt idx="697">
                  <c:v>-2.2000000000000002</c:v>
                </c:pt>
                <c:pt idx="698">
                  <c:v>-3.4</c:v>
                </c:pt>
                <c:pt idx="699">
                  <c:v>3.7</c:v>
                </c:pt>
                <c:pt idx="700">
                  <c:v>-9.8000000000000007</c:v>
                </c:pt>
                <c:pt idx="701">
                  <c:v>-8.3000000000000007</c:v>
                </c:pt>
                <c:pt idx="702">
                  <c:v>-7.4</c:v>
                </c:pt>
                <c:pt idx="703">
                  <c:v>-16.8</c:v>
                </c:pt>
                <c:pt idx="704">
                  <c:v>-19.3</c:v>
                </c:pt>
                <c:pt idx="705">
                  <c:v>-20.8</c:v>
                </c:pt>
                <c:pt idx="706">
                  <c:v>-25.9</c:v>
                </c:pt>
                <c:pt idx="707">
                  <c:v>-30.1</c:v>
                </c:pt>
                <c:pt idx="708">
                  <c:v>-35.6</c:v>
                </c:pt>
                <c:pt idx="709">
                  <c:v>-41.3</c:v>
                </c:pt>
                <c:pt idx="710">
                  <c:v>-48.9</c:v>
                </c:pt>
                <c:pt idx="711">
                  <c:v>-51.5</c:v>
                </c:pt>
                <c:pt idx="712">
                  <c:v>-57.4</c:v>
                </c:pt>
                <c:pt idx="713">
                  <c:v>-58.3</c:v>
                </c:pt>
                <c:pt idx="714">
                  <c:v>-56.9</c:v>
                </c:pt>
                <c:pt idx="715">
                  <c:v>-22.8</c:v>
                </c:pt>
                <c:pt idx="716">
                  <c:v>-0.8</c:v>
                </c:pt>
                <c:pt idx="717">
                  <c:v>-15.9</c:v>
                </c:pt>
                <c:pt idx="718">
                  <c:v>-22.1</c:v>
                </c:pt>
                <c:pt idx="719">
                  <c:v>-21.9</c:v>
                </c:pt>
                <c:pt idx="720">
                  <c:v>-24.8</c:v>
                </c:pt>
                <c:pt idx="721">
                  <c:v>-25.9</c:v>
                </c:pt>
                <c:pt idx="722">
                  <c:v>-29.3</c:v>
                </c:pt>
                <c:pt idx="723">
                  <c:v>-32.200000000000003</c:v>
                </c:pt>
                <c:pt idx="724">
                  <c:v>-31.5</c:v>
                </c:pt>
                <c:pt idx="725">
                  <c:v>-27</c:v>
                </c:pt>
                <c:pt idx="726">
                  <c:v>-31.6</c:v>
                </c:pt>
                <c:pt idx="727">
                  <c:v>-28.3</c:v>
                </c:pt>
                <c:pt idx="728">
                  <c:v>-22.6</c:v>
                </c:pt>
                <c:pt idx="729">
                  <c:v>-24.8</c:v>
                </c:pt>
                <c:pt idx="730">
                  <c:v>-27.8</c:v>
                </c:pt>
                <c:pt idx="731">
                  <c:v>-27.8</c:v>
                </c:pt>
                <c:pt idx="732">
                  <c:v>-32.5</c:v>
                </c:pt>
                <c:pt idx="733">
                  <c:v>-34.799999999999997</c:v>
                </c:pt>
                <c:pt idx="734">
                  <c:v>-39</c:v>
                </c:pt>
                <c:pt idx="735">
                  <c:v>-37.5</c:v>
                </c:pt>
                <c:pt idx="736">
                  <c:v>-36.6</c:v>
                </c:pt>
                <c:pt idx="737">
                  <c:v>-40.799999999999997</c:v>
                </c:pt>
                <c:pt idx="738">
                  <c:v>-43.3</c:v>
                </c:pt>
                <c:pt idx="739">
                  <c:v>-42.9</c:v>
                </c:pt>
                <c:pt idx="740">
                  <c:v>-45.1</c:v>
                </c:pt>
                <c:pt idx="741">
                  <c:v>-47.3</c:v>
                </c:pt>
                <c:pt idx="742">
                  <c:v>-49.1</c:v>
                </c:pt>
                <c:pt idx="743">
                  <c:v>-13.8</c:v>
                </c:pt>
                <c:pt idx="744">
                  <c:v>-5.2</c:v>
                </c:pt>
                <c:pt idx="745">
                  <c:v>-10.9</c:v>
                </c:pt>
                <c:pt idx="746">
                  <c:v>-14.6</c:v>
                </c:pt>
                <c:pt idx="747">
                  <c:v>-17</c:v>
                </c:pt>
                <c:pt idx="748">
                  <c:v>-20.6</c:v>
                </c:pt>
                <c:pt idx="749">
                  <c:v>-21.4</c:v>
                </c:pt>
                <c:pt idx="750">
                  <c:v>-19.8</c:v>
                </c:pt>
                <c:pt idx="751">
                  <c:v>-24.8</c:v>
                </c:pt>
                <c:pt idx="752">
                  <c:v>-28.2</c:v>
                </c:pt>
                <c:pt idx="753">
                  <c:v>-31.1</c:v>
                </c:pt>
                <c:pt idx="754">
                  <c:v>-31.3</c:v>
                </c:pt>
                <c:pt idx="755">
                  <c:v>-34.1</c:v>
                </c:pt>
                <c:pt idx="756">
                  <c:v>8.3000000000000007</c:v>
                </c:pt>
                <c:pt idx="757">
                  <c:v>-8.3000000000000007</c:v>
                </c:pt>
                <c:pt idx="758">
                  <c:v>-14.3</c:v>
                </c:pt>
                <c:pt idx="759">
                  <c:v>-18.2</c:v>
                </c:pt>
                <c:pt idx="760">
                  <c:v>-16.7</c:v>
                </c:pt>
                <c:pt idx="761">
                  <c:v>-15.1</c:v>
                </c:pt>
                <c:pt idx="762">
                  <c:v>-18.899999999999999</c:v>
                </c:pt>
                <c:pt idx="763">
                  <c:v>-6.5</c:v>
                </c:pt>
                <c:pt idx="764">
                  <c:v>-17.100000000000001</c:v>
                </c:pt>
                <c:pt idx="765">
                  <c:v>-20.3</c:v>
                </c:pt>
                <c:pt idx="766">
                  <c:v>-20.7</c:v>
                </c:pt>
                <c:pt idx="767">
                  <c:v>-21.9</c:v>
                </c:pt>
                <c:pt idx="768">
                  <c:v>-24.4</c:v>
                </c:pt>
                <c:pt idx="769">
                  <c:v>-21.9</c:v>
                </c:pt>
                <c:pt idx="770">
                  <c:v>-20.5</c:v>
                </c:pt>
                <c:pt idx="771">
                  <c:v>-22.8</c:v>
                </c:pt>
                <c:pt idx="772">
                  <c:v>-24.5</c:v>
                </c:pt>
                <c:pt idx="773">
                  <c:v>-27.4</c:v>
                </c:pt>
                <c:pt idx="774">
                  <c:v>-29.3</c:v>
                </c:pt>
                <c:pt idx="775">
                  <c:v>-30</c:v>
                </c:pt>
                <c:pt idx="776">
                  <c:v>-30.6</c:v>
                </c:pt>
                <c:pt idx="777">
                  <c:v>-37</c:v>
                </c:pt>
                <c:pt idx="778">
                  <c:v>-39.9</c:v>
                </c:pt>
                <c:pt idx="779">
                  <c:v>-43.3</c:v>
                </c:pt>
                <c:pt idx="780">
                  <c:v>-42.8</c:v>
                </c:pt>
                <c:pt idx="781">
                  <c:v>-47.5</c:v>
                </c:pt>
                <c:pt idx="782">
                  <c:v>-48.3</c:v>
                </c:pt>
                <c:pt idx="783">
                  <c:v>-52.7</c:v>
                </c:pt>
                <c:pt idx="784">
                  <c:v>-59.4</c:v>
                </c:pt>
                <c:pt idx="785">
                  <c:v>-57</c:v>
                </c:pt>
                <c:pt idx="786">
                  <c:v>3.9</c:v>
                </c:pt>
                <c:pt idx="787">
                  <c:v>8.9</c:v>
                </c:pt>
                <c:pt idx="788">
                  <c:v>7.3</c:v>
                </c:pt>
                <c:pt idx="789">
                  <c:v>-1.2</c:v>
                </c:pt>
                <c:pt idx="790">
                  <c:v>2.8</c:v>
                </c:pt>
                <c:pt idx="791">
                  <c:v>-6.9</c:v>
                </c:pt>
                <c:pt idx="792">
                  <c:v>1.8</c:v>
                </c:pt>
                <c:pt idx="793">
                  <c:v>-4.5</c:v>
                </c:pt>
                <c:pt idx="794">
                  <c:v>-19.100000000000001</c:v>
                </c:pt>
                <c:pt idx="795">
                  <c:v>-16.100000000000001</c:v>
                </c:pt>
                <c:pt idx="796">
                  <c:v>-26.1</c:v>
                </c:pt>
                <c:pt idx="797">
                  <c:v>-28.5</c:v>
                </c:pt>
                <c:pt idx="798">
                  <c:v>-29.5</c:v>
                </c:pt>
                <c:pt idx="799">
                  <c:v>-30.5</c:v>
                </c:pt>
                <c:pt idx="800">
                  <c:v>-13.4</c:v>
                </c:pt>
                <c:pt idx="801">
                  <c:v>-21</c:v>
                </c:pt>
                <c:pt idx="802">
                  <c:v>-24.4</c:v>
                </c:pt>
                <c:pt idx="803">
                  <c:v>-21.8</c:v>
                </c:pt>
                <c:pt idx="804">
                  <c:v>-12.1</c:v>
                </c:pt>
                <c:pt idx="805">
                  <c:v>-15</c:v>
                </c:pt>
                <c:pt idx="806">
                  <c:v>-30.5</c:v>
                </c:pt>
                <c:pt idx="807">
                  <c:v>-33.700000000000003</c:v>
                </c:pt>
                <c:pt idx="808">
                  <c:v>-36.700000000000003</c:v>
                </c:pt>
                <c:pt idx="809">
                  <c:v>-40.700000000000003</c:v>
                </c:pt>
                <c:pt idx="810">
                  <c:v>-44.5</c:v>
                </c:pt>
                <c:pt idx="811">
                  <c:v>-48.7</c:v>
                </c:pt>
                <c:pt idx="812">
                  <c:v>-54</c:v>
                </c:pt>
                <c:pt idx="813">
                  <c:v>-59</c:v>
                </c:pt>
                <c:pt idx="814">
                  <c:v>-62.1</c:v>
                </c:pt>
                <c:pt idx="815">
                  <c:v>-66</c:v>
                </c:pt>
                <c:pt idx="816">
                  <c:v>-63.4</c:v>
                </c:pt>
                <c:pt idx="817">
                  <c:v>-64.900000000000006</c:v>
                </c:pt>
                <c:pt idx="818">
                  <c:v>-69.7</c:v>
                </c:pt>
                <c:pt idx="819">
                  <c:v>-71.5</c:v>
                </c:pt>
                <c:pt idx="820">
                  <c:v>-74.900000000000006</c:v>
                </c:pt>
                <c:pt idx="821">
                  <c:v>-79.599999999999994</c:v>
                </c:pt>
                <c:pt idx="822">
                  <c:v>-86</c:v>
                </c:pt>
                <c:pt idx="823">
                  <c:v>-90.9</c:v>
                </c:pt>
                <c:pt idx="824">
                  <c:v>-96.2</c:v>
                </c:pt>
                <c:pt idx="825">
                  <c:v>-100.7</c:v>
                </c:pt>
                <c:pt idx="826">
                  <c:v>-108</c:v>
                </c:pt>
                <c:pt idx="827">
                  <c:v>-114.1</c:v>
                </c:pt>
                <c:pt idx="828">
                  <c:v>-119.7</c:v>
                </c:pt>
                <c:pt idx="829">
                  <c:v>-121.3</c:v>
                </c:pt>
                <c:pt idx="830">
                  <c:v>-122.7</c:v>
                </c:pt>
                <c:pt idx="831">
                  <c:v>-124.6</c:v>
                </c:pt>
                <c:pt idx="832">
                  <c:v>-127.8</c:v>
                </c:pt>
                <c:pt idx="833">
                  <c:v>-126.3</c:v>
                </c:pt>
                <c:pt idx="834">
                  <c:v>-130.6</c:v>
                </c:pt>
                <c:pt idx="835">
                  <c:v>-135.5</c:v>
                </c:pt>
                <c:pt idx="836">
                  <c:v>-140.6</c:v>
                </c:pt>
                <c:pt idx="837">
                  <c:v>-142</c:v>
                </c:pt>
                <c:pt idx="838">
                  <c:v>-142.69999999999999</c:v>
                </c:pt>
                <c:pt idx="839">
                  <c:v>-144.80000000000001</c:v>
                </c:pt>
                <c:pt idx="840">
                  <c:v>-141.69999999999999</c:v>
                </c:pt>
                <c:pt idx="841">
                  <c:v>-144</c:v>
                </c:pt>
                <c:pt idx="842">
                  <c:v>-145.4</c:v>
                </c:pt>
                <c:pt idx="843">
                  <c:v>-139.30000000000001</c:v>
                </c:pt>
                <c:pt idx="844">
                  <c:v>-135.5</c:v>
                </c:pt>
                <c:pt idx="845">
                  <c:v>-137.30000000000001</c:v>
                </c:pt>
                <c:pt idx="846">
                  <c:v>-139.30000000000001</c:v>
                </c:pt>
                <c:pt idx="847">
                  <c:v>-133.19999999999999</c:v>
                </c:pt>
                <c:pt idx="848">
                  <c:v>-133.30000000000001</c:v>
                </c:pt>
                <c:pt idx="849">
                  <c:v>-129.30000000000001</c:v>
                </c:pt>
                <c:pt idx="850">
                  <c:v>-122.7</c:v>
                </c:pt>
                <c:pt idx="851">
                  <c:v>-113.4</c:v>
                </c:pt>
                <c:pt idx="852">
                  <c:v>-112.2</c:v>
                </c:pt>
                <c:pt idx="853">
                  <c:v>-114.6</c:v>
                </c:pt>
                <c:pt idx="854">
                  <c:v>-116.9</c:v>
                </c:pt>
                <c:pt idx="855">
                  <c:v>-122.8</c:v>
                </c:pt>
                <c:pt idx="856">
                  <c:v>-129.4</c:v>
                </c:pt>
                <c:pt idx="857">
                  <c:v>-134.69999999999999</c:v>
                </c:pt>
                <c:pt idx="858">
                  <c:v>-139.1</c:v>
                </c:pt>
                <c:pt idx="859">
                  <c:v>-142.6</c:v>
                </c:pt>
                <c:pt idx="860">
                  <c:v>-149</c:v>
                </c:pt>
                <c:pt idx="861">
                  <c:v>-153.9</c:v>
                </c:pt>
                <c:pt idx="862">
                  <c:v>-110.6</c:v>
                </c:pt>
                <c:pt idx="863">
                  <c:v>-70.099999999999994</c:v>
                </c:pt>
                <c:pt idx="864">
                  <c:v>-60</c:v>
                </c:pt>
                <c:pt idx="865">
                  <c:v>-61</c:v>
                </c:pt>
                <c:pt idx="866">
                  <c:v>-66.3</c:v>
                </c:pt>
                <c:pt idx="867">
                  <c:v>-74.7</c:v>
                </c:pt>
                <c:pt idx="868">
                  <c:v>-74.8</c:v>
                </c:pt>
                <c:pt idx="869">
                  <c:v>-88.6</c:v>
                </c:pt>
                <c:pt idx="870">
                  <c:v>-99.4</c:v>
                </c:pt>
                <c:pt idx="871">
                  <c:v>-101.2</c:v>
                </c:pt>
                <c:pt idx="872">
                  <c:v>-105.4</c:v>
                </c:pt>
                <c:pt idx="873">
                  <c:v>-108.9</c:v>
                </c:pt>
                <c:pt idx="874">
                  <c:v>-114</c:v>
                </c:pt>
                <c:pt idx="875">
                  <c:v>-118.9</c:v>
                </c:pt>
                <c:pt idx="876">
                  <c:v>-115.2</c:v>
                </c:pt>
                <c:pt idx="877">
                  <c:v>23.4</c:v>
                </c:pt>
                <c:pt idx="878">
                  <c:v>22.7</c:v>
                </c:pt>
                <c:pt idx="879">
                  <c:v>13.2</c:v>
                </c:pt>
                <c:pt idx="880">
                  <c:v>0.8</c:v>
                </c:pt>
                <c:pt idx="881">
                  <c:v>-12.6</c:v>
                </c:pt>
                <c:pt idx="882">
                  <c:v>-19.100000000000001</c:v>
                </c:pt>
                <c:pt idx="883">
                  <c:v>-21.6</c:v>
                </c:pt>
                <c:pt idx="884">
                  <c:v>-29.5</c:v>
                </c:pt>
                <c:pt idx="885">
                  <c:v>-38.299999999999997</c:v>
                </c:pt>
                <c:pt idx="886">
                  <c:v>-49.5</c:v>
                </c:pt>
                <c:pt idx="887">
                  <c:v>-17</c:v>
                </c:pt>
                <c:pt idx="888">
                  <c:v>-29</c:v>
                </c:pt>
                <c:pt idx="889">
                  <c:v>-31.1</c:v>
                </c:pt>
                <c:pt idx="890">
                  <c:v>-35.299999999999997</c:v>
                </c:pt>
                <c:pt idx="895">
                  <c:v>-71.7</c:v>
                </c:pt>
                <c:pt idx="896">
                  <c:v>-82</c:v>
                </c:pt>
                <c:pt idx="897">
                  <c:v>-87.5</c:v>
                </c:pt>
                <c:pt idx="898">
                  <c:v>-85.8</c:v>
                </c:pt>
                <c:pt idx="899">
                  <c:v>-93.2</c:v>
                </c:pt>
                <c:pt idx="900">
                  <c:v>-102.5</c:v>
                </c:pt>
                <c:pt idx="901">
                  <c:v>-105.9</c:v>
                </c:pt>
                <c:pt idx="902">
                  <c:v>-113.9</c:v>
                </c:pt>
                <c:pt idx="903">
                  <c:v>-113.4</c:v>
                </c:pt>
                <c:pt idx="904">
                  <c:v>-115.3</c:v>
                </c:pt>
                <c:pt idx="905">
                  <c:v>-118.8</c:v>
                </c:pt>
                <c:pt idx="906">
                  <c:v>-117.9</c:v>
                </c:pt>
                <c:pt idx="907">
                  <c:v>-114.7</c:v>
                </c:pt>
                <c:pt idx="908">
                  <c:v>-121.1</c:v>
                </c:pt>
                <c:pt idx="909">
                  <c:v>-125.1</c:v>
                </c:pt>
                <c:pt idx="910">
                  <c:v>-127</c:v>
                </c:pt>
                <c:pt idx="911">
                  <c:v>-128.1</c:v>
                </c:pt>
                <c:pt idx="912">
                  <c:v>-134</c:v>
                </c:pt>
                <c:pt idx="913">
                  <c:v>-137.6</c:v>
                </c:pt>
                <c:pt idx="914">
                  <c:v>-140.6</c:v>
                </c:pt>
                <c:pt idx="915">
                  <c:v>-143.69999999999999</c:v>
                </c:pt>
                <c:pt idx="916">
                  <c:v>-146.6</c:v>
                </c:pt>
                <c:pt idx="917">
                  <c:v>-148.6</c:v>
                </c:pt>
                <c:pt idx="918">
                  <c:v>-154.19999999999999</c:v>
                </c:pt>
                <c:pt idx="919">
                  <c:v>-158.19999999999999</c:v>
                </c:pt>
                <c:pt idx="920">
                  <c:v>-159.9</c:v>
                </c:pt>
                <c:pt idx="921">
                  <c:v>-164.1</c:v>
                </c:pt>
                <c:pt idx="922">
                  <c:v>-166.9</c:v>
                </c:pt>
                <c:pt idx="923">
                  <c:v>-167.4</c:v>
                </c:pt>
                <c:pt idx="924">
                  <c:v>-167.2</c:v>
                </c:pt>
                <c:pt idx="925">
                  <c:v>-157.6</c:v>
                </c:pt>
                <c:pt idx="926">
                  <c:v>-165.4</c:v>
                </c:pt>
                <c:pt idx="927">
                  <c:v>-158.69999999999999</c:v>
                </c:pt>
                <c:pt idx="928">
                  <c:v>-156.19999999999999</c:v>
                </c:pt>
                <c:pt idx="929">
                  <c:v>-159.1</c:v>
                </c:pt>
                <c:pt idx="930">
                  <c:v>-159.1</c:v>
                </c:pt>
                <c:pt idx="931">
                  <c:v>-158.30000000000001</c:v>
                </c:pt>
                <c:pt idx="932">
                  <c:v>-163.19999999999999</c:v>
                </c:pt>
                <c:pt idx="933">
                  <c:v>-164.8</c:v>
                </c:pt>
                <c:pt idx="934">
                  <c:v>-167.9</c:v>
                </c:pt>
                <c:pt idx="935">
                  <c:v>-168.1</c:v>
                </c:pt>
                <c:pt idx="936">
                  <c:v>-168.9</c:v>
                </c:pt>
                <c:pt idx="937">
                  <c:v>-169.1</c:v>
                </c:pt>
                <c:pt idx="938">
                  <c:v>-169.2</c:v>
                </c:pt>
                <c:pt idx="939">
                  <c:v>-169.4</c:v>
                </c:pt>
                <c:pt idx="940">
                  <c:v>-168.9</c:v>
                </c:pt>
                <c:pt idx="941">
                  <c:v>-167.7</c:v>
                </c:pt>
                <c:pt idx="942">
                  <c:v>-168.9</c:v>
                </c:pt>
                <c:pt idx="943">
                  <c:v>-171.5</c:v>
                </c:pt>
                <c:pt idx="944">
                  <c:v>-172.8</c:v>
                </c:pt>
                <c:pt idx="945">
                  <c:v>-173.5</c:v>
                </c:pt>
                <c:pt idx="946">
                  <c:v>-173.9</c:v>
                </c:pt>
                <c:pt idx="947">
                  <c:v>-174.1</c:v>
                </c:pt>
                <c:pt idx="948">
                  <c:v>-174.2</c:v>
                </c:pt>
                <c:pt idx="949">
                  <c:v>-174.1</c:v>
                </c:pt>
                <c:pt idx="950">
                  <c:v>-167.6</c:v>
                </c:pt>
                <c:pt idx="951">
                  <c:v>-168.6</c:v>
                </c:pt>
                <c:pt idx="952">
                  <c:v>-169.2</c:v>
                </c:pt>
                <c:pt idx="953">
                  <c:v>-169.6</c:v>
                </c:pt>
                <c:pt idx="954">
                  <c:v>-169.6</c:v>
                </c:pt>
                <c:pt idx="955">
                  <c:v>-169.7</c:v>
                </c:pt>
                <c:pt idx="956">
                  <c:v>-169.8</c:v>
                </c:pt>
                <c:pt idx="957">
                  <c:v>-170</c:v>
                </c:pt>
                <c:pt idx="958">
                  <c:v>-170.1</c:v>
                </c:pt>
                <c:pt idx="959">
                  <c:v>-169.6</c:v>
                </c:pt>
                <c:pt idx="960">
                  <c:v>-170.2</c:v>
                </c:pt>
                <c:pt idx="961">
                  <c:v>-170.3</c:v>
                </c:pt>
                <c:pt idx="962">
                  <c:v>-170.3</c:v>
                </c:pt>
                <c:pt idx="963">
                  <c:v>-170.3</c:v>
                </c:pt>
                <c:pt idx="964">
                  <c:v>-169.5</c:v>
                </c:pt>
                <c:pt idx="965">
                  <c:v>-169.3</c:v>
                </c:pt>
                <c:pt idx="966">
                  <c:v>-168.7</c:v>
                </c:pt>
                <c:pt idx="967">
                  <c:v>-169.1</c:v>
                </c:pt>
                <c:pt idx="968">
                  <c:v>-165.3</c:v>
                </c:pt>
                <c:pt idx="969">
                  <c:v>-163.4</c:v>
                </c:pt>
                <c:pt idx="970">
                  <c:v>-162.9</c:v>
                </c:pt>
                <c:pt idx="971">
                  <c:v>-163</c:v>
                </c:pt>
                <c:pt idx="972">
                  <c:v>-163.5</c:v>
                </c:pt>
                <c:pt idx="973">
                  <c:v>-163.5</c:v>
                </c:pt>
                <c:pt idx="974">
                  <c:v>-162.9</c:v>
                </c:pt>
                <c:pt idx="975">
                  <c:v>-162.4</c:v>
                </c:pt>
                <c:pt idx="976">
                  <c:v>-162.4</c:v>
                </c:pt>
                <c:pt idx="977">
                  <c:v>-161.5</c:v>
                </c:pt>
                <c:pt idx="978">
                  <c:v>-159.6</c:v>
                </c:pt>
                <c:pt idx="979">
                  <c:v>-158.69999999999999</c:v>
                </c:pt>
                <c:pt idx="980">
                  <c:v>-157.19999999999999</c:v>
                </c:pt>
                <c:pt idx="981">
                  <c:v>-155.9</c:v>
                </c:pt>
                <c:pt idx="982">
                  <c:v>-153.5</c:v>
                </c:pt>
                <c:pt idx="983">
                  <c:v>-152.9</c:v>
                </c:pt>
                <c:pt idx="984">
                  <c:v>-152.4</c:v>
                </c:pt>
                <c:pt idx="985">
                  <c:v>-150.4</c:v>
                </c:pt>
                <c:pt idx="986">
                  <c:v>-149.9</c:v>
                </c:pt>
                <c:pt idx="987">
                  <c:v>-149.1</c:v>
                </c:pt>
                <c:pt idx="988">
                  <c:v>-148.5</c:v>
                </c:pt>
                <c:pt idx="989">
                  <c:v>-146.6</c:v>
                </c:pt>
                <c:pt idx="990">
                  <c:v>-144.19999999999999</c:v>
                </c:pt>
                <c:pt idx="991">
                  <c:v>-141.19999999999999</c:v>
                </c:pt>
                <c:pt idx="992">
                  <c:v>-138.80000000000001</c:v>
                </c:pt>
                <c:pt idx="993">
                  <c:v>-135.80000000000001</c:v>
                </c:pt>
                <c:pt idx="994">
                  <c:v>-129.6</c:v>
                </c:pt>
                <c:pt idx="995">
                  <c:v>-124.9</c:v>
                </c:pt>
                <c:pt idx="996">
                  <c:v>-119.2</c:v>
                </c:pt>
                <c:pt idx="997">
                  <c:v>-116</c:v>
                </c:pt>
                <c:pt idx="998">
                  <c:v>-108.1</c:v>
                </c:pt>
                <c:pt idx="999">
                  <c:v>-94.2</c:v>
                </c:pt>
                <c:pt idx="1000">
                  <c:v>-91.4</c:v>
                </c:pt>
                <c:pt idx="1001">
                  <c:v>-90.9</c:v>
                </c:pt>
                <c:pt idx="1002">
                  <c:v>-83.2</c:v>
                </c:pt>
                <c:pt idx="1003">
                  <c:v>-83.4</c:v>
                </c:pt>
                <c:pt idx="1004">
                  <c:v>-81.599999999999994</c:v>
                </c:pt>
                <c:pt idx="1005">
                  <c:v>-82.5</c:v>
                </c:pt>
                <c:pt idx="1006">
                  <c:v>-85.9</c:v>
                </c:pt>
                <c:pt idx="1007">
                  <c:v>-83.9</c:v>
                </c:pt>
                <c:pt idx="1008">
                  <c:v>-87.8</c:v>
                </c:pt>
                <c:pt idx="1009">
                  <c:v>-91.4</c:v>
                </c:pt>
                <c:pt idx="1010">
                  <c:v>-84.6</c:v>
                </c:pt>
                <c:pt idx="1011">
                  <c:v>-90</c:v>
                </c:pt>
                <c:pt idx="1012">
                  <c:v>-92</c:v>
                </c:pt>
                <c:pt idx="1013">
                  <c:v>-93.7</c:v>
                </c:pt>
                <c:pt idx="1014">
                  <c:v>-101.4</c:v>
                </c:pt>
                <c:pt idx="1015">
                  <c:v>-97.7</c:v>
                </c:pt>
                <c:pt idx="1016">
                  <c:v>-95</c:v>
                </c:pt>
                <c:pt idx="1017">
                  <c:v>-95.5</c:v>
                </c:pt>
                <c:pt idx="1018">
                  <c:v>-106.7</c:v>
                </c:pt>
                <c:pt idx="1019">
                  <c:v>-108.5</c:v>
                </c:pt>
                <c:pt idx="1020">
                  <c:v>-105.9</c:v>
                </c:pt>
                <c:pt idx="1021">
                  <c:v>-102.3</c:v>
                </c:pt>
                <c:pt idx="1022">
                  <c:v>-100.1</c:v>
                </c:pt>
                <c:pt idx="1023">
                  <c:v>-102.2</c:v>
                </c:pt>
                <c:pt idx="1024">
                  <c:v>-98.8</c:v>
                </c:pt>
                <c:pt idx="1025">
                  <c:v>-103</c:v>
                </c:pt>
                <c:pt idx="1026">
                  <c:v>-100.4</c:v>
                </c:pt>
                <c:pt idx="1027">
                  <c:v>-108</c:v>
                </c:pt>
                <c:pt idx="1028">
                  <c:v>-109.2</c:v>
                </c:pt>
                <c:pt idx="1029">
                  <c:v>-99.6</c:v>
                </c:pt>
                <c:pt idx="1030">
                  <c:v>-105.3</c:v>
                </c:pt>
                <c:pt idx="1031">
                  <c:v>-110.2</c:v>
                </c:pt>
                <c:pt idx="1032">
                  <c:v>-111.4</c:v>
                </c:pt>
                <c:pt idx="1033">
                  <c:v>-109.9</c:v>
                </c:pt>
                <c:pt idx="1034">
                  <c:v>-109.4</c:v>
                </c:pt>
                <c:pt idx="1035">
                  <c:v>-108.8</c:v>
                </c:pt>
                <c:pt idx="1036">
                  <c:v>-113.3</c:v>
                </c:pt>
                <c:pt idx="1037">
                  <c:v>-112.2</c:v>
                </c:pt>
                <c:pt idx="1038">
                  <c:v>-113.2</c:v>
                </c:pt>
                <c:pt idx="1039">
                  <c:v>-112.7</c:v>
                </c:pt>
                <c:pt idx="1040">
                  <c:v>-110.7</c:v>
                </c:pt>
                <c:pt idx="1041">
                  <c:v>-55.2</c:v>
                </c:pt>
                <c:pt idx="1042">
                  <c:v>15.3</c:v>
                </c:pt>
                <c:pt idx="1043">
                  <c:v>18.399999999999999</c:v>
                </c:pt>
                <c:pt idx="1044">
                  <c:v>9.3000000000000007</c:v>
                </c:pt>
                <c:pt idx="1045">
                  <c:v>11.3</c:v>
                </c:pt>
                <c:pt idx="1046">
                  <c:v>0.7</c:v>
                </c:pt>
                <c:pt idx="1047">
                  <c:v>8.5</c:v>
                </c:pt>
                <c:pt idx="1048">
                  <c:v>19.3</c:v>
                </c:pt>
                <c:pt idx="1049">
                  <c:v>0.9</c:v>
                </c:pt>
                <c:pt idx="1050">
                  <c:v>-8.5</c:v>
                </c:pt>
                <c:pt idx="1051">
                  <c:v>-11.8</c:v>
                </c:pt>
                <c:pt idx="1052">
                  <c:v>-12.1</c:v>
                </c:pt>
                <c:pt idx="1053">
                  <c:v>-16</c:v>
                </c:pt>
                <c:pt idx="1054">
                  <c:v>-19.5</c:v>
                </c:pt>
                <c:pt idx="1055">
                  <c:v>-15.6</c:v>
                </c:pt>
                <c:pt idx="1056">
                  <c:v>0.7</c:v>
                </c:pt>
                <c:pt idx="1057">
                  <c:v>-21</c:v>
                </c:pt>
                <c:pt idx="1058">
                  <c:v>-25.6</c:v>
                </c:pt>
                <c:pt idx="1059">
                  <c:v>-26.5</c:v>
                </c:pt>
                <c:pt idx="1060">
                  <c:v>-24.3</c:v>
                </c:pt>
                <c:pt idx="1061">
                  <c:v>-17</c:v>
                </c:pt>
                <c:pt idx="1062">
                  <c:v>10.6</c:v>
                </c:pt>
                <c:pt idx="1063">
                  <c:v>3</c:v>
                </c:pt>
                <c:pt idx="1064">
                  <c:v>5.2</c:v>
                </c:pt>
                <c:pt idx="1065">
                  <c:v>-0.8</c:v>
                </c:pt>
                <c:pt idx="1066">
                  <c:v>-7.9</c:v>
                </c:pt>
                <c:pt idx="1067">
                  <c:v>-10</c:v>
                </c:pt>
                <c:pt idx="1068">
                  <c:v>-15.7</c:v>
                </c:pt>
                <c:pt idx="1069">
                  <c:v>-21.1</c:v>
                </c:pt>
                <c:pt idx="1070">
                  <c:v>-22.6</c:v>
                </c:pt>
                <c:pt idx="1071">
                  <c:v>-27.7</c:v>
                </c:pt>
                <c:pt idx="1072">
                  <c:v>-32.1</c:v>
                </c:pt>
                <c:pt idx="1073">
                  <c:v>-35.700000000000003</c:v>
                </c:pt>
                <c:pt idx="1074">
                  <c:v>-41</c:v>
                </c:pt>
                <c:pt idx="1075">
                  <c:v>-42.2</c:v>
                </c:pt>
                <c:pt idx="1076">
                  <c:v>-46.2</c:v>
                </c:pt>
                <c:pt idx="1077">
                  <c:v>-47.9</c:v>
                </c:pt>
                <c:pt idx="1078">
                  <c:v>-54.6</c:v>
                </c:pt>
                <c:pt idx="1079">
                  <c:v>-56.2</c:v>
                </c:pt>
                <c:pt idx="1080">
                  <c:v>-57.8</c:v>
                </c:pt>
                <c:pt idx="1081">
                  <c:v>-58.8</c:v>
                </c:pt>
                <c:pt idx="1082">
                  <c:v>-62.1</c:v>
                </c:pt>
                <c:pt idx="1083">
                  <c:v>-60.1</c:v>
                </c:pt>
                <c:pt idx="1084">
                  <c:v>-57.9</c:v>
                </c:pt>
                <c:pt idx="1085">
                  <c:v>-59.1</c:v>
                </c:pt>
                <c:pt idx="1086">
                  <c:v>-57.7</c:v>
                </c:pt>
                <c:pt idx="1087">
                  <c:v>-62.7</c:v>
                </c:pt>
                <c:pt idx="1088">
                  <c:v>-65</c:v>
                </c:pt>
                <c:pt idx="1089">
                  <c:v>-66.7</c:v>
                </c:pt>
                <c:pt idx="1090">
                  <c:v>-67.7</c:v>
                </c:pt>
                <c:pt idx="1091">
                  <c:v>-69.900000000000006</c:v>
                </c:pt>
                <c:pt idx="1092">
                  <c:v>-73</c:v>
                </c:pt>
                <c:pt idx="1093">
                  <c:v>-75.3</c:v>
                </c:pt>
                <c:pt idx="1094">
                  <c:v>-74.7</c:v>
                </c:pt>
                <c:pt idx="1095">
                  <c:v>-74.5</c:v>
                </c:pt>
                <c:pt idx="1096">
                  <c:v>-80</c:v>
                </c:pt>
                <c:pt idx="1097">
                  <c:v>-84</c:v>
                </c:pt>
                <c:pt idx="1098">
                  <c:v>-89.2</c:v>
                </c:pt>
                <c:pt idx="1099">
                  <c:v>-80.5</c:v>
                </c:pt>
                <c:pt idx="1100">
                  <c:v>-86.4</c:v>
                </c:pt>
                <c:pt idx="1101">
                  <c:v>-93.4</c:v>
                </c:pt>
                <c:pt idx="1102">
                  <c:v>-84.8</c:v>
                </c:pt>
                <c:pt idx="1103">
                  <c:v>-52.7</c:v>
                </c:pt>
                <c:pt idx="1104">
                  <c:v>-40</c:v>
                </c:pt>
                <c:pt idx="1105">
                  <c:v>-23.5</c:v>
                </c:pt>
                <c:pt idx="1106">
                  <c:v>-21.3</c:v>
                </c:pt>
                <c:pt idx="1107">
                  <c:v>-24.7</c:v>
                </c:pt>
                <c:pt idx="1108">
                  <c:v>-27.6</c:v>
                </c:pt>
                <c:pt idx="1109">
                  <c:v>-34.9</c:v>
                </c:pt>
                <c:pt idx="1110">
                  <c:v>-39.200000000000003</c:v>
                </c:pt>
                <c:pt idx="1111">
                  <c:v>-44.4</c:v>
                </c:pt>
                <c:pt idx="1112">
                  <c:v>-49.9</c:v>
                </c:pt>
                <c:pt idx="1113">
                  <c:v>-54.2</c:v>
                </c:pt>
                <c:pt idx="1114">
                  <c:v>-56.6</c:v>
                </c:pt>
                <c:pt idx="1115">
                  <c:v>-62.2</c:v>
                </c:pt>
                <c:pt idx="1116">
                  <c:v>-63.1</c:v>
                </c:pt>
                <c:pt idx="1117">
                  <c:v>-64.5</c:v>
                </c:pt>
                <c:pt idx="1118">
                  <c:v>-67.400000000000006</c:v>
                </c:pt>
                <c:pt idx="1119">
                  <c:v>-64.099999999999994</c:v>
                </c:pt>
                <c:pt idx="1120">
                  <c:v>-28.4</c:v>
                </c:pt>
                <c:pt idx="1121">
                  <c:v>-4.3</c:v>
                </c:pt>
                <c:pt idx="1122">
                  <c:v>1.3</c:v>
                </c:pt>
                <c:pt idx="1123">
                  <c:v>0.9</c:v>
                </c:pt>
                <c:pt idx="1124">
                  <c:v>13.7</c:v>
                </c:pt>
                <c:pt idx="1125">
                  <c:v>1.6</c:v>
                </c:pt>
                <c:pt idx="1126">
                  <c:v>-7.3</c:v>
                </c:pt>
                <c:pt idx="1127">
                  <c:v>-9</c:v>
                </c:pt>
                <c:pt idx="1128">
                  <c:v>-8.6</c:v>
                </c:pt>
                <c:pt idx="1129">
                  <c:v>0</c:v>
                </c:pt>
                <c:pt idx="1130">
                  <c:v>-9.8000000000000007</c:v>
                </c:pt>
                <c:pt idx="1131">
                  <c:v>-9.4</c:v>
                </c:pt>
                <c:pt idx="1132">
                  <c:v>-17</c:v>
                </c:pt>
                <c:pt idx="1133">
                  <c:v>-21.1</c:v>
                </c:pt>
                <c:pt idx="1134">
                  <c:v>-22.2</c:v>
                </c:pt>
                <c:pt idx="1135">
                  <c:v>-26.7</c:v>
                </c:pt>
                <c:pt idx="1136">
                  <c:v>-29.7</c:v>
                </c:pt>
                <c:pt idx="1137">
                  <c:v>-18.100000000000001</c:v>
                </c:pt>
                <c:pt idx="1138">
                  <c:v>-21.3</c:v>
                </c:pt>
                <c:pt idx="1139">
                  <c:v>-19.600000000000001</c:v>
                </c:pt>
                <c:pt idx="1140">
                  <c:v>-6</c:v>
                </c:pt>
                <c:pt idx="1141">
                  <c:v>-8.4</c:v>
                </c:pt>
                <c:pt idx="1142">
                  <c:v>-15.3</c:v>
                </c:pt>
                <c:pt idx="1143">
                  <c:v>-17.399999999999999</c:v>
                </c:pt>
                <c:pt idx="1144">
                  <c:v>16.100000000000001</c:v>
                </c:pt>
                <c:pt idx="1145">
                  <c:v>15.2</c:v>
                </c:pt>
                <c:pt idx="1146">
                  <c:v>5.5</c:v>
                </c:pt>
                <c:pt idx="1147">
                  <c:v>5.0999999999999996</c:v>
                </c:pt>
                <c:pt idx="1193">
                  <c:v>-52.9</c:v>
                </c:pt>
                <c:pt idx="1194">
                  <c:v>-55.1</c:v>
                </c:pt>
                <c:pt idx="1195">
                  <c:v>-64.3</c:v>
                </c:pt>
                <c:pt idx="1196">
                  <c:v>-74.099999999999994</c:v>
                </c:pt>
                <c:pt idx="1197">
                  <c:v>-77.7</c:v>
                </c:pt>
                <c:pt idx="1198">
                  <c:v>-86</c:v>
                </c:pt>
                <c:pt idx="1199">
                  <c:v>-96.5</c:v>
                </c:pt>
                <c:pt idx="1200">
                  <c:v>-104</c:v>
                </c:pt>
                <c:pt idx="1201">
                  <c:v>-103.5</c:v>
                </c:pt>
                <c:pt idx="1202">
                  <c:v>-114</c:v>
                </c:pt>
                <c:pt idx="1203">
                  <c:v>-118.1</c:v>
                </c:pt>
                <c:pt idx="1204">
                  <c:v>-122.2</c:v>
                </c:pt>
                <c:pt idx="1205">
                  <c:v>-125.5</c:v>
                </c:pt>
                <c:pt idx="1206">
                  <c:v>-119.7</c:v>
                </c:pt>
                <c:pt idx="1207">
                  <c:v>-112.6</c:v>
                </c:pt>
                <c:pt idx="1208">
                  <c:v>-118.9</c:v>
                </c:pt>
                <c:pt idx="1209">
                  <c:v>-125.5</c:v>
                </c:pt>
                <c:pt idx="1210">
                  <c:v>-130.6</c:v>
                </c:pt>
                <c:pt idx="1211">
                  <c:v>-129.69999999999999</c:v>
                </c:pt>
                <c:pt idx="1212">
                  <c:v>-131.69999999999999</c:v>
                </c:pt>
                <c:pt idx="1213">
                  <c:v>-137.30000000000001</c:v>
                </c:pt>
                <c:pt idx="1214">
                  <c:v>-138.30000000000001</c:v>
                </c:pt>
                <c:pt idx="1215">
                  <c:v>-143.19999999999999</c:v>
                </c:pt>
                <c:pt idx="1216">
                  <c:v>-147.5</c:v>
                </c:pt>
                <c:pt idx="1217">
                  <c:v>-142.1</c:v>
                </c:pt>
                <c:pt idx="1218">
                  <c:v>-147.1</c:v>
                </c:pt>
                <c:pt idx="1219">
                  <c:v>-151.69999999999999</c:v>
                </c:pt>
                <c:pt idx="1220">
                  <c:v>-154.5</c:v>
                </c:pt>
                <c:pt idx="1221">
                  <c:v>-153.30000000000001</c:v>
                </c:pt>
                <c:pt idx="1222">
                  <c:v>-156.6</c:v>
                </c:pt>
                <c:pt idx="1223">
                  <c:v>-162.6</c:v>
                </c:pt>
                <c:pt idx="1224">
                  <c:v>-163.19999999999999</c:v>
                </c:pt>
                <c:pt idx="1225">
                  <c:v>-158.5</c:v>
                </c:pt>
                <c:pt idx="1226">
                  <c:v>-157.5</c:v>
                </c:pt>
                <c:pt idx="1227">
                  <c:v>-156</c:v>
                </c:pt>
                <c:pt idx="1228">
                  <c:v>-146.80000000000001</c:v>
                </c:pt>
                <c:pt idx="1229">
                  <c:v>-132.1</c:v>
                </c:pt>
                <c:pt idx="1230">
                  <c:v>-118.8</c:v>
                </c:pt>
                <c:pt idx="1231">
                  <c:v>-109.7</c:v>
                </c:pt>
                <c:pt idx="1232">
                  <c:v>-111.6</c:v>
                </c:pt>
                <c:pt idx="1233">
                  <c:v>-118.7</c:v>
                </c:pt>
                <c:pt idx="1234">
                  <c:v>-115.9</c:v>
                </c:pt>
                <c:pt idx="1235">
                  <c:v>-124.2</c:v>
                </c:pt>
                <c:pt idx="1236">
                  <c:v>-127</c:v>
                </c:pt>
                <c:pt idx="1237">
                  <c:v>-132.6</c:v>
                </c:pt>
                <c:pt idx="1238">
                  <c:v>-138.9</c:v>
                </c:pt>
                <c:pt idx="1239">
                  <c:v>-143.19999999999999</c:v>
                </c:pt>
                <c:pt idx="1240">
                  <c:v>-137.9</c:v>
                </c:pt>
                <c:pt idx="1241">
                  <c:v>-140.1</c:v>
                </c:pt>
                <c:pt idx="1242">
                  <c:v>-138.69999999999999</c:v>
                </c:pt>
                <c:pt idx="1243">
                  <c:v>-134.5</c:v>
                </c:pt>
                <c:pt idx="1244">
                  <c:v>-137.4</c:v>
                </c:pt>
                <c:pt idx="1245">
                  <c:v>-143.5</c:v>
                </c:pt>
                <c:pt idx="1246">
                  <c:v>-143.4</c:v>
                </c:pt>
                <c:pt idx="1247">
                  <c:v>-146.5</c:v>
                </c:pt>
                <c:pt idx="1248">
                  <c:v>-148.80000000000001</c:v>
                </c:pt>
                <c:pt idx="1249">
                  <c:v>-130.80000000000001</c:v>
                </c:pt>
                <c:pt idx="1250">
                  <c:v>-117.4</c:v>
                </c:pt>
                <c:pt idx="1251">
                  <c:v>-111.8</c:v>
                </c:pt>
                <c:pt idx="1252">
                  <c:v>-113.7</c:v>
                </c:pt>
                <c:pt idx="1253">
                  <c:v>-117.6</c:v>
                </c:pt>
                <c:pt idx="1254">
                  <c:v>-122.2</c:v>
                </c:pt>
                <c:pt idx="1255">
                  <c:v>-112.5</c:v>
                </c:pt>
                <c:pt idx="1256">
                  <c:v>-105.2</c:v>
                </c:pt>
                <c:pt idx="1257">
                  <c:v>-106.9</c:v>
                </c:pt>
                <c:pt idx="1258">
                  <c:v>-118.4</c:v>
                </c:pt>
                <c:pt idx="1259">
                  <c:v>-127</c:v>
                </c:pt>
                <c:pt idx="1260">
                  <c:v>-125.1</c:v>
                </c:pt>
                <c:pt idx="1261">
                  <c:v>-130.5</c:v>
                </c:pt>
                <c:pt idx="1262">
                  <c:v>-131.6</c:v>
                </c:pt>
                <c:pt idx="1263">
                  <c:v>-136.6</c:v>
                </c:pt>
                <c:pt idx="1264">
                  <c:v>-143.9</c:v>
                </c:pt>
                <c:pt idx="1265">
                  <c:v>-148.1</c:v>
                </c:pt>
                <c:pt idx="1266">
                  <c:v>-93.6</c:v>
                </c:pt>
                <c:pt idx="1267">
                  <c:v>-91.2</c:v>
                </c:pt>
                <c:pt idx="1268">
                  <c:v>-97.2</c:v>
                </c:pt>
                <c:pt idx="1269">
                  <c:v>-98.4</c:v>
                </c:pt>
                <c:pt idx="1270">
                  <c:v>-75.400000000000006</c:v>
                </c:pt>
                <c:pt idx="1271">
                  <c:v>-71.7</c:v>
                </c:pt>
                <c:pt idx="1272">
                  <c:v>-70.599999999999994</c:v>
                </c:pt>
                <c:pt idx="1273">
                  <c:v>-77.3</c:v>
                </c:pt>
                <c:pt idx="1274">
                  <c:v>-81.7</c:v>
                </c:pt>
                <c:pt idx="1275">
                  <c:v>-82.9</c:v>
                </c:pt>
                <c:pt idx="1276">
                  <c:v>-88.1</c:v>
                </c:pt>
                <c:pt idx="1277">
                  <c:v>-93.7</c:v>
                </c:pt>
                <c:pt idx="1278">
                  <c:v>-102.3</c:v>
                </c:pt>
                <c:pt idx="1279">
                  <c:v>-105.4</c:v>
                </c:pt>
                <c:pt idx="1280">
                  <c:v>-109.4</c:v>
                </c:pt>
                <c:pt idx="1281">
                  <c:v>-117.4</c:v>
                </c:pt>
                <c:pt idx="1282">
                  <c:v>-120.7</c:v>
                </c:pt>
                <c:pt idx="1283">
                  <c:v>-124.7</c:v>
                </c:pt>
                <c:pt idx="1284">
                  <c:v>-127.6</c:v>
                </c:pt>
                <c:pt idx="1285">
                  <c:v>-128.6</c:v>
                </c:pt>
                <c:pt idx="1286">
                  <c:v>-131.5</c:v>
                </c:pt>
                <c:pt idx="1287">
                  <c:v>-134</c:v>
                </c:pt>
                <c:pt idx="1288">
                  <c:v>-134.30000000000001</c:v>
                </c:pt>
                <c:pt idx="1289">
                  <c:v>-138.1</c:v>
                </c:pt>
                <c:pt idx="1290">
                  <c:v>-138</c:v>
                </c:pt>
                <c:pt idx="1291">
                  <c:v>-138.4</c:v>
                </c:pt>
                <c:pt idx="1292">
                  <c:v>-139.5</c:v>
                </c:pt>
                <c:pt idx="1293">
                  <c:v>-138.1</c:v>
                </c:pt>
                <c:pt idx="1294">
                  <c:v>-139.19999999999999</c:v>
                </c:pt>
                <c:pt idx="1295">
                  <c:v>-140</c:v>
                </c:pt>
                <c:pt idx="1296">
                  <c:v>-139.80000000000001</c:v>
                </c:pt>
                <c:pt idx="1297">
                  <c:v>-139.19999999999999</c:v>
                </c:pt>
                <c:pt idx="1298">
                  <c:v>-142.9</c:v>
                </c:pt>
                <c:pt idx="1299">
                  <c:v>-142.9</c:v>
                </c:pt>
                <c:pt idx="1300">
                  <c:v>-142.1</c:v>
                </c:pt>
                <c:pt idx="1301">
                  <c:v>-143.19999999999999</c:v>
                </c:pt>
                <c:pt idx="1302">
                  <c:v>-142.1</c:v>
                </c:pt>
                <c:pt idx="1303">
                  <c:v>-141.80000000000001</c:v>
                </c:pt>
                <c:pt idx="1304">
                  <c:v>-141.30000000000001</c:v>
                </c:pt>
                <c:pt idx="1305">
                  <c:v>-139.19999999999999</c:v>
                </c:pt>
                <c:pt idx="1306">
                  <c:v>-131.1</c:v>
                </c:pt>
                <c:pt idx="1307">
                  <c:v>-122.1</c:v>
                </c:pt>
                <c:pt idx="1308">
                  <c:v>-118.7</c:v>
                </c:pt>
                <c:pt idx="1309">
                  <c:v>-102.5</c:v>
                </c:pt>
                <c:pt idx="1310">
                  <c:v>-94.4</c:v>
                </c:pt>
                <c:pt idx="1311">
                  <c:v>-59.2</c:v>
                </c:pt>
                <c:pt idx="1312">
                  <c:v>-45.9</c:v>
                </c:pt>
                <c:pt idx="1313">
                  <c:v>-44.9</c:v>
                </c:pt>
                <c:pt idx="1314">
                  <c:v>-46.9</c:v>
                </c:pt>
                <c:pt idx="1315">
                  <c:v>-49.1</c:v>
                </c:pt>
                <c:pt idx="1316">
                  <c:v>-54.9</c:v>
                </c:pt>
                <c:pt idx="1317">
                  <c:v>-58.3</c:v>
                </c:pt>
                <c:pt idx="1318">
                  <c:v>-61.9</c:v>
                </c:pt>
                <c:pt idx="1319">
                  <c:v>-65.400000000000006</c:v>
                </c:pt>
                <c:pt idx="1320">
                  <c:v>-68.400000000000006</c:v>
                </c:pt>
                <c:pt idx="1321">
                  <c:v>-71.400000000000006</c:v>
                </c:pt>
                <c:pt idx="1322">
                  <c:v>-75</c:v>
                </c:pt>
                <c:pt idx="1323">
                  <c:v>-74</c:v>
                </c:pt>
                <c:pt idx="1324">
                  <c:v>-75.599999999999994</c:v>
                </c:pt>
                <c:pt idx="1325">
                  <c:v>-76.8</c:v>
                </c:pt>
                <c:pt idx="1326">
                  <c:v>-78.599999999999994</c:v>
                </c:pt>
                <c:pt idx="1327">
                  <c:v>-78.599999999999994</c:v>
                </c:pt>
                <c:pt idx="1328">
                  <c:v>-58.1</c:v>
                </c:pt>
                <c:pt idx="1329">
                  <c:v>-57.9</c:v>
                </c:pt>
                <c:pt idx="1330">
                  <c:v>-61</c:v>
                </c:pt>
                <c:pt idx="1331">
                  <c:v>-63.6</c:v>
                </c:pt>
                <c:pt idx="1332">
                  <c:v>-67.099999999999994</c:v>
                </c:pt>
                <c:pt idx="1333">
                  <c:v>-71.599999999999994</c:v>
                </c:pt>
                <c:pt idx="1334">
                  <c:v>-73.3</c:v>
                </c:pt>
                <c:pt idx="1335">
                  <c:v>-77.599999999999994</c:v>
                </c:pt>
                <c:pt idx="1336">
                  <c:v>-77.5</c:v>
                </c:pt>
                <c:pt idx="1337">
                  <c:v>-76.599999999999994</c:v>
                </c:pt>
                <c:pt idx="1338">
                  <c:v>-81.3</c:v>
                </c:pt>
                <c:pt idx="1339">
                  <c:v>-83.5</c:v>
                </c:pt>
                <c:pt idx="1340">
                  <c:v>-80.900000000000006</c:v>
                </c:pt>
                <c:pt idx="1341">
                  <c:v>-85.9</c:v>
                </c:pt>
                <c:pt idx="1342">
                  <c:v>-88.3</c:v>
                </c:pt>
                <c:pt idx="1343">
                  <c:v>-83.8</c:v>
                </c:pt>
                <c:pt idx="1344">
                  <c:v>-60.9</c:v>
                </c:pt>
                <c:pt idx="1345">
                  <c:v>-52.4</c:v>
                </c:pt>
                <c:pt idx="1346">
                  <c:v>-49.5</c:v>
                </c:pt>
                <c:pt idx="1347">
                  <c:v>-48.8</c:v>
                </c:pt>
                <c:pt idx="1348">
                  <c:v>-52.1</c:v>
                </c:pt>
                <c:pt idx="1349">
                  <c:v>-53.4</c:v>
                </c:pt>
                <c:pt idx="1350">
                  <c:v>-50.9</c:v>
                </c:pt>
                <c:pt idx="1351">
                  <c:v>-50.5</c:v>
                </c:pt>
                <c:pt idx="1352">
                  <c:v>-49.9</c:v>
                </c:pt>
                <c:pt idx="1353">
                  <c:v>-47.6</c:v>
                </c:pt>
                <c:pt idx="1354">
                  <c:v>-53.2</c:v>
                </c:pt>
                <c:pt idx="1355">
                  <c:v>-56</c:v>
                </c:pt>
                <c:pt idx="1356">
                  <c:v>-57.4</c:v>
                </c:pt>
                <c:pt idx="1357">
                  <c:v>-34.1</c:v>
                </c:pt>
                <c:pt idx="1358">
                  <c:v>-33.200000000000003</c:v>
                </c:pt>
                <c:pt idx="1359">
                  <c:v>-31.7</c:v>
                </c:pt>
                <c:pt idx="1360">
                  <c:v>-32.299999999999997</c:v>
                </c:pt>
                <c:pt idx="1361">
                  <c:v>-35</c:v>
                </c:pt>
                <c:pt idx="1362">
                  <c:v>-39.1</c:v>
                </c:pt>
                <c:pt idx="1363">
                  <c:v>-43.1</c:v>
                </c:pt>
                <c:pt idx="1364">
                  <c:v>-44.9</c:v>
                </c:pt>
                <c:pt idx="1365">
                  <c:v>-43.2</c:v>
                </c:pt>
                <c:pt idx="1366">
                  <c:v>-49.8</c:v>
                </c:pt>
                <c:pt idx="1367">
                  <c:v>-47.4</c:v>
                </c:pt>
                <c:pt idx="1368">
                  <c:v>-48.9</c:v>
                </c:pt>
                <c:pt idx="1369">
                  <c:v>-49.5</c:v>
                </c:pt>
                <c:pt idx="1370">
                  <c:v>-53.7</c:v>
                </c:pt>
                <c:pt idx="1371">
                  <c:v>-55.2</c:v>
                </c:pt>
                <c:pt idx="1372">
                  <c:v>-58.2</c:v>
                </c:pt>
                <c:pt idx="1373">
                  <c:v>-58.4</c:v>
                </c:pt>
                <c:pt idx="1374">
                  <c:v>-59.4</c:v>
                </c:pt>
                <c:pt idx="1375">
                  <c:v>-59.3</c:v>
                </c:pt>
                <c:pt idx="1376">
                  <c:v>-58.5</c:v>
                </c:pt>
                <c:pt idx="1377">
                  <c:v>-58.6</c:v>
                </c:pt>
                <c:pt idx="1378">
                  <c:v>-59.9</c:v>
                </c:pt>
                <c:pt idx="1379">
                  <c:v>-57.8</c:v>
                </c:pt>
                <c:pt idx="1380">
                  <c:v>-58.7</c:v>
                </c:pt>
                <c:pt idx="1381">
                  <c:v>-62.9</c:v>
                </c:pt>
                <c:pt idx="1382">
                  <c:v>-63.8</c:v>
                </c:pt>
                <c:pt idx="1383">
                  <c:v>-66</c:v>
                </c:pt>
                <c:pt idx="1384">
                  <c:v>-71</c:v>
                </c:pt>
                <c:pt idx="1385">
                  <c:v>-35.700000000000003</c:v>
                </c:pt>
                <c:pt idx="1386">
                  <c:v>-21.6</c:v>
                </c:pt>
                <c:pt idx="1387">
                  <c:v>-24.1</c:v>
                </c:pt>
                <c:pt idx="1388">
                  <c:v>-27.1</c:v>
                </c:pt>
                <c:pt idx="1389">
                  <c:v>-33.1</c:v>
                </c:pt>
                <c:pt idx="1390">
                  <c:v>-34.200000000000003</c:v>
                </c:pt>
                <c:pt idx="1391">
                  <c:v>-42.4</c:v>
                </c:pt>
                <c:pt idx="1392">
                  <c:v>-45.8</c:v>
                </c:pt>
                <c:pt idx="1393">
                  <c:v>-48.7</c:v>
                </c:pt>
                <c:pt idx="1394">
                  <c:v>-53.7</c:v>
                </c:pt>
                <c:pt idx="1395">
                  <c:v>-55.7</c:v>
                </c:pt>
                <c:pt idx="1396">
                  <c:v>-57.8</c:v>
                </c:pt>
                <c:pt idx="1397">
                  <c:v>-59</c:v>
                </c:pt>
                <c:pt idx="1398">
                  <c:v>-64.599999999999994</c:v>
                </c:pt>
                <c:pt idx="1399">
                  <c:v>-64.099999999999994</c:v>
                </c:pt>
                <c:pt idx="1400">
                  <c:v>-61.3</c:v>
                </c:pt>
                <c:pt idx="1401">
                  <c:v>-58</c:v>
                </c:pt>
                <c:pt idx="1402">
                  <c:v>-58.7</c:v>
                </c:pt>
                <c:pt idx="1403">
                  <c:v>-62.2</c:v>
                </c:pt>
                <c:pt idx="1404">
                  <c:v>-66</c:v>
                </c:pt>
                <c:pt idx="1405">
                  <c:v>-64.400000000000006</c:v>
                </c:pt>
                <c:pt idx="1406">
                  <c:v>-65.7</c:v>
                </c:pt>
                <c:pt idx="1407">
                  <c:v>-69.099999999999994</c:v>
                </c:pt>
                <c:pt idx="1408">
                  <c:v>-71.400000000000006</c:v>
                </c:pt>
                <c:pt idx="1409">
                  <c:v>-74.5</c:v>
                </c:pt>
                <c:pt idx="1410">
                  <c:v>-74.400000000000006</c:v>
                </c:pt>
                <c:pt idx="1411">
                  <c:v>-75.3</c:v>
                </c:pt>
                <c:pt idx="1412">
                  <c:v>-78.5</c:v>
                </c:pt>
                <c:pt idx="1413">
                  <c:v>-76.3</c:v>
                </c:pt>
                <c:pt idx="1414">
                  <c:v>-69.7</c:v>
                </c:pt>
                <c:pt idx="1415">
                  <c:v>-80.099999999999994</c:v>
                </c:pt>
                <c:pt idx="1416">
                  <c:v>-78.3</c:v>
                </c:pt>
                <c:pt idx="1417">
                  <c:v>-80.3</c:v>
                </c:pt>
                <c:pt idx="1418">
                  <c:v>-81.7</c:v>
                </c:pt>
                <c:pt idx="1419">
                  <c:v>-80.3</c:v>
                </c:pt>
                <c:pt idx="1420">
                  <c:v>-78.099999999999994</c:v>
                </c:pt>
                <c:pt idx="1421">
                  <c:v>-78.400000000000006</c:v>
                </c:pt>
                <c:pt idx="1422">
                  <c:v>-74.400000000000006</c:v>
                </c:pt>
                <c:pt idx="1423">
                  <c:v>-69.099999999999994</c:v>
                </c:pt>
                <c:pt idx="1424">
                  <c:v>-67.099999999999994</c:v>
                </c:pt>
                <c:pt idx="1425">
                  <c:v>-73.599999999999994</c:v>
                </c:pt>
                <c:pt idx="1426">
                  <c:v>-70.599999999999994</c:v>
                </c:pt>
                <c:pt idx="1427">
                  <c:v>-76.400000000000006</c:v>
                </c:pt>
                <c:pt idx="1428">
                  <c:v>-77.8</c:v>
                </c:pt>
                <c:pt idx="1429">
                  <c:v>-74.2</c:v>
                </c:pt>
                <c:pt idx="1430">
                  <c:v>-75.599999999999994</c:v>
                </c:pt>
                <c:pt idx="1431">
                  <c:v>-77.099999999999994</c:v>
                </c:pt>
                <c:pt idx="1432">
                  <c:v>-79.2</c:v>
                </c:pt>
                <c:pt idx="1433">
                  <c:v>-79</c:v>
                </c:pt>
                <c:pt idx="1434">
                  <c:v>-78.900000000000006</c:v>
                </c:pt>
                <c:pt idx="1435">
                  <c:v>-82.1</c:v>
                </c:pt>
                <c:pt idx="1436">
                  <c:v>-80.900000000000006</c:v>
                </c:pt>
                <c:pt idx="1437">
                  <c:v>-77.3</c:v>
                </c:pt>
                <c:pt idx="1438">
                  <c:v>-81.400000000000006</c:v>
                </c:pt>
                <c:pt idx="1439">
                  <c:v>-85.1</c:v>
                </c:pt>
                <c:pt idx="1440">
                  <c:v>-88.1</c:v>
                </c:pt>
                <c:pt idx="1441">
                  <c:v>-84.8</c:v>
                </c:pt>
                <c:pt idx="1442">
                  <c:v>-83.2</c:v>
                </c:pt>
                <c:pt idx="1443">
                  <c:v>-86.4</c:v>
                </c:pt>
                <c:pt idx="1444">
                  <c:v>-81.099999999999994</c:v>
                </c:pt>
                <c:pt idx="1445">
                  <c:v>-86.1</c:v>
                </c:pt>
                <c:pt idx="1446">
                  <c:v>-88</c:v>
                </c:pt>
                <c:pt idx="1447">
                  <c:v>-85.7</c:v>
                </c:pt>
                <c:pt idx="1448">
                  <c:v>-86.5</c:v>
                </c:pt>
                <c:pt idx="1449">
                  <c:v>-88.4</c:v>
                </c:pt>
                <c:pt idx="1450">
                  <c:v>-69.099999999999994</c:v>
                </c:pt>
                <c:pt idx="1451">
                  <c:v>-50</c:v>
                </c:pt>
                <c:pt idx="1452">
                  <c:v>-24.9</c:v>
                </c:pt>
                <c:pt idx="1453">
                  <c:v>-7.9</c:v>
                </c:pt>
                <c:pt idx="1454">
                  <c:v>10.8</c:v>
                </c:pt>
                <c:pt idx="1455">
                  <c:v>14.3</c:v>
                </c:pt>
                <c:pt idx="1456">
                  <c:v>14.7</c:v>
                </c:pt>
                <c:pt idx="1457">
                  <c:v>13.4</c:v>
                </c:pt>
                <c:pt idx="1458">
                  <c:v>8</c:v>
                </c:pt>
                <c:pt idx="1459">
                  <c:v>5.3</c:v>
                </c:pt>
                <c:pt idx="1460">
                  <c:v>7.1</c:v>
                </c:pt>
                <c:pt idx="1461">
                  <c:v>7</c:v>
                </c:pt>
                <c:pt idx="1462">
                  <c:v>6.1</c:v>
                </c:pt>
                <c:pt idx="1463">
                  <c:v>-14.5</c:v>
                </c:pt>
                <c:pt idx="1464">
                  <c:v>-17.3</c:v>
                </c:pt>
                <c:pt idx="1465">
                  <c:v>-19.7</c:v>
                </c:pt>
                <c:pt idx="1466">
                  <c:v>2.8</c:v>
                </c:pt>
                <c:pt idx="1467">
                  <c:v>1.3</c:v>
                </c:pt>
                <c:pt idx="1468">
                  <c:v>-15.9</c:v>
                </c:pt>
                <c:pt idx="1469">
                  <c:v>-22.1</c:v>
                </c:pt>
                <c:pt idx="1470">
                  <c:v>-19.8</c:v>
                </c:pt>
                <c:pt idx="1471">
                  <c:v>-23.4</c:v>
                </c:pt>
                <c:pt idx="1472">
                  <c:v>-25.2</c:v>
                </c:pt>
                <c:pt idx="1473">
                  <c:v>-27.3</c:v>
                </c:pt>
                <c:pt idx="1474">
                  <c:v>-21.2</c:v>
                </c:pt>
                <c:pt idx="1475">
                  <c:v>1</c:v>
                </c:pt>
                <c:pt idx="1476">
                  <c:v>-17.399999999999999</c:v>
                </c:pt>
                <c:pt idx="1477">
                  <c:v>-22.4</c:v>
                </c:pt>
                <c:pt idx="1478">
                  <c:v>-12.2</c:v>
                </c:pt>
                <c:pt idx="1479">
                  <c:v>0</c:v>
                </c:pt>
                <c:pt idx="1480">
                  <c:v>-2.1</c:v>
                </c:pt>
                <c:pt idx="1481">
                  <c:v>6.5</c:v>
                </c:pt>
                <c:pt idx="1482">
                  <c:v>2.5</c:v>
                </c:pt>
                <c:pt idx="1483">
                  <c:v>-2.2000000000000002</c:v>
                </c:pt>
                <c:pt idx="1484">
                  <c:v>-5.2</c:v>
                </c:pt>
                <c:pt idx="1485">
                  <c:v>-7.2</c:v>
                </c:pt>
                <c:pt idx="1486">
                  <c:v>-9.4</c:v>
                </c:pt>
                <c:pt idx="1487">
                  <c:v>-11.8</c:v>
                </c:pt>
                <c:pt idx="1488">
                  <c:v>-11.5</c:v>
                </c:pt>
                <c:pt idx="1489">
                  <c:v>-18.600000000000001</c:v>
                </c:pt>
                <c:pt idx="1490">
                  <c:v>-22.8</c:v>
                </c:pt>
                <c:pt idx="1491">
                  <c:v>-10</c:v>
                </c:pt>
                <c:pt idx="1492">
                  <c:v>-19.399999999999999</c:v>
                </c:pt>
                <c:pt idx="1493">
                  <c:v>-23.5</c:v>
                </c:pt>
                <c:pt idx="1494">
                  <c:v>-13</c:v>
                </c:pt>
                <c:pt idx="1495">
                  <c:v>-10.199999999999999</c:v>
                </c:pt>
                <c:pt idx="1496">
                  <c:v>-11.7</c:v>
                </c:pt>
                <c:pt idx="1497">
                  <c:v>-13.8</c:v>
                </c:pt>
                <c:pt idx="1498">
                  <c:v>-14.8</c:v>
                </c:pt>
                <c:pt idx="1499">
                  <c:v>-15.3</c:v>
                </c:pt>
                <c:pt idx="1500">
                  <c:v>-38.6</c:v>
                </c:pt>
                <c:pt idx="1501">
                  <c:v>-41.7</c:v>
                </c:pt>
                <c:pt idx="1502">
                  <c:v>-44.7</c:v>
                </c:pt>
                <c:pt idx="1503">
                  <c:v>-49.7</c:v>
                </c:pt>
                <c:pt idx="1504">
                  <c:v>-53.5</c:v>
                </c:pt>
                <c:pt idx="1505">
                  <c:v>-57.8</c:v>
                </c:pt>
                <c:pt idx="1506">
                  <c:v>-61.3</c:v>
                </c:pt>
                <c:pt idx="1507">
                  <c:v>-61.4</c:v>
                </c:pt>
                <c:pt idx="1508">
                  <c:v>-64.8</c:v>
                </c:pt>
                <c:pt idx="1509">
                  <c:v>-67</c:v>
                </c:pt>
                <c:pt idx="1510">
                  <c:v>-70.900000000000006</c:v>
                </c:pt>
                <c:pt idx="1511">
                  <c:v>-75</c:v>
                </c:pt>
                <c:pt idx="1512">
                  <c:v>-77.5</c:v>
                </c:pt>
                <c:pt idx="1513">
                  <c:v>-66.5</c:v>
                </c:pt>
                <c:pt idx="1514">
                  <c:v>-71.900000000000006</c:v>
                </c:pt>
                <c:pt idx="1515">
                  <c:v>-78.7</c:v>
                </c:pt>
                <c:pt idx="1516">
                  <c:v>-81.099999999999994</c:v>
                </c:pt>
                <c:pt idx="1517">
                  <c:v>-84.3</c:v>
                </c:pt>
                <c:pt idx="1518">
                  <c:v>-86.6</c:v>
                </c:pt>
                <c:pt idx="1519">
                  <c:v>-89.1</c:v>
                </c:pt>
                <c:pt idx="1520">
                  <c:v>-91.8</c:v>
                </c:pt>
                <c:pt idx="1521">
                  <c:v>-94.5</c:v>
                </c:pt>
                <c:pt idx="1522">
                  <c:v>-98.6</c:v>
                </c:pt>
                <c:pt idx="1523">
                  <c:v>-103.8</c:v>
                </c:pt>
                <c:pt idx="1524">
                  <c:v>-110.2</c:v>
                </c:pt>
                <c:pt idx="1525">
                  <c:v>-112.9</c:v>
                </c:pt>
                <c:pt idx="1526">
                  <c:v>-115</c:v>
                </c:pt>
                <c:pt idx="1527">
                  <c:v>-120</c:v>
                </c:pt>
                <c:pt idx="1528">
                  <c:v>-122.8</c:v>
                </c:pt>
                <c:pt idx="1529">
                  <c:v>-124.8</c:v>
                </c:pt>
                <c:pt idx="1530">
                  <c:v>-121.8</c:v>
                </c:pt>
                <c:pt idx="1531">
                  <c:v>-120</c:v>
                </c:pt>
                <c:pt idx="1532">
                  <c:v>9.8000000000000007</c:v>
                </c:pt>
                <c:pt idx="1533">
                  <c:v>13.2</c:v>
                </c:pt>
                <c:pt idx="1534">
                  <c:v>7.7</c:v>
                </c:pt>
                <c:pt idx="1535">
                  <c:v>-2.1</c:v>
                </c:pt>
                <c:pt idx="1536">
                  <c:v>-17.5</c:v>
                </c:pt>
                <c:pt idx="1537">
                  <c:v>-22.8</c:v>
                </c:pt>
                <c:pt idx="1538">
                  <c:v>-28.7</c:v>
                </c:pt>
                <c:pt idx="1539">
                  <c:v>-32.799999999999997</c:v>
                </c:pt>
                <c:pt idx="1540">
                  <c:v>-40.700000000000003</c:v>
                </c:pt>
                <c:pt idx="1541">
                  <c:v>-44.3</c:v>
                </c:pt>
                <c:pt idx="1542">
                  <c:v>-50.7</c:v>
                </c:pt>
                <c:pt idx="1543">
                  <c:v>-54.9</c:v>
                </c:pt>
                <c:pt idx="1544">
                  <c:v>-61.3</c:v>
                </c:pt>
                <c:pt idx="1545">
                  <c:v>-33.700000000000003</c:v>
                </c:pt>
                <c:pt idx="1546">
                  <c:v>-13</c:v>
                </c:pt>
                <c:pt idx="1547">
                  <c:v>-20.6</c:v>
                </c:pt>
                <c:pt idx="1548">
                  <c:v>-3.9</c:v>
                </c:pt>
                <c:pt idx="1549">
                  <c:v>-6.2</c:v>
                </c:pt>
                <c:pt idx="1550">
                  <c:v>-11.2</c:v>
                </c:pt>
                <c:pt idx="1551">
                  <c:v>-21.2</c:v>
                </c:pt>
                <c:pt idx="1552">
                  <c:v>-23</c:v>
                </c:pt>
                <c:pt idx="1553">
                  <c:v>-25.3</c:v>
                </c:pt>
                <c:pt idx="1554">
                  <c:v>-23.1</c:v>
                </c:pt>
                <c:pt idx="1555">
                  <c:v>-8.3000000000000007</c:v>
                </c:pt>
                <c:pt idx="1556">
                  <c:v>-1.6</c:v>
                </c:pt>
                <c:pt idx="1557">
                  <c:v>-17.7</c:v>
                </c:pt>
                <c:pt idx="1558">
                  <c:v>-18.399999999999999</c:v>
                </c:pt>
                <c:pt idx="1559">
                  <c:v>-27.2</c:v>
                </c:pt>
                <c:pt idx="1560">
                  <c:v>23.8</c:v>
                </c:pt>
                <c:pt idx="1561">
                  <c:v>17.399999999999999</c:v>
                </c:pt>
                <c:pt idx="1562">
                  <c:v>2.2999999999999998</c:v>
                </c:pt>
                <c:pt idx="1563">
                  <c:v>17.2</c:v>
                </c:pt>
                <c:pt idx="1564">
                  <c:v>12.2</c:v>
                </c:pt>
                <c:pt idx="1565">
                  <c:v>-5.2</c:v>
                </c:pt>
                <c:pt idx="1566">
                  <c:v>-15.6</c:v>
                </c:pt>
                <c:pt idx="1567">
                  <c:v>-26.5</c:v>
                </c:pt>
                <c:pt idx="1568">
                  <c:v>-32.1</c:v>
                </c:pt>
                <c:pt idx="1569">
                  <c:v>-41.7</c:v>
                </c:pt>
                <c:pt idx="1570">
                  <c:v>-36.1</c:v>
                </c:pt>
                <c:pt idx="1571">
                  <c:v>-34</c:v>
                </c:pt>
                <c:pt idx="1572">
                  <c:v>-13.1</c:v>
                </c:pt>
                <c:pt idx="1573">
                  <c:v>-24.5</c:v>
                </c:pt>
                <c:pt idx="1574">
                  <c:v>-30.8</c:v>
                </c:pt>
                <c:pt idx="1575">
                  <c:v>-32.700000000000003</c:v>
                </c:pt>
                <c:pt idx="1576">
                  <c:v>-22.3</c:v>
                </c:pt>
                <c:pt idx="1577">
                  <c:v>2.7</c:v>
                </c:pt>
                <c:pt idx="1578">
                  <c:v>-8.8000000000000007</c:v>
                </c:pt>
                <c:pt idx="1579">
                  <c:v>-18.100000000000001</c:v>
                </c:pt>
                <c:pt idx="1580">
                  <c:v>-25.9</c:v>
                </c:pt>
                <c:pt idx="1581">
                  <c:v>-35.700000000000003</c:v>
                </c:pt>
                <c:pt idx="1582">
                  <c:v>-42.5</c:v>
                </c:pt>
                <c:pt idx="1583">
                  <c:v>-49.4</c:v>
                </c:pt>
                <c:pt idx="1584">
                  <c:v>-50.6</c:v>
                </c:pt>
                <c:pt idx="1585">
                  <c:v>-58.1</c:v>
                </c:pt>
                <c:pt idx="1586">
                  <c:v>-67.3</c:v>
                </c:pt>
                <c:pt idx="1587">
                  <c:v>-74.8</c:v>
                </c:pt>
                <c:pt idx="1588">
                  <c:v>-82.7</c:v>
                </c:pt>
                <c:pt idx="1589">
                  <c:v>-89.3</c:v>
                </c:pt>
                <c:pt idx="1590">
                  <c:v>-96.9</c:v>
                </c:pt>
                <c:pt idx="1591">
                  <c:v>-103.7</c:v>
                </c:pt>
                <c:pt idx="1592">
                  <c:v>-110.1</c:v>
                </c:pt>
                <c:pt idx="1593">
                  <c:v>-118.5</c:v>
                </c:pt>
                <c:pt idx="1594">
                  <c:v>-125</c:v>
                </c:pt>
                <c:pt idx="1595">
                  <c:v>-129.6</c:v>
                </c:pt>
                <c:pt idx="1596">
                  <c:v>-134.5</c:v>
                </c:pt>
                <c:pt idx="1597">
                  <c:v>-139.5</c:v>
                </c:pt>
                <c:pt idx="1598">
                  <c:v>-144.6</c:v>
                </c:pt>
                <c:pt idx="1599">
                  <c:v>-147.5</c:v>
                </c:pt>
                <c:pt idx="1600">
                  <c:v>-150.30000000000001</c:v>
                </c:pt>
                <c:pt idx="1601">
                  <c:v>-154.80000000000001</c:v>
                </c:pt>
                <c:pt idx="1602">
                  <c:v>-158.19999999999999</c:v>
                </c:pt>
                <c:pt idx="1603">
                  <c:v>-162.19999999999999</c:v>
                </c:pt>
                <c:pt idx="1604">
                  <c:v>-146.4</c:v>
                </c:pt>
                <c:pt idx="1605">
                  <c:v>-130.30000000000001</c:v>
                </c:pt>
                <c:pt idx="1606">
                  <c:v>-129.5</c:v>
                </c:pt>
                <c:pt idx="1607">
                  <c:v>-140.69999999999999</c:v>
                </c:pt>
                <c:pt idx="1608">
                  <c:v>-146.19999999999999</c:v>
                </c:pt>
                <c:pt idx="1609">
                  <c:v>-149.80000000000001</c:v>
                </c:pt>
                <c:pt idx="1610">
                  <c:v>-153</c:v>
                </c:pt>
                <c:pt idx="1611">
                  <c:v>-156.1</c:v>
                </c:pt>
                <c:pt idx="1612">
                  <c:v>-157.30000000000001</c:v>
                </c:pt>
                <c:pt idx="1613">
                  <c:v>-161.69999999999999</c:v>
                </c:pt>
                <c:pt idx="1614">
                  <c:v>-165.8</c:v>
                </c:pt>
                <c:pt idx="1615">
                  <c:v>-168</c:v>
                </c:pt>
                <c:pt idx="1616">
                  <c:v>-171.8</c:v>
                </c:pt>
                <c:pt idx="1617">
                  <c:v>-175.2</c:v>
                </c:pt>
                <c:pt idx="1618">
                  <c:v>-173.9</c:v>
                </c:pt>
                <c:pt idx="1619">
                  <c:v>-173.2</c:v>
                </c:pt>
                <c:pt idx="1620">
                  <c:v>-174.5</c:v>
                </c:pt>
                <c:pt idx="1621">
                  <c:v>-175.6</c:v>
                </c:pt>
                <c:pt idx="1622">
                  <c:v>-177</c:v>
                </c:pt>
                <c:pt idx="1623">
                  <c:v>-176.5</c:v>
                </c:pt>
                <c:pt idx="1624">
                  <c:v>-176.5</c:v>
                </c:pt>
                <c:pt idx="1625">
                  <c:v>-177</c:v>
                </c:pt>
                <c:pt idx="1626">
                  <c:v>-177.5</c:v>
                </c:pt>
                <c:pt idx="1627">
                  <c:v>-177.5</c:v>
                </c:pt>
                <c:pt idx="1628">
                  <c:v>-177.4</c:v>
                </c:pt>
                <c:pt idx="1629">
                  <c:v>-177.3</c:v>
                </c:pt>
                <c:pt idx="1630">
                  <c:v>-177.5</c:v>
                </c:pt>
                <c:pt idx="1631">
                  <c:v>-177.5</c:v>
                </c:pt>
                <c:pt idx="1632">
                  <c:v>-177.6</c:v>
                </c:pt>
                <c:pt idx="1633">
                  <c:v>-177.5</c:v>
                </c:pt>
                <c:pt idx="1634">
                  <c:v>-177.5</c:v>
                </c:pt>
                <c:pt idx="1635">
                  <c:v>-177.6</c:v>
                </c:pt>
                <c:pt idx="1636">
                  <c:v>-174.6</c:v>
                </c:pt>
                <c:pt idx="1637">
                  <c:v>-174.3</c:v>
                </c:pt>
                <c:pt idx="1638">
                  <c:v>-175.8</c:v>
                </c:pt>
                <c:pt idx="1639">
                  <c:v>-176.6</c:v>
                </c:pt>
                <c:pt idx="1640">
                  <c:v>-175.3</c:v>
                </c:pt>
                <c:pt idx="1641">
                  <c:v>-175.6</c:v>
                </c:pt>
                <c:pt idx="1642">
                  <c:v>-175</c:v>
                </c:pt>
                <c:pt idx="1643">
                  <c:v>-175.1</c:v>
                </c:pt>
                <c:pt idx="1644">
                  <c:v>-176.3</c:v>
                </c:pt>
                <c:pt idx="1645">
                  <c:v>-175.8</c:v>
                </c:pt>
                <c:pt idx="1646">
                  <c:v>-177.9</c:v>
                </c:pt>
                <c:pt idx="1647">
                  <c:v>-178.3</c:v>
                </c:pt>
                <c:pt idx="1648">
                  <c:v>-178.3</c:v>
                </c:pt>
                <c:pt idx="1649">
                  <c:v>-178.4</c:v>
                </c:pt>
                <c:pt idx="1650">
                  <c:v>-178.2</c:v>
                </c:pt>
                <c:pt idx="1651">
                  <c:v>-178.4</c:v>
                </c:pt>
                <c:pt idx="1652">
                  <c:v>-178.8</c:v>
                </c:pt>
                <c:pt idx="1653">
                  <c:v>-177.3</c:v>
                </c:pt>
                <c:pt idx="1654">
                  <c:v>-178.3</c:v>
                </c:pt>
                <c:pt idx="1655">
                  <c:v>-178.8</c:v>
                </c:pt>
                <c:pt idx="1656">
                  <c:v>-176.8</c:v>
                </c:pt>
                <c:pt idx="1657">
                  <c:v>-178.9</c:v>
                </c:pt>
                <c:pt idx="1658">
                  <c:v>-179.2</c:v>
                </c:pt>
                <c:pt idx="1659">
                  <c:v>-179.3</c:v>
                </c:pt>
                <c:pt idx="1660">
                  <c:v>-179.2</c:v>
                </c:pt>
                <c:pt idx="1661">
                  <c:v>-179.1</c:v>
                </c:pt>
                <c:pt idx="1662">
                  <c:v>-179.2</c:v>
                </c:pt>
                <c:pt idx="1663">
                  <c:v>-178.8</c:v>
                </c:pt>
                <c:pt idx="1664">
                  <c:v>-179</c:v>
                </c:pt>
                <c:pt idx="1665">
                  <c:v>-178.8</c:v>
                </c:pt>
                <c:pt idx="1666">
                  <c:v>-179.3</c:v>
                </c:pt>
                <c:pt idx="1667">
                  <c:v>-179.5</c:v>
                </c:pt>
                <c:pt idx="1668">
                  <c:v>-179.7</c:v>
                </c:pt>
                <c:pt idx="1669">
                  <c:v>-179.6</c:v>
                </c:pt>
                <c:pt idx="1670">
                  <c:v>-179</c:v>
                </c:pt>
                <c:pt idx="1671">
                  <c:v>-179.4</c:v>
                </c:pt>
                <c:pt idx="1672">
                  <c:v>-179.6</c:v>
                </c:pt>
                <c:pt idx="1673">
                  <c:v>-179.8</c:v>
                </c:pt>
                <c:pt idx="1674">
                  <c:v>-180</c:v>
                </c:pt>
                <c:pt idx="1675">
                  <c:v>-180</c:v>
                </c:pt>
                <c:pt idx="1676">
                  <c:v>-180.1</c:v>
                </c:pt>
                <c:pt idx="1677">
                  <c:v>-180.2</c:v>
                </c:pt>
                <c:pt idx="1678">
                  <c:v>-180.1</c:v>
                </c:pt>
                <c:pt idx="1679">
                  <c:v>-179.8</c:v>
                </c:pt>
                <c:pt idx="1680">
                  <c:v>-180.1</c:v>
                </c:pt>
                <c:pt idx="1681">
                  <c:v>-179.8</c:v>
                </c:pt>
                <c:pt idx="1682">
                  <c:v>-179.9</c:v>
                </c:pt>
                <c:pt idx="1683">
                  <c:v>-179.8</c:v>
                </c:pt>
                <c:pt idx="1684">
                  <c:v>-180</c:v>
                </c:pt>
                <c:pt idx="1685">
                  <c:v>-178.4</c:v>
                </c:pt>
                <c:pt idx="1686">
                  <c:v>-178.5</c:v>
                </c:pt>
                <c:pt idx="1687">
                  <c:v>-178.6</c:v>
                </c:pt>
                <c:pt idx="1688">
                  <c:v>-178.7</c:v>
                </c:pt>
                <c:pt idx="1689">
                  <c:v>-178.7</c:v>
                </c:pt>
                <c:pt idx="1690">
                  <c:v>-178.7</c:v>
                </c:pt>
                <c:pt idx="1691">
                  <c:v>-178.8</c:v>
                </c:pt>
                <c:pt idx="1692">
                  <c:v>-179</c:v>
                </c:pt>
                <c:pt idx="1693">
                  <c:v>-178.9</c:v>
                </c:pt>
                <c:pt idx="1694">
                  <c:v>-178.8</c:v>
                </c:pt>
                <c:pt idx="1695">
                  <c:v>-178.9</c:v>
                </c:pt>
                <c:pt idx="1696">
                  <c:v>-178.5</c:v>
                </c:pt>
                <c:pt idx="1697">
                  <c:v>-178.8</c:v>
                </c:pt>
                <c:pt idx="1698">
                  <c:v>-178.8</c:v>
                </c:pt>
                <c:pt idx="1699">
                  <c:v>-178.8</c:v>
                </c:pt>
                <c:pt idx="1700">
                  <c:v>-178.6</c:v>
                </c:pt>
                <c:pt idx="1701">
                  <c:v>-178.8</c:v>
                </c:pt>
                <c:pt idx="1702">
                  <c:v>-177.8</c:v>
                </c:pt>
                <c:pt idx="1703">
                  <c:v>-177.1</c:v>
                </c:pt>
                <c:pt idx="1704">
                  <c:v>-176.6</c:v>
                </c:pt>
                <c:pt idx="1705">
                  <c:v>-176.4</c:v>
                </c:pt>
                <c:pt idx="1706">
                  <c:v>-176</c:v>
                </c:pt>
                <c:pt idx="1707">
                  <c:v>-175.6</c:v>
                </c:pt>
                <c:pt idx="1708">
                  <c:v>-175</c:v>
                </c:pt>
                <c:pt idx="1709">
                  <c:v>-156.69999999999999</c:v>
                </c:pt>
                <c:pt idx="1710">
                  <c:v>-173.6</c:v>
                </c:pt>
                <c:pt idx="1711">
                  <c:v>-174.8</c:v>
                </c:pt>
                <c:pt idx="1712">
                  <c:v>-176.3</c:v>
                </c:pt>
                <c:pt idx="1713">
                  <c:v>-175.4</c:v>
                </c:pt>
                <c:pt idx="1714">
                  <c:v>-175.3</c:v>
                </c:pt>
                <c:pt idx="1715">
                  <c:v>-174.4</c:v>
                </c:pt>
                <c:pt idx="1716">
                  <c:v>-174.8</c:v>
                </c:pt>
                <c:pt idx="1717">
                  <c:v>-171.1</c:v>
                </c:pt>
                <c:pt idx="1718">
                  <c:v>-170.2</c:v>
                </c:pt>
                <c:pt idx="1719">
                  <c:v>-171</c:v>
                </c:pt>
                <c:pt idx="1720">
                  <c:v>-169.5</c:v>
                </c:pt>
                <c:pt idx="1721">
                  <c:v>-157.6</c:v>
                </c:pt>
                <c:pt idx="1722">
                  <c:v>-157.19999999999999</c:v>
                </c:pt>
                <c:pt idx="1723">
                  <c:v>-157.5</c:v>
                </c:pt>
                <c:pt idx="1724">
                  <c:v>-166.9</c:v>
                </c:pt>
                <c:pt idx="1725">
                  <c:v>-166.7</c:v>
                </c:pt>
                <c:pt idx="1726">
                  <c:v>-166.7</c:v>
                </c:pt>
                <c:pt idx="1727">
                  <c:v>-166.4</c:v>
                </c:pt>
                <c:pt idx="1728">
                  <c:v>-166.5</c:v>
                </c:pt>
                <c:pt idx="1729">
                  <c:v>-165.3</c:v>
                </c:pt>
                <c:pt idx="1730">
                  <c:v>-163.5</c:v>
                </c:pt>
                <c:pt idx="1731">
                  <c:v>-163.69999999999999</c:v>
                </c:pt>
                <c:pt idx="1732">
                  <c:v>-162.4</c:v>
                </c:pt>
                <c:pt idx="1733">
                  <c:v>-160.69999999999999</c:v>
                </c:pt>
                <c:pt idx="1734">
                  <c:v>-148.80000000000001</c:v>
                </c:pt>
                <c:pt idx="1735">
                  <c:v>-151.1</c:v>
                </c:pt>
                <c:pt idx="1736">
                  <c:v>-148.9</c:v>
                </c:pt>
                <c:pt idx="1737">
                  <c:v>-159.5</c:v>
                </c:pt>
                <c:pt idx="1738">
                  <c:v>-158.1</c:v>
                </c:pt>
                <c:pt idx="1739">
                  <c:v>-156.6</c:v>
                </c:pt>
                <c:pt idx="1740">
                  <c:v>-154.30000000000001</c:v>
                </c:pt>
                <c:pt idx="1741">
                  <c:v>-147</c:v>
                </c:pt>
                <c:pt idx="1742">
                  <c:v>-146.5</c:v>
                </c:pt>
                <c:pt idx="1743">
                  <c:v>9.1999999999999993</c:v>
                </c:pt>
                <c:pt idx="1744">
                  <c:v>9.6</c:v>
                </c:pt>
                <c:pt idx="1745">
                  <c:v>1.5</c:v>
                </c:pt>
                <c:pt idx="1746">
                  <c:v>0.6</c:v>
                </c:pt>
                <c:pt idx="1747">
                  <c:v>0</c:v>
                </c:pt>
                <c:pt idx="1748">
                  <c:v>-0.6</c:v>
                </c:pt>
                <c:pt idx="1749">
                  <c:v>-1.1000000000000001</c:v>
                </c:pt>
                <c:pt idx="1750">
                  <c:v>0.1</c:v>
                </c:pt>
                <c:pt idx="1751">
                  <c:v>-21.9</c:v>
                </c:pt>
                <c:pt idx="1752">
                  <c:v>-26.1</c:v>
                </c:pt>
                <c:pt idx="1753">
                  <c:v>-28.4</c:v>
                </c:pt>
                <c:pt idx="1754">
                  <c:v>-30.2</c:v>
                </c:pt>
                <c:pt idx="1755">
                  <c:v>-25.2</c:v>
                </c:pt>
                <c:pt idx="1756">
                  <c:v>-15.3</c:v>
                </c:pt>
                <c:pt idx="1757">
                  <c:v>-25.5</c:v>
                </c:pt>
                <c:pt idx="1758">
                  <c:v>-29.3</c:v>
                </c:pt>
                <c:pt idx="1759">
                  <c:v>-32.5</c:v>
                </c:pt>
                <c:pt idx="1760">
                  <c:v>-35.6</c:v>
                </c:pt>
                <c:pt idx="1761">
                  <c:v>-36.9</c:v>
                </c:pt>
                <c:pt idx="1762">
                  <c:v>-34.1</c:v>
                </c:pt>
                <c:pt idx="1763">
                  <c:v>-34</c:v>
                </c:pt>
                <c:pt idx="1764">
                  <c:v>-38.200000000000003</c:v>
                </c:pt>
                <c:pt idx="1765">
                  <c:v>-44.6</c:v>
                </c:pt>
                <c:pt idx="1766">
                  <c:v>-50.2</c:v>
                </c:pt>
                <c:pt idx="1767">
                  <c:v>-52.9</c:v>
                </c:pt>
                <c:pt idx="1768">
                  <c:v>-56.3</c:v>
                </c:pt>
                <c:pt idx="1769">
                  <c:v>-60.1</c:v>
                </c:pt>
                <c:pt idx="1770">
                  <c:v>-64.900000000000006</c:v>
                </c:pt>
                <c:pt idx="1771">
                  <c:v>-69.400000000000006</c:v>
                </c:pt>
                <c:pt idx="1772">
                  <c:v>-71.400000000000006</c:v>
                </c:pt>
                <c:pt idx="1773">
                  <c:v>-75.8</c:v>
                </c:pt>
                <c:pt idx="1774">
                  <c:v>-76.900000000000006</c:v>
                </c:pt>
                <c:pt idx="1775">
                  <c:v>-76.3</c:v>
                </c:pt>
                <c:pt idx="1776">
                  <c:v>-81.5</c:v>
                </c:pt>
                <c:pt idx="1777">
                  <c:v>-81.2</c:v>
                </c:pt>
                <c:pt idx="1778">
                  <c:v>-78.599999999999994</c:v>
                </c:pt>
                <c:pt idx="1779">
                  <c:v>-83.8</c:v>
                </c:pt>
                <c:pt idx="1780">
                  <c:v>-74.099999999999994</c:v>
                </c:pt>
                <c:pt idx="1781">
                  <c:v>-56.2</c:v>
                </c:pt>
                <c:pt idx="1782">
                  <c:v>-53.9</c:v>
                </c:pt>
                <c:pt idx="1783">
                  <c:v>-54.7</c:v>
                </c:pt>
                <c:pt idx="1784">
                  <c:v>-57.2</c:v>
                </c:pt>
                <c:pt idx="1785">
                  <c:v>-56</c:v>
                </c:pt>
                <c:pt idx="1786">
                  <c:v>-55</c:v>
                </c:pt>
                <c:pt idx="1787">
                  <c:v>-53.9</c:v>
                </c:pt>
                <c:pt idx="1788">
                  <c:v>-55.6</c:v>
                </c:pt>
                <c:pt idx="1789">
                  <c:v>-61.1</c:v>
                </c:pt>
                <c:pt idx="1790">
                  <c:v>-63.3</c:v>
                </c:pt>
                <c:pt idx="1791">
                  <c:v>-68.900000000000006</c:v>
                </c:pt>
                <c:pt idx="1792">
                  <c:v>-70.099999999999994</c:v>
                </c:pt>
                <c:pt idx="1793">
                  <c:v>-67.400000000000006</c:v>
                </c:pt>
                <c:pt idx="1794">
                  <c:v>-73.099999999999994</c:v>
                </c:pt>
                <c:pt idx="1795">
                  <c:v>-80.3</c:v>
                </c:pt>
                <c:pt idx="1796">
                  <c:v>-80.8</c:v>
                </c:pt>
                <c:pt idx="1797">
                  <c:v>-49.8</c:v>
                </c:pt>
                <c:pt idx="1798">
                  <c:v>-40.299999999999997</c:v>
                </c:pt>
                <c:pt idx="1799">
                  <c:v>-37.6</c:v>
                </c:pt>
                <c:pt idx="1800">
                  <c:v>-39.799999999999997</c:v>
                </c:pt>
                <c:pt idx="1801">
                  <c:v>-41.2</c:v>
                </c:pt>
                <c:pt idx="1802">
                  <c:v>15.3</c:v>
                </c:pt>
                <c:pt idx="1803">
                  <c:v>7.5</c:v>
                </c:pt>
                <c:pt idx="1804">
                  <c:v>6.9</c:v>
                </c:pt>
                <c:pt idx="1805">
                  <c:v>9.9</c:v>
                </c:pt>
                <c:pt idx="1806">
                  <c:v>-0.4</c:v>
                </c:pt>
                <c:pt idx="1807">
                  <c:v>1.3</c:v>
                </c:pt>
                <c:pt idx="1808">
                  <c:v>3.7</c:v>
                </c:pt>
                <c:pt idx="1809">
                  <c:v>-14.7</c:v>
                </c:pt>
                <c:pt idx="1810">
                  <c:v>-13.4</c:v>
                </c:pt>
                <c:pt idx="1811">
                  <c:v>-15.7</c:v>
                </c:pt>
                <c:pt idx="1812">
                  <c:v>-12.3</c:v>
                </c:pt>
                <c:pt idx="1813">
                  <c:v>-15.7</c:v>
                </c:pt>
                <c:pt idx="1814">
                  <c:v>-18.100000000000001</c:v>
                </c:pt>
                <c:pt idx="1815">
                  <c:v>-18.7</c:v>
                </c:pt>
                <c:pt idx="1816">
                  <c:v>-6.2</c:v>
                </c:pt>
                <c:pt idx="1817">
                  <c:v>3.4</c:v>
                </c:pt>
                <c:pt idx="1818">
                  <c:v>1</c:v>
                </c:pt>
                <c:pt idx="1819">
                  <c:v>2</c:v>
                </c:pt>
                <c:pt idx="1820">
                  <c:v>6.9</c:v>
                </c:pt>
                <c:pt idx="1821">
                  <c:v>9.6</c:v>
                </c:pt>
                <c:pt idx="1822">
                  <c:v>4.3</c:v>
                </c:pt>
                <c:pt idx="1823">
                  <c:v>1</c:v>
                </c:pt>
                <c:pt idx="1824">
                  <c:v>-1.1000000000000001</c:v>
                </c:pt>
                <c:pt idx="1825">
                  <c:v>-2.2999999999999998</c:v>
                </c:pt>
                <c:pt idx="1826">
                  <c:v>-2.1</c:v>
                </c:pt>
                <c:pt idx="1827">
                  <c:v>-15.5</c:v>
                </c:pt>
                <c:pt idx="1828">
                  <c:v>-19.7</c:v>
                </c:pt>
                <c:pt idx="1829">
                  <c:v>-10.1</c:v>
                </c:pt>
                <c:pt idx="1830">
                  <c:v>-8</c:v>
                </c:pt>
                <c:pt idx="1831">
                  <c:v>-3.1</c:v>
                </c:pt>
                <c:pt idx="1832">
                  <c:v>-0.5</c:v>
                </c:pt>
                <c:pt idx="1833">
                  <c:v>-2.2000000000000002</c:v>
                </c:pt>
                <c:pt idx="1834">
                  <c:v>-25.9</c:v>
                </c:pt>
                <c:pt idx="1835">
                  <c:v>0.5</c:v>
                </c:pt>
                <c:pt idx="1836">
                  <c:v>-4.4000000000000004</c:v>
                </c:pt>
                <c:pt idx="1837">
                  <c:v>-14</c:v>
                </c:pt>
                <c:pt idx="1838">
                  <c:v>-7.3</c:v>
                </c:pt>
                <c:pt idx="1839">
                  <c:v>-4.9000000000000004</c:v>
                </c:pt>
                <c:pt idx="1840">
                  <c:v>-4.7</c:v>
                </c:pt>
                <c:pt idx="1841">
                  <c:v>-5.0999999999999996</c:v>
                </c:pt>
                <c:pt idx="1842">
                  <c:v>-17.100000000000001</c:v>
                </c:pt>
                <c:pt idx="1843">
                  <c:v>-18.2</c:v>
                </c:pt>
                <c:pt idx="1844">
                  <c:v>-9.6999999999999993</c:v>
                </c:pt>
                <c:pt idx="1845">
                  <c:v>0.8</c:v>
                </c:pt>
                <c:pt idx="1846">
                  <c:v>2.2999999999999998</c:v>
                </c:pt>
                <c:pt idx="1847">
                  <c:v>0.6</c:v>
                </c:pt>
                <c:pt idx="1848">
                  <c:v>4.2</c:v>
                </c:pt>
                <c:pt idx="1849">
                  <c:v>8</c:v>
                </c:pt>
                <c:pt idx="1850">
                  <c:v>4.3</c:v>
                </c:pt>
                <c:pt idx="1851">
                  <c:v>3</c:v>
                </c:pt>
                <c:pt idx="1852">
                  <c:v>-1</c:v>
                </c:pt>
                <c:pt idx="1853">
                  <c:v>-8.6999999999999993</c:v>
                </c:pt>
                <c:pt idx="1854">
                  <c:v>-12.8</c:v>
                </c:pt>
                <c:pt idx="1855">
                  <c:v>-15.2</c:v>
                </c:pt>
                <c:pt idx="1856">
                  <c:v>-17.899999999999999</c:v>
                </c:pt>
                <c:pt idx="1857">
                  <c:v>-21.2</c:v>
                </c:pt>
                <c:pt idx="1858">
                  <c:v>-24.2</c:v>
                </c:pt>
                <c:pt idx="1859">
                  <c:v>-24.5</c:v>
                </c:pt>
                <c:pt idx="1860">
                  <c:v>-22.1</c:v>
                </c:pt>
                <c:pt idx="1861">
                  <c:v>-28</c:v>
                </c:pt>
                <c:pt idx="1862">
                  <c:v>-29.7</c:v>
                </c:pt>
                <c:pt idx="1863">
                  <c:v>-31.7</c:v>
                </c:pt>
                <c:pt idx="1864">
                  <c:v>-27.1</c:v>
                </c:pt>
                <c:pt idx="1865">
                  <c:v>-31.2</c:v>
                </c:pt>
                <c:pt idx="1866">
                  <c:v>-33</c:v>
                </c:pt>
                <c:pt idx="1867">
                  <c:v>-35.299999999999997</c:v>
                </c:pt>
                <c:pt idx="1868">
                  <c:v>-28.9</c:v>
                </c:pt>
                <c:pt idx="1869">
                  <c:v>-21.7</c:v>
                </c:pt>
                <c:pt idx="1870">
                  <c:v>-4.3</c:v>
                </c:pt>
                <c:pt idx="1871">
                  <c:v>-8.9</c:v>
                </c:pt>
                <c:pt idx="1872">
                  <c:v>-13.2</c:v>
                </c:pt>
                <c:pt idx="1873">
                  <c:v>-19.100000000000001</c:v>
                </c:pt>
                <c:pt idx="1874">
                  <c:v>-22.1</c:v>
                </c:pt>
                <c:pt idx="1875">
                  <c:v>-26.9</c:v>
                </c:pt>
                <c:pt idx="1876">
                  <c:v>-31.3</c:v>
                </c:pt>
                <c:pt idx="1877">
                  <c:v>-34.9</c:v>
                </c:pt>
                <c:pt idx="1878">
                  <c:v>-36.9</c:v>
                </c:pt>
                <c:pt idx="1879">
                  <c:v>-40.4</c:v>
                </c:pt>
                <c:pt idx="1880">
                  <c:v>-42.7</c:v>
                </c:pt>
                <c:pt idx="1881">
                  <c:v>-39.700000000000003</c:v>
                </c:pt>
                <c:pt idx="1882">
                  <c:v>-33</c:v>
                </c:pt>
                <c:pt idx="1883">
                  <c:v>-28.4</c:v>
                </c:pt>
                <c:pt idx="1884">
                  <c:v>-33.299999999999997</c:v>
                </c:pt>
                <c:pt idx="1885">
                  <c:v>-38.1</c:v>
                </c:pt>
                <c:pt idx="1886">
                  <c:v>-43.9</c:v>
                </c:pt>
                <c:pt idx="1887">
                  <c:v>-49.8</c:v>
                </c:pt>
                <c:pt idx="1888">
                  <c:v>-54.1</c:v>
                </c:pt>
                <c:pt idx="1889">
                  <c:v>-56</c:v>
                </c:pt>
                <c:pt idx="1890">
                  <c:v>-60.2</c:v>
                </c:pt>
                <c:pt idx="1891">
                  <c:v>-64.599999999999994</c:v>
                </c:pt>
                <c:pt idx="1892">
                  <c:v>-70.5</c:v>
                </c:pt>
                <c:pt idx="1893">
                  <c:v>-76.400000000000006</c:v>
                </c:pt>
                <c:pt idx="1894">
                  <c:v>-83.1</c:v>
                </c:pt>
                <c:pt idx="1895">
                  <c:v>-89.9</c:v>
                </c:pt>
                <c:pt idx="1896">
                  <c:v>-96.4</c:v>
                </c:pt>
                <c:pt idx="1897">
                  <c:v>-100.8</c:v>
                </c:pt>
                <c:pt idx="1898">
                  <c:v>-105.4</c:v>
                </c:pt>
                <c:pt idx="1899">
                  <c:v>-111</c:v>
                </c:pt>
                <c:pt idx="1900">
                  <c:v>-116.2</c:v>
                </c:pt>
                <c:pt idx="1901">
                  <c:v>-121.4</c:v>
                </c:pt>
                <c:pt idx="1902">
                  <c:v>-125.2</c:v>
                </c:pt>
                <c:pt idx="1903">
                  <c:v>-123.6</c:v>
                </c:pt>
                <c:pt idx="1904">
                  <c:v>-124.8</c:v>
                </c:pt>
                <c:pt idx="1905">
                  <c:v>-126.2</c:v>
                </c:pt>
                <c:pt idx="1906">
                  <c:v>-126.3</c:v>
                </c:pt>
                <c:pt idx="1907">
                  <c:v>-126.5</c:v>
                </c:pt>
                <c:pt idx="1908">
                  <c:v>-128.6</c:v>
                </c:pt>
                <c:pt idx="1909">
                  <c:v>-130.4</c:v>
                </c:pt>
                <c:pt idx="1910">
                  <c:v>-137.5</c:v>
                </c:pt>
                <c:pt idx="1911">
                  <c:v>-142.19999999999999</c:v>
                </c:pt>
                <c:pt idx="1912">
                  <c:v>-143.69999999999999</c:v>
                </c:pt>
                <c:pt idx="1913">
                  <c:v>-147.69999999999999</c:v>
                </c:pt>
                <c:pt idx="1914">
                  <c:v>-149.9</c:v>
                </c:pt>
                <c:pt idx="1915">
                  <c:v>-149.5</c:v>
                </c:pt>
                <c:pt idx="1916">
                  <c:v>-154.19999999999999</c:v>
                </c:pt>
                <c:pt idx="1917">
                  <c:v>-158.4</c:v>
                </c:pt>
                <c:pt idx="1918">
                  <c:v>-161.6</c:v>
                </c:pt>
                <c:pt idx="1919">
                  <c:v>-164.7</c:v>
                </c:pt>
                <c:pt idx="1920">
                  <c:v>-168.1</c:v>
                </c:pt>
                <c:pt idx="1921">
                  <c:v>-171.1</c:v>
                </c:pt>
                <c:pt idx="1922">
                  <c:v>-168.1</c:v>
                </c:pt>
                <c:pt idx="1923">
                  <c:v>-172.9</c:v>
                </c:pt>
                <c:pt idx="1924">
                  <c:v>-173.2</c:v>
                </c:pt>
                <c:pt idx="1925">
                  <c:v>-173.5</c:v>
                </c:pt>
                <c:pt idx="1926">
                  <c:v>-173.7</c:v>
                </c:pt>
                <c:pt idx="1927">
                  <c:v>-173.9</c:v>
                </c:pt>
                <c:pt idx="1928">
                  <c:v>-174</c:v>
                </c:pt>
                <c:pt idx="1929">
                  <c:v>-174.3</c:v>
                </c:pt>
                <c:pt idx="1930">
                  <c:v>-174.4</c:v>
                </c:pt>
                <c:pt idx="1931">
                  <c:v>-175.1</c:v>
                </c:pt>
                <c:pt idx="1932">
                  <c:v>-175.2</c:v>
                </c:pt>
                <c:pt idx="1933">
                  <c:v>-174.8</c:v>
                </c:pt>
                <c:pt idx="1934">
                  <c:v>-176.2</c:v>
                </c:pt>
                <c:pt idx="1935">
                  <c:v>-176.3</c:v>
                </c:pt>
                <c:pt idx="1936">
                  <c:v>-176.3</c:v>
                </c:pt>
                <c:pt idx="1937">
                  <c:v>-176.3</c:v>
                </c:pt>
                <c:pt idx="1938">
                  <c:v>-176.9</c:v>
                </c:pt>
                <c:pt idx="1939">
                  <c:v>-177.3</c:v>
                </c:pt>
                <c:pt idx="1940">
                  <c:v>-177.3</c:v>
                </c:pt>
                <c:pt idx="1941">
                  <c:v>-177.9</c:v>
                </c:pt>
                <c:pt idx="1942">
                  <c:v>-177.9</c:v>
                </c:pt>
                <c:pt idx="1943">
                  <c:v>-178.4</c:v>
                </c:pt>
                <c:pt idx="1944">
                  <c:v>-178.6</c:v>
                </c:pt>
                <c:pt idx="1945">
                  <c:v>-178.6</c:v>
                </c:pt>
                <c:pt idx="1946">
                  <c:v>-178.6</c:v>
                </c:pt>
                <c:pt idx="1947">
                  <c:v>-178.8</c:v>
                </c:pt>
                <c:pt idx="1948">
                  <c:v>-179.4</c:v>
                </c:pt>
                <c:pt idx="1949">
                  <c:v>-179.8</c:v>
                </c:pt>
                <c:pt idx="1950">
                  <c:v>-179.8</c:v>
                </c:pt>
                <c:pt idx="1951">
                  <c:v>-180</c:v>
                </c:pt>
                <c:pt idx="1952">
                  <c:v>-180.4</c:v>
                </c:pt>
                <c:pt idx="1953">
                  <c:v>-180.1</c:v>
                </c:pt>
                <c:pt idx="1954">
                  <c:v>-180.1</c:v>
                </c:pt>
                <c:pt idx="1955">
                  <c:v>-179.8</c:v>
                </c:pt>
                <c:pt idx="1956">
                  <c:v>-180.2</c:v>
                </c:pt>
                <c:pt idx="1957">
                  <c:v>-180.4</c:v>
                </c:pt>
                <c:pt idx="1958">
                  <c:v>-181.3</c:v>
                </c:pt>
                <c:pt idx="1959">
                  <c:v>-181.4</c:v>
                </c:pt>
                <c:pt idx="1960">
                  <c:v>-181.7</c:v>
                </c:pt>
                <c:pt idx="1961">
                  <c:v>-181.9</c:v>
                </c:pt>
                <c:pt idx="1962">
                  <c:v>-182</c:v>
                </c:pt>
                <c:pt idx="1963">
                  <c:v>-182.2</c:v>
                </c:pt>
                <c:pt idx="1964">
                  <c:v>-181.8</c:v>
                </c:pt>
                <c:pt idx="1965">
                  <c:v>-182.7</c:v>
                </c:pt>
                <c:pt idx="1966">
                  <c:v>-182.6</c:v>
                </c:pt>
                <c:pt idx="1967">
                  <c:v>-182.5</c:v>
                </c:pt>
                <c:pt idx="1968">
                  <c:v>-182.9</c:v>
                </c:pt>
                <c:pt idx="1969">
                  <c:v>-182.7</c:v>
                </c:pt>
                <c:pt idx="1970">
                  <c:v>-182.1</c:v>
                </c:pt>
                <c:pt idx="1971">
                  <c:v>-182.6</c:v>
                </c:pt>
                <c:pt idx="1972">
                  <c:v>-183</c:v>
                </c:pt>
                <c:pt idx="1973">
                  <c:v>-182.6</c:v>
                </c:pt>
                <c:pt idx="1974">
                  <c:v>-182.4</c:v>
                </c:pt>
                <c:pt idx="1975">
                  <c:v>-182.5</c:v>
                </c:pt>
                <c:pt idx="1976">
                  <c:v>-182.4</c:v>
                </c:pt>
                <c:pt idx="1977">
                  <c:v>-182.2</c:v>
                </c:pt>
                <c:pt idx="1978">
                  <c:v>-182.2</c:v>
                </c:pt>
                <c:pt idx="1979">
                  <c:v>-182</c:v>
                </c:pt>
                <c:pt idx="1980">
                  <c:v>-182.2</c:v>
                </c:pt>
                <c:pt idx="1981">
                  <c:v>-181.9</c:v>
                </c:pt>
                <c:pt idx="1982">
                  <c:v>-182.1</c:v>
                </c:pt>
                <c:pt idx="1983">
                  <c:v>-182.2</c:v>
                </c:pt>
                <c:pt idx="1984">
                  <c:v>-182.2</c:v>
                </c:pt>
                <c:pt idx="1985">
                  <c:v>-182</c:v>
                </c:pt>
                <c:pt idx="1986">
                  <c:v>-181.9</c:v>
                </c:pt>
                <c:pt idx="1987">
                  <c:v>-181.9</c:v>
                </c:pt>
                <c:pt idx="1988">
                  <c:v>-181.9</c:v>
                </c:pt>
                <c:pt idx="1989">
                  <c:v>-181.9</c:v>
                </c:pt>
                <c:pt idx="1990">
                  <c:v>-181.7</c:v>
                </c:pt>
                <c:pt idx="1991">
                  <c:v>-181.8</c:v>
                </c:pt>
                <c:pt idx="1992">
                  <c:v>-181.8</c:v>
                </c:pt>
                <c:pt idx="1993">
                  <c:v>-182</c:v>
                </c:pt>
                <c:pt idx="1994">
                  <c:v>-182.1</c:v>
                </c:pt>
                <c:pt idx="1995">
                  <c:v>-182</c:v>
                </c:pt>
                <c:pt idx="1996">
                  <c:v>-182.1</c:v>
                </c:pt>
                <c:pt idx="1997">
                  <c:v>-182.3</c:v>
                </c:pt>
                <c:pt idx="1998">
                  <c:v>-182.2</c:v>
                </c:pt>
                <c:pt idx="1999">
                  <c:v>-182.2</c:v>
                </c:pt>
                <c:pt idx="2000">
                  <c:v>-182.3</c:v>
                </c:pt>
                <c:pt idx="2001">
                  <c:v>-182.1</c:v>
                </c:pt>
                <c:pt idx="2002">
                  <c:v>-182</c:v>
                </c:pt>
                <c:pt idx="2003">
                  <c:v>-182.5</c:v>
                </c:pt>
                <c:pt idx="2004">
                  <c:v>-182.9</c:v>
                </c:pt>
                <c:pt idx="2005">
                  <c:v>-182.8</c:v>
                </c:pt>
                <c:pt idx="2006">
                  <c:v>-182.8</c:v>
                </c:pt>
                <c:pt idx="2007">
                  <c:v>-182.4</c:v>
                </c:pt>
                <c:pt idx="2008">
                  <c:v>-183</c:v>
                </c:pt>
                <c:pt idx="2009">
                  <c:v>-183.3</c:v>
                </c:pt>
                <c:pt idx="2010">
                  <c:v>-183.2</c:v>
                </c:pt>
                <c:pt idx="2011">
                  <c:v>-183.1</c:v>
                </c:pt>
                <c:pt idx="2012">
                  <c:v>-183.3</c:v>
                </c:pt>
                <c:pt idx="2013">
                  <c:v>-183.4</c:v>
                </c:pt>
                <c:pt idx="2014">
                  <c:v>-183.4</c:v>
                </c:pt>
                <c:pt idx="2015">
                  <c:v>-183.4</c:v>
                </c:pt>
                <c:pt idx="2016">
                  <c:v>-183.2</c:v>
                </c:pt>
                <c:pt idx="2017">
                  <c:v>-182.9</c:v>
                </c:pt>
                <c:pt idx="2018">
                  <c:v>-183.1</c:v>
                </c:pt>
                <c:pt idx="2019">
                  <c:v>-183</c:v>
                </c:pt>
                <c:pt idx="2020">
                  <c:v>-182.9</c:v>
                </c:pt>
                <c:pt idx="2021">
                  <c:v>-183</c:v>
                </c:pt>
                <c:pt idx="2022">
                  <c:v>-183.1</c:v>
                </c:pt>
                <c:pt idx="2023">
                  <c:v>-183.1</c:v>
                </c:pt>
                <c:pt idx="2024">
                  <c:v>-183</c:v>
                </c:pt>
                <c:pt idx="2025">
                  <c:v>-183</c:v>
                </c:pt>
                <c:pt idx="2026">
                  <c:v>-183.1</c:v>
                </c:pt>
                <c:pt idx="2027">
                  <c:v>-182.8</c:v>
                </c:pt>
                <c:pt idx="2028">
                  <c:v>-183</c:v>
                </c:pt>
                <c:pt idx="2029">
                  <c:v>-183.7</c:v>
                </c:pt>
                <c:pt idx="2030">
                  <c:v>-183.1</c:v>
                </c:pt>
                <c:pt idx="2031">
                  <c:v>-182.9</c:v>
                </c:pt>
                <c:pt idx="2032">
                  <c:v>-183.3</c:v>
                </c:pt>
                <c:pt idx="2033">
                  <c:v>-183.2</c:v>
                </c:pt>
                <c:pt idx="2034">
                  <c:v>-183.2</c:v>
                </c:pt>
                <c:pt idx="2035">
                  <c:v>-182.7</c:v>
                </c:pt>
                <c:pt idx="2036">
                  <c:v>-182.6</c:v>
                </c:pt>
                <c:pt idx="2037">
                  <c:v>-182.2</c:v>
                </c:pt>
                <c:pt idx="2038">
                  <c:v>-182.5</c:v>
                </c:pt>
                <c:pt idx="2039">
                  <c:v>-182.4</c:v>
                </c:pt>
                <c:pt idx="2040">
                  <c:v>-182.7</c:v>
                </c:pt>
                <c:pt idx="2041">
                  <c:v>-183.2</c:v>
                </c:pt>
                <c:pt idx="2042">
                  <c:v>-182.5</c:v>
                </c:pt>
                <c:pt idx="2043">
                  <c:v>-182.6</c:v>
                </c:pt>
                <c:pt idx="2044">
                  <c:v>-182.2</c:v>
                </c:pt>
                <c:pt idx="2045">
                  <c:v>-182.2</c:v>
                </c:pt>
                <c:pt idx="2046">
                  <c:v>-182.5</c:v>
                </c:pt>
                <c:pt idx="2047">
                  <c:v>-182.3</c:v>
                </c:pt>
                <c:pt idx="2048">
                  <c:v>-182.4</c:v>
                </c:pt>
                <c:pt idx="2049">
                  <c:v>-182.7</c:v>
                </c:pt>
                <c:pt idx="2050">
                  <c:v>-182.8</c:v>
                </c:pt>
                <c:pt idx="2051">
                  <c:v>-182.8</c:v>
                </c:pt>
                <c:pt idx="2052">
                  <c:v>-183</c:v>
                </c:pt>
                <c:pt idx="2053">
                  <c:v>-183.1</c:v>
                </c:pt>
                <c:pt idx="2054">
                  <c:v>-183.1</c:v>
                </c:pt>
                <c:pt idx="2055">
                  <c:v>-183.1</c:v>
                </c:pt>
                <c:pt idx="2056">
                  <c:v>-183.2</c:v>
                </c:pt>
                <c:pt idx="2057">
                  <c:v>-183.2</c:v>
                </c:pt>
                <c:pt idx="2058">
                  <c:v>-183.3</c:v>
                </c:pt>
                <c:pt idx="2059">
                  <c:v>-183.4</c:v>
                </c:pt>
                <c:pt idx="2060">
                  <c:v>-183.4</c:v>
                </c:pt>
                <c:pt idx="2061">
                  <c:v>-183.3</c:v>
                </c:pt>
                <c:pt idx="2062">
                  <c:v>-183.4</c:v>
                </c:pt>
                <c:pt idx="2063">
                  <c:v>-183.4</c:v>
                </c:pt>
                <c:pt idx="2064">
                  <c:v>-183.3</c:v>
                </c:pt>
                <c:pt idx="2065">
                  <c:v>-183.3</c:v>
                </c:pt>
                <c:pt idx="2066">
                  <c:v>-183.4</c:v>
                </c:pt>
                <c:pt idx="2067">
                  <c:v>-183.4</c:v>
                </c:pt>
                <c:pt idx="2068">
                  <c:v>-183.3</c:v>
                </c:pt>
                <c:pt idx="2069">
                  <c:v>-183.4</c:v>
                </c:pt>
                <c:pt idx="2070">
                  <c:v>-183.6</c:v>
                </c:pt>
                <c:pt idx="2071">
                  <c:v>-183.1</c:v>
                </c:pt>
                <c:pt idx="2072">
                  <c:v>-182.9</c:v>
                </c:pt>
                <c:pt idx="2073">
                  <c:v>-182.8</c:v>
                </c:pt>
                <c:pt idx="2074">
                  <c:v>-182.2</c:v>
                </c:pt>
                <c:pt idx="2075">
                  <c:v>-182.8</c:v>
                </c:pt>
                <c:pt idx="2076">
                  <c:v>-183.2</c:v>
                </c:pt>
                <c:pt idx="2077">
                  <c:v>-183.1</c:v>
                </c:pt>
                <c:pt idx="2078">
                  <c:v>-183.1</c:v>
                </c:pt>
                <c:pt idx="2079">
                  <c:v>-182.5</c:v>
                </c:pt>
                <c:pt idx="2080">
                  <c:v>-183.3</c:v>
                </c:pt>
                <c:pt idx="2081">
                  <c:v>-182.6</c:v>
                </c:pt>
                <c:pt idx="2082">
                  <c:v>-182.7</c:v>
                </c:pt>
                <c:pt idx="2083">
                  <c:v>-182.7</c:v>
                </c:pt>
                <c:pt idx="2084">
                  <c:v>-182.6</c:v>
                </c:pt>
                <c:pt idx="2085">
                  <c:v>-182.5</c:v>
                </c:pt>
                <c:pt idx="2086">
                  <c:v>-179.9</c:v>
                </c:pt>
                <c:pt idx="2087">
                  <c:v>-179.6</c:v>
                </c:pt>
                <c:pt idx="2088">
                  <c:v>-179.8</c:v>
                </c:pt>
                <c:pt idx="2089">
                  <c:v>-179.7</c:v>
                </c:pt>
                <c:pt idx="2090">
                  <c:v>-177.3</c:v>
                </c:pt>
                <c:pt idx="2091">
                  <c:v>-176.6</c:v>
                </c:pt>
                <c:pt idx="2092">
                  <c:v>-176.7</c:v>
                </c:pt>
                <c:pt idx="2093">
                  <c:v>-173.3</c:v>
                </c:pt>
                <c:pt idx="2094">
                  <c:v>-174.5</c:v>
                </c:pt>
                <c:pt idx="2095">
                  <c:v>-173.9</c:v>
                </c:pt>
                <c:pt idx="2096">
                  <c:v>-173.3</c:v>
                </c:pt>
                <c:pt idx="2097">
                  <c:v>-173.1</c:v>
                </c:pt>
                <c:pt idx="2098">
                  <c:v>-173</c:v>
                </c:pt>
                <c:pt idx="2099">
                  <c:v>-140.30000000000001</c:v>
                </c:pt>
                <c:pt idx="2100">
                  <c:v>-166.3</c:v>
                </c:pt>
                <c:pt idx="2101">
                  <c:v>-165.3</c:v>
                </c:pt>
                <c:pt idx="2102">
                  <c:v>-162.19999999999999</c:v>
                </c:pt>
                <c:pt idx="2103">
                  <c:v>-159.6</c:v>
                </c:pt>
                <c:pt idx="2104">
                  <c:v>-159.9</c:v>
                </c:pt>
                <c:pt idx="2105">
                  <c:v>-157.1</c:v>
                </c:pt>
                <c:pt idx="2106">
                  <c:v>-157.30000000000001</c:v>
                </c:pt>
                <c:pt idx="2107">
                  <c:v>-154.80000000000001</c:v>
                </c:pt>
                <c:pt idx="2108">
                  <c:v>-158.4</c:v>
                </c:pt>
                <c:pt idx="2109">
                  <c:v>-149.6</c:v>
                </c:pt>
                <c:pt idx="2110">
                  <c:v>-130.5</c:v>
                </c:pt>
                <c:pt idx="2111">
                  <c:v>-123.1</c:v>
                </c:pt>
                <c:pt idx="2112">
                  <c:v>-119.7</c:v>
                </c:pt>
                <c:pt idx="2113">
                  <c:v>-110.7</c:v>
                </c:pt>
                <c:pt idx="2114">
                  <c:v>-108.2</c:v>
                </c:pt>
                <c:pt idx="2115">
                  <c:v>-99</c:v>
                </c:pt>
                <c:pt idx="2116">
                  <c:v>-69.2</c:v>
                </c:pt>
                <c:pt idx="2117">
                  <c:v>-54.7</c:v>
                </c:pt>
                <c:pt idx="2118">
                  <c:v>-53.9</c:v>
                </c:pt>
                <c:pt idx="2119">
                  <c:v>-55.3</c:v>
                </c:pt>
                <c:pt idx="2120">
                  <c:v>-57</c:v>
                </c:pt>
                <c:pt idx="2121">
                  <c:v>-63.1</c:v>
                </c:pt>
                <c:pt idx="2122">
                  <c:v>-62.7</c:v>
                </c:pt>
                <c:pt idx="2123">
                  <c:v>-55.3</c:v>
                </c:pt>
                <c:pt idx="2124">
                  <c:v>-48.3</c:v>
                </c:pt>
                <c:pt idx="2125">
                  <c:v>16.2</c:v>
                </c:pt>
                <c:pt idx="2126">
                  <c:v>15.5</c:v>
                </c:pt>
                <c:pt idx="2127">
                  <c:v>14.4</c:v>
                </c:pt>
                <c:pt idx="2128">
                  <c:v>9.5</c:v>
                </c:pt>
                <c:pt idx="2129">
                  <c:v>19.2</c:v>
                </c:pt>
                <c:pt idx="2130">
                  <c:v>11.7</c:v>
                </c:pt>
                <c:pt idx="2131">
                  <c:v>9.5</c:v>
                </c:pt>
                <c:pt idx="2132">
                  <c:v>13.3</c:v>
                </c:pt>
                <c:pt idx="2133">
                  <c:v>10.9</c:v>
                </c:pt>
                <c:pt idx="2134">
                  <c:v>4.0999999999999996</c:v>
                </c:pt>
                <c:pt idx="2135">
                  <c:v>2.8</c:v>
                </c:pt>
                <c:pt idx="2136">
                  <c:v>4.5</c:v>
                </c:pt>
                <c:pt idx="2137">
                  <c:v>4.3</c:v>
                </c:pt>
                <c:pt idx="2138">
                  <c:v>4.0999999999999996</c:v>
                </c:pt>
                <c:pt idx="2139">
                  <c:v>3.5</c:v>
                </c:pt>
                <c:pt idx="2140">
                  <c:v>1.1000000000000001</c:v>
                </c:pt>
                <c:pt idx="2141">
                  <c:v>0.9</c:v>
                </c:pt>
                <c:pt idx="2142">
                  <c:v>0.1</c:v>
                </c:pt>
                <c:pt idx="2143">
                  <c:v>-0.7</c:v>
                </c:pt>
                <c:pt idx="2144">
                  <c:v>1.4</c:v>
                </c:pt>
                <c:pt idx="2145">
                  <c:v>0.7</c:v>
                </c:pt>
                <c:pt idx="2146">
                  <c:v>-2.7</c:v>
                </c:pt>
                <c:pt idx="2147">
                  <c:v>-15.6</c:v>
                </c:pt>
                <c:pt idx="2148">
                  <c:v>-16</c:v>
                </c:pt>
                <c:pt idx="2149">
                  <c:v>-13.2</c:v>
                </c:pt>
                <c:pt idx="2150">
                  <c:v>-8.9</c:v>
                </c:pt>
                <c:pt idx="2151">
                  <c:v>18</c:v>
                </c:pt>
                <c:pt idx="2152">
                  <c:v>9.3000000000000007</c:v>
                </c:pt>
                <c:pt idx="2153">
                  <c:v>0.1</c:v>
                </c:pt>
                <c:pt idx="2154">
                  <c:v>6.9</c:v>
                </c:pt>
                <c:pt idx="2155">
                  <c:v>13.8</c:v>
                </c:pt>
                <c:pt idx="2156">
                  <c:v>13.2</c:v>
                </c:pt>
                <c:pt idx="2157">
                  <c:v>8.8000000000000007</c:v>
                </c:pt>
                <c:pt idx="2158">
                  <c:v>14.4</c:v>
                </c:pt>
                <c:pt idx="2159">
                  <c:v>2.8</c:v>
                </c:pt>
                <c:pt idx="2160">
                  <c:v>-10.6</c:v>
                </c:pt>
                <c:pt idx="2161">
                  <c:v>9.8000000000000007</c:v>
                </c:pt>
                <c:pt idx="2162">
                  <c:v>1.6</c:v>
                </c:pt>
                <c:pt idx="2163">
                  <c:v>-2.2999999999999998</c:v>
                </c:pt>
                <c:pt idx="2164">
                  <c:v>-13.6</c:v>
                </c:pt>
                <c:pt idx="2165">
                  <c:v>-17.399999999999999</c:v>
                </c:pt>
                <c:pt idx="2166">
                  <c:v>-15.9</c:v>
                </c:pt>
                <c:pt idx="2167">
                  <c:v>-14.5</c:v>
                </c:pt>
                <c:pt idx="2168">
                  <c:v>-3</c:v>
                </c:pt>
                <c:pt idx="2169">
                  <c:v>-1.5</c:v>
                </c:pt>
                <c:pt idx="2170">
                  <c:v>0.2</c:v>
                </c:pt>
                <c:pt idx="2171">
                  <c:v>1.6</c:v>
                </c:pt>
                <c:pt idx="2172">
                  <c:v>-13.1</c:v>
                </c:pt>
                <c:pt idx="2173">
                  <c:v>3.1</c:v>
                </c:pt>
                <c:pt idx="2174">
                  <c:v>0.2</c:v>
                </c:pt>
                <c:pt idx="2175">
                  <c:v>-0.6</c:v>
                </c:pt>
                <c:pt idx="2176">
                  <c:v>-1.9</c:v>
                </c:pt>
                <c:pt idx="2177">
                  <c:v>2.2000000000000002</c:v>
                </c:pt>
                <c:pt idx="2178">
                  <c:v>7.5</c:v>
                </c:pt>
                <c:pt idx="2179">
                  <c:v>7.6</c:v>
                </c:pt>
                <c:pt idx="2180">
                  <c:v>3.8</c:v>
                </c:pt>
                <c:pt idx="2181">
                  <c:v>2.9</c:v>
                </c:pt>
                <c:pt idx="2182">
                  <c:v>-0.6</c:v>
                </c:pt>
                <c:pt idx="2183">
                  <c:v>-0.6</c:v>
                </c:pt>
                <c:pt idx="2184">
                  <c:v>-2.5</c:v>
                </c:pt>
                <c:pt idx="2185">
                  <c:v>-1.1000000000000001</c:v>
                </c:pt>
                <c:pt idx="2186">
                  <c:v>-2.8</c:v>
                </c:pt>
                <c:pt idx="2187">
                  <c:v>-2</c:v>
                </c:pt>
                <c:pt idx="2188">
                  <c:v>-2.5</c:v>
                </c:pt>
                <c:pt idx="2189">
                  <c:v>-7.9</c:v>
                </c:pt>
                <c:pt idx="2190">
                  <c:v>-2.2999999999999998</c:v>
                </c:pt>
                <c:pt idx="2191">
                  <c:v>2.1</c:v>
                </c:pt>
                <c:pt idx="2192">
                  <c:v>3</c:v>
                </c:pt>
                <c:pt idx="2193">
                  <c:v>1.2</c:v>
                </c:pt>
                <c:pt idx="2194">
                  <c:v>-18.3</c:v>
                </c:pt>
                <c:pt idx="2195">
                  <c:v>-11.3</c:v>
                </c:pt>
                <c:pt idx="2196">
                  <c:v>-14.6</c:v>
                </c:pt>
                <c:pt idx="2197">
                  <c:v>-0.1</c:v>
                </c:pt>
                <c:pt idx="2198">
                  <c:v>-8.5</c:v>
                </c:pt>
                <c:pt idx="2199">
                  <c:v>-13.1</c:v>
                </c:pt>
                <c:pt idx="2200">
                  <c:v>1.9</c:v>
                </c:pt>
                <c:pt idx="2201">
                  <c:v>-11.2</c:v>
                </c:pt>
                <c:pt idx="2202">
                  <c:v>0.5</c:v>
                </c:pt>
                <c:pt idx="2203">
                  <c:v>0.8</c:v>
                </c:pt>
                <c:pt idx="2204">
                  <c:v>7.7</c:v>
                </c:pt>
                <c:pt idx="2205">
                  <c:v>7</c:v>
                </c:pt>
                <c:pt idx="2206">
                  <c:v>12</c:v>
                </c:pt>
                <c:pt idx="2207">
                  <c:v>7.7</c:v>
                </c:pt>
                <c:pt idx="2208">
                  <c:v>9.6</c:v>
                </c:pt>
                <c:pt idx="2209">
                  <c:v>10.4</c:v>
                </c:pt>
                <c:pt idx="2210">
                  <c:v>8.6999999999999993</c:v>
                </c:pt>
                <c:pt idx="2211">
                  <c:v>7</c:v>
                </c:pt>
                <c:pt idx="2212">
                  <c:v>6.4</c:v>
                </c:pt>
                <c:pt idx="2213">
                  <c:v>3.5</c:v>
                </c:pt>
                <c:pt idx="2214">
                  <c:v>3.9</c:v>
                </c:pt>
                <c:pt idx="2215">
                  <c:v>-1.9</c:v>
                </c:pt>
                <c:pt idx="2216">
                  <c:v>-0.5</c:v>
                </c:pt>
                <c:pt idx="2217">
                  <c:v>-2.2999999999999998</c:v>
                </c:pt>
                <c:pt idx="2218">
                  <c:v>-1.2</c:v>
                </c:pt>
                <c:pt idx="2219">
                  <c:v>-3.7</c:v>
                </c:pt>
                <c:pt idx="2220">
                  <c:v>-9</c:v>
                </c:pt>
                <c:pt idx="2221">
                  <c:v>-10.7</c:v>
                </c:pt>
                <c:pt idx="2222">
                  <c:v>12.3</c:v>
                </c:pt>
                <c:pt idx="2223">
                  <c:v>13.4</c:v>
                </c:pt>
                <c:pt idx="2224">
                  <c:v>8</c:v>
                </c:pt>
                <c:pt idx="2225">
                  <c:v>3.4</c:v>
                </c:pt>
                <c:pt idx="2226">
                  <c:v>-1.3</c:v>
                </c:pt>
                <c:pt idx="2227">
                  <c:v>-2.4</c:v>
                </c:pt>
                <c:pt idx="2228">
                  <c:v>-3.8</c:v>
                </c:pt>
                <c:pt idx="2229">
                  <c:v>-5.5</c:v>
                </c:pt>
                <c:pt idx="2230">
                  <c:v>-10.9</c:v>
                </c:pt>
                <c:pt idx="2231">
                  <c:v>2.4</c:v>
                </c:pt>
                <c:pt idx="2232">
                  <c:v>-0.7</c:v>
                </c:pt>
                <c:pt idx="2233">
                  <c:v>-2.2000000000000002</c:v>
                </c:pt>
                <c:pt idx="2234">
                  <c:v>4</c:v>
                </c:pt>
                <c:pt idx="2235">
                  <c:v>-0.3</c:v>
                </c:pt>
                <c:pt idx="2236">
                  <c:v>-4.3</c:v>
                </c:pt>
                <c:pt idx="2237">
                  <c:v>9.3000000000000007</c:v>
                </c:pt>
                <c:pt idx="2238">
                  <c:v>11.2</c:v>
                </c:pt>
                <c:pt idx="2239">
                  <c:v>11.4</c:v>
                </c:pt>
                <c:pt idx="2240">
                  <c:v>8.5</c:v>
                </c:pt>
                <c:pt idx="2241">
                  <c:v>4.5</c:v>
                </c:pt>
                <c:pt idx="2242">
                  <c:v>1.1000000000000001</c:v>
                </c:pt>
                <c:pt idx="2243">
                  <c:v>-0.2</c:v>
                </c:pt>
                <c:pt idx="2244">
                  <c:v>-0.9</c:v>
                </c:pt>
                <c:pt idx="2245">
                  <c:v>-2.8</c:v>
                </c:pt>
                <c:pt idx="2246">
                  <c:v>-4.8</c:v>
                </c:pt>
                <c:pt idx="2247">
                  <c:v>-10.5</c:v>
                </c:pt>
                <c:pt idx="2248">
                  <c:v>-14.3</c:v>
                </c:pt>
                <c:pt idx="2249">
                  <c:v>-17.399999999999999</c:v>
                </c:pt>
                <c:pt idx="2250">
                  <c:v>-21.5</c:v>
                </c:pt>
                <c:pt idx="2251">
                  <c:v>-26.2</c:v>
                </c:pt>
                <c:pt idx="2252">
                  <c:v>-20.8</c:v>
                </c:pt>
                <c:pt idx="2253">
                  <c:v>-29.6</c:v>
                </c:pt>
                <c:pt idx="2254">
                  <c:v>-4.5999999999999996</c:v>
                </c:pt>
                <c:pt idx="2255">
                  <c:v>-21.4</c:v>
                </c:pt>
                <c:pt idx="2256">
                  <c:v>-27.8</c:v>
                </c:pt>
                <c:pt idx="2257">
                  <c:v>-17.399999999999999</c:v>
                </c:pt>
                <c:pt idx="2258">
                  <c:v>9.3000000000000007</c:v>
                </c:pt>
                <c:pt idx="2259">
                  <c:v>2</c:v>
                </c:pt>
                <c:pt idx="2260">
                  <c:v>-2.1</c:v>
                </c:pt>
                <c:pt idx="2261">
                  <c:v>16</c:v>
                </c:pt>
                <c:pt idx="2262">
                  <c:v>10.3</c:v>
                </c:pt>
                <c:pt idx="2263">
                  <c:v>-0.3</c:v>
                </c:pt>
                <c:pt idx="2264">
                  <c:v>-7.2</c:v>
                </c:pt>
                <c:pt idx="2265">
                  <c:v>-12.9</c:v>
                </c:pt>
                <c:pt idx="2266">
                  <c:v>-18.2</c:v>
                </c:pt>
                <c:pt idx="2267">
                  <c:v>-25.5</c:v>
                </c:pt>
                <c:pt idx="2268">
                  <c:v>-24.5</c:v>
                </c:pt>
                <c:pt idx="2269">
                  <c:v>-25.1</c:v>
                </c:pt>
                <c:pt idx="2270">
                  <c:v>-29.4</c:v>
                </c:pt>
                <c:pt idx="2271">
                  <c:v>-33.9</c:v>
                </c:pt>
                <c:pt idx="2272">
                  <c:v>-38.1</c:v>
                </c:pt>
                <c:pt idx="2273">
                  <c:v>-44.3</c:v>
                </c:pt>
                <c:pt idx="2274">
                  <c:v>-54.8</c:v>
                </c:pt>
                <c:pt idx="2275">
                  <c:v>-64.900000000000006</c:v>
                </c:pt>
                <c:pt idx="2276">
                  <c:v>-76.3</c:v>
                </c:pt>
                <c:pt idx="2277">
                  <c:v>-84.5</c:v>
                </c:pt>
                <c:pt idx="2278">
                  <c:v>-89.1</c:v>
                </c:pt>
                <c:pt idx="2279">
                  <c:v>-95.3</c:v>
                </c:pt>
                <c:pt idx="2280">
                  <c:v>-107</c:v>
                </c:pt>
                <c:pt idx="2281">
                  <c:v>-116.8</c:v>
                </c:pt>
                <c:pt idx="2282">
                  <c:v>-121.8</c:v>
                </c:pt>
                <c:pt idx="2283">
                  <c:v>-122.7</c:v>
                </c:pt>
                <c:pt idx="2284">
                  <c:v>-126.8</c:v>
                </c:pt>
                <c:pt idx="2285">
                  <c:v>-132.69999999999999</c:v>
                </c:pt>
                <c:pt idx="2286">
                  <c:v>-131.80000000000001</c:v>
                </c:pt>
                <c:pt idx="2287">
                  <c:v>-126.9</c:v>
                </c:pt>
                <c:pt idx="2288">
                  <c:v>-136.19999999999999</c:v>
                </c:pt>
                <c:pt idx="2289">
                  <c:v>-140.19999999999999</c:v>
                </c:pt>
                <c:pt idx="2290">
                  <c:v>-140.80000000000001</c:v>
                </c:pt>
                <c:pt idx="2291">
                  <c:v>-143.6</c:v>
                </c:pt>
                <c:pt idx="2292">
                  <c:v>-150.4</c:v>
                </c:pt>
                <c:pt idx="2293">
                  <c:v>-154.19999999999999</c:v>
                </c:pt>
                <c:pt idx="2294">
                  <c:v>-135.6</c:v>
                </c:pt>
                <c:pt idx="2295">
                  <c:v>-121.8</c:v>
                </c:pt>
                <c:pt idx="2296">
                  <c:v>-116.7</c:v>
                </c:pt>
                <c:pt idx="2297">
                  <c:v>-119.3</c:v>
                </c:pt>
                <c:pt idx="2298">
                  <c:v>-125.4</c:v>
                </c:pt>
                <c:pt idx="2299">
                  <c:v>-133.1</c:v>
                </c:pt>
                <c:pt idx="2300">
                  <c:v>-133.19999999999999</c:v>
                </c:pt>
                <c:pt idx="2301">
                  <c:v>-134.80000000000001</c:v>
                </c:pt>
                <c:pt idx="2302">
                  <c:v>-141.9</c:v>
                </c:pt>
                <c:pt idx="2303">
                  <c:v>-148</c:v>
                </c:pt>
                <c:pt idx="2304">
                  <c:v>-138.80000000000001</c:v>
                </c:pt>
                <c:pt idx="2305">
                  <c:v>-142</c:v>
                </c:pt>
                <c:pt idx="2306">
                  <c:v>-144.30000000000001</c:v>
                </c:pt>
                <c:pt idx="2307">
                  <c:v>-139.30000000000001</c:v>
                </c:pt>
                <c:pt idx="2308">
                  <c:v>-141.4</c:v>
                </c:pt>
                <c:pt idx="2309">
                  <c:v>-138</c:v>
                </c:pt>
                <c:pt idx="2310">
                  <c:v>-143</c:v>
                </c:pt>
                <c:pt idx="2311">
                  <c:v>-147.5</c:v>
                </c:pt>
                <c:pt idx="2312">
                  <c:v>-152.5</c:v>
                </c:pt>
                <c:pt idx="2313">
                  <c:v>-155.4</c:v>
                </c:pt>
                <c:pt idx="2314">
                  <c:v>-159.80000000000001</c:v>
                </c:pt>
                <c:pt idx="2315">
                  <c:v>-164</c:v>
                </c:pt>
                <c:pt idx="2316">
                  <c:v>-90.9</c:v>
                </c:pt>
                <c:pt idx="2317">
                  <c:v>-76.3</c:v>
                </c:pt>
                <c:pt idx="2318">
                  <c:v>-78.7</c:v>
                </c:pt>
                <c:pt idx="2319">
                  <c:v>-87.1</c:v>
                </c:pt>
                <c:pt idx="2320">
                  <c:v>-99.6</c:v>
                </c:pt>
                <c:pt idx="2321">
                  <c:v>-110.1</c:v>
                </c:pt>
                <c:pt idx="2322">
                  <c:v>-118.8</c:v>
                </c:pt>
                <c:pt idx="2323">
                  <c:v>-129</c:v>
                </c:pt>
                <c:pt idx="2324">
                  <c:v>-139</c:v>
                </c:pt>
                <c:pt idx="2325">
                  <c:v>-146.9</c:v>
                </c:pt>
                <c:pt idx="2326">
                  <c:v>-152.69999999999999</c:v>
                </c:pt>
                <c:pt idx="2327">
                  <c:v>-158.4</c:v>
                </c:pt>
                <c:pt idx="2328">
                  <c:v>-160.80000000000001</c:v>
                </c:pt>
                <c:pt idx="2329">
                  <c:v>-160.4</c:v>
                </c:pt>
                <c:pt idx="2330">
                  <c:v>-165.1</c:v>
                </c:pt>
                <c:pt idx="2331">
                  <c:v>-167</c:v>
                </c:pt>
                <c:pt idx="2332">
                  <c:v>-171.5</c:v>
                </c:pt>
                <c:pt idx="2333">
                  <c:v>-178.6</c:v>
                </c:pt>
                <c:pt idx="2334">
                  <c:v>-179.8</c:v>
                </c:pt>
                <c:pt idx="2335">
                  <c:v>-180</c:v>
                </c:pt>
                <c:pt idx="2336">
                  <c:v>-179.3</c:v>
                </c:pt>
                <c:pt idx="2337">
                  <c:v>-181</c:v>
                </c:pt>
                <c:pt idx="2338">
                  <c:v>-181.8</c:v>
                </c:pt>
                <c:pt idx="2339">
                  <c:v>-182.4</c:v>
                </c:pt>
                <c:pt idx="2340">
                  <c:v>-182.7</c:v>
                </c:pt>
                <c:pt idx="2341">
                  <c:v>-183.2</c:v>
                </c:pt>
                <c:pt idx="2342">
                  <c:v>-183.4</c:v>
                </c:pt>
                <c:pt idx="2343">
                  <c:v>-183.6</c:v>
                </c:pt>
                <c:pt idx="2344">
                  <c:v>-183.8</c:v>
                </c:pt>
                <c:pt idx="2345">
                  <c:v>-183.4</c:v>
                </c:pt>
                <c:pt idx="2346">
                  <c:v>-183.7</c:v>
                </c:pt>
                <c:pt idx="2347">
                  <c:v>-184.1</c:v>
                </c:pt>
                <c:pt idx="2348">
                  <c:v>-184.6</c:v>
                </c:pt>
                <c:pt idx="2349">
                  <c:v>-183.6</c:v>
                </c:pt>
                <c:pt idx="2350">
                  <c:v>-182.5</c:v>
                </c:pt>
                <c:pt idx="2351">
                  <c:v>-182.5</c:v>
                </c:pt>
                <c:pt idx="2352">
                  <c:v>-182.7</c:v>
                </c:pt>
                <c:pt idx="2353">
                  <c:v>-182.9</c:v>
                </c:pt>
                <c:pt idx="2354">
                  <c:v>-183.9</c:v>
                </c:pt>
                <c:pt idx="2355">
                  <c:v>-184.8</c:v>
                </c:pt>
                <c:pt idx="2356">
                  <c:v>-185</c:v>
                </c:pt>
                <c:pt idx="2357">
                  <c:v>-183</c:v>
                </c:pt>
                <c:pt idx="2358">
                  <c:v>-182.7</c:v>
                </c:pt>
                <c:pt idx="2359">
                  <c:v>-183.1</c:v>
                </c:pt>
                <c:pt idx="2360">
                  <c:v>-183.3</c:v>
                </c:pt>
                <c:pt idx="2361">
                  <c:v>-185.8</c:v>
                </c:pt>
                <c:pt idx="2362">
                  <c:v>-185.2</c:v>
                </c:pt>
                <c:pt idx="2363">
                  <c:v>-183.3</c:v>
                </c:pt>
                <c:pt idx="2364">
                  <c:v>-183.3</c:v>
                </c:pt>
                <c:pt idx="2365">
                  <c:v>-183.6</c:v>
                </c:pt>
                <c:pt idx="2366">
                  <c:v>-184.1</c:v>
                </c:pt>
                <c:pt idx="2367">
                  <c:v>-184.4</c:v>
                </c:pt>
                <c:pt idx="2368">
                  <c:v>-184.6</c:v>
                </c:pt>
                <c:pt idx="2369">
                  <c:v>-184.5</c:v>
                </c:pt>
                <c:pt idx="2370">
                  <c:v>-185.2</c:v>
                </c:pt>
                <c:pt idx="2371">
                  <c:v>-186.2</c:v>
                </c:pt>
                <c:pt idx="2372">
                  <c:v>-186.5</c:v>
                </c:pt>
                <c:pt idx="2373">
                  <c:v>-187.1</c:v>
                </c:pt>
                <c:pt idx="2374">
                  <c:v>-187.4</c:v>
                </c:pt>
                <c:pt idx="2375">
                  <c:v>-188.8</c:v>
                </c:pt>
                <c:pt idx="2376">
                  <c:v>-187.9</c:v>
                </c:pt>
                <c:pt idx="2377">
                  <c:v>-188.1</c:v>
                </c:pt>
                <c:pt idx="2378">
                  <c:v>-188.1</c:v>
                </c:pt>
                <c:pt idx="2379">
                  <c:v>-188.2</c:v>
                </c:pt>
                <c:pt idx="2380">
                  <c:v>-188.2</c:v>
                </c:pt>
                <c:pt idx="2381">
                  <c:v>-188.2</c:v>
                </c:pt>
                <c:pt idx="2382">
                  <c:v>-188.3</c:v>
                </c:pt>
                <c:pt idx="2383">
                  <c:v>-188.3</c:v>
                </c:pt>
                <c:pt idx="2384">
                  <c:v>-188.4</c:v>
                </c:pt>
                <c:pt idx="2385">
                  <c:v>-188.2</c:v>
                </c:pt>
                <c:pt idx="2386">
                  <c:v>-187.1</c:v>
                </c:pt>
                <c:pt idx="2387">
                  <c:v>-188.2</c:v>
                </c:pt>
                <c:pt idx="2388">
                  <c:v>-187.9</c:v>
                </c:pt>
                <c:pt idx="2389">
                  <c:v>-188.1</c:v>
                </c:pt>
                <c:pt idx="2390">
                  <c:v>-187.3</c:v>
                </c:pt>
                <c:pt idx="2391">
                  <c:v>-187.9</c:v>
                </c:pt>
                <c:pt idx="2392">
                  <c:v>-188.2</c:v>
                </c:pt>
                <c:pt idx="2393">
                  <c:v>-188.5</c:v>
                </c:pt>
                <c:pt idx="2394">
                  <c:v>-188.3</c:v>
                </c:pt>
                <c:pt idx="2395">
                  <c:v>-188.6</c:v>
                </c:pt>
                <c:pt idx="2396">
                  <c:v>-188.4</c:v>
                </c:pt>
                <c:pt idx="2397">
                  <c:v>-188.7</c:v>
                </c:pt>
                <c:pt idx="2398">
                  <c:v>-188.3</c:v>
                </c:pt>
                <c:pt idx="2399">
                  <c:v>-188.5</c:v>
                </c:pt>
                <c:pt idx="2400">
                  <c:v>-187.4</c:v>
                </c:pt>
                <c:pt idx="2401">
                  <c:v>-188.5</c:v>
                </c:pt>
                <c:pt idx="2402">
                  <c:v>-185.6</c:v>
                </c:pt>
                <c:pt idx="2403">
                  <c:v>-185.3</c:v>
                </c:pt>
                <c:pt idx="2404">
                  <c:v>-185</c:v>
                </c:pt>
                <c:pt idx="2405">
                  <c:v>-185.4</c:v>
                </c:pt>
                <c:pt idx="2406">
                  <c:v>-185.5</c:v>
                </c:pt>
                <c:pt idx="2407">
                  <c:v>-184.8</c:v>
                </c:pt>
                <c:pt idx="2408">
                  <c:v>-185.3</c:v>
                </c:pt>
                <c:pt idx="2409">
                  <c:v>-185.3</c:v>
                </c:pt>
                <c:pt idx="2410">
                  <c:v>-185.4</c:v>
                </c:pt>
                <c:pt idx="2411">
                  <c:v>-185.6</c:v>
                </c:pt>
                <c:pt idx="2412">
                  <c:v>-185.7</c:v>
                </c:pt>
                <c:pt idx="2413">
                  <c:v>-185.9</c:v>
                </c:pt>
                <c:pt idx="2414">
                  <c:v>-186</c:v>
                </c:pt>
                <c:pt idx="2415">
                  <c:v>-185.9</c:v>
                </c:pt>
                <c:pt idx="2416">
                  <c:v>-185.9</c:v>
                </c:pt>
                <c:pt idx="2417">
                  <c:v>-185.4</c:v>
                </c:pt>
                <c:pt idx="2418">
                  <c:v>-185.4</c:v>
                </c:pt>
                <c:pt idx="2419">
                  <c:v>-185.6</c:v>
                </c:pt>
                <c:pt idx="2420">
                  <c:v>-185.7</c:v>
                </c:pt>
                <c:pt idx="2421">
                  <c:v>-185.8</c:v>
                </c:pt>
                <c:pt idx="2422">
                  <c:v>-185.8</c:v>
                </c:pt>
                <c:pt idx="2423">
                  <c:v>-185.7</c:v>
                </c:pt>
                <c:pt idx="2424">
                  <c:v>-185.3</c:v>
                </c:pt>
                <c:pt idx="2425">
                  <c:v>-185.4</c:v>
                </c:pt>
                <c:pt idx="2426">
                  <c:v>-185.6</c:v>
                </c:pt>
                <c:pt idx="2427">
                  <c:v>-185.6</c:v>
                </c:pt>
                <c:pt idx="2428">
                  <c:v>-185.8</c:v>
                </c:pt>
                <c:pt idx="2429">
                  <c:v>-186</c:v>
                </c:pt>
                <c:pt idx="2430">
                  <c:v>-186.1</c:v>
                </c:pt>
                <c:pt idx="2431">
                  <c:v>-186</c:v>
                </c:pt>
                <c:pt idx="2432">
                  <c:v>-186.3</c:v>
                </c:pt>
                <c:pt idx="2433">
                  <c:v>-186.2</c:v>
                </c:pt>
                <c:pt idx="2434">
                  <c:v>-186.1</c:v>
                </c:pt>
                <c:pt idx="2435">
                  <c:v>-159.30000000000001</c:v>
                </c:pt>
                <c:pt idx="2436">
                  <c:v>-4.4000000000000004</c:v>
                </c:pt>
                <c:pt idx="2437">
                  <c:v>-6.9</c:v>
                </c:pt>
                <c:pt idx="2438">
                  <c:v>-9.8000000000000007</c:v>
                </c:pt>
                <c:pt idx="2439">
                  <c:v>-9.9</c:v>
                </c:pt>
                <c:pt idx="2440">
                  <c:v>-11</c:v>
                </c:pt>
                <c:pt idx="2441">
                  <c:v>-14.5</c:v>
                </c:pt>
                <c:pt idx="2442">
                  <c:v>-12.4</c:v>
                </c:pt>
                <c:pt idx="2443">
                  <c:v>-34.9</c:v>
                </c:pt>
                <c:pt idx="2444">
                  <c:v>-37.4</c:v>
                </c:pt>
                <c:pt idx="2445">
                  <c:v>-40</c:v>
                </c:pt>
                <c:pt idx="2446">
                  <c:v>-42.4</c:v>
                </c:pt>
                <c:pt idx="2447">
                  <c:v>-44.6</c:v>
                </c:pt>
                <c:pt idx="2448">
                  <c:v>-48.2</c:v>
                </c:pt>
                <c:pt idx="2449">
                  <c:v>-52.7</c:v>
                </c:pt>
                <c:pt idx="2450">
                  <c:v>-57</c:v>
                </c:pt>
                <c:pt idx="2451">
                  <c:v>-59.7</c:v>
                </c:pt>
                <c:pt idx="2452">
                  <c:v>-64.900000000000006</c:v>
                </c:pt>
                <c:pt idx="2453">
                  <c:v>-66</c:v>
                </c:pt>
                <c:pt idx="2454">
                  <c:v>-69.099999999999994</c:v>
                </c:pt>
                <c:pt idx="2455">
                  <c:v>-71.3</c:v>
                </c:pt>
                <c:pt idx="2456">
                  <c:v>-75.900000000000006</c:v>
                </c:pt>
                <c:pt idx="2457">
                  <c:v>-78.7</c:v>
                </c:pt>
                <c:pt idx="2458">
                  <c:v>-79.099999999999994</c:v>
                </c:pt>
                <c:pt idx="2459">
                  <c:v>-83.5</c:v>
                </c:pt>
                <c:pt idx="2460">
                  <c:v>-82.2</c:v>
                </c:pt>
                <c:pt idx="2461">
                  <c:v>-94.7</c:v>
                </c:pt>
                <c:pt idx="2462">
                  <c:v>-94.2</c:v>
                </c:pt>
                <c:pt idx="2463">
                  <c:v>-98.8</c:v>
                </c:pt>
                <c:pt idx="2464">
                  <c:v>-98.1</c:v>
                </c:pt>
                <c:pt idx="2465">
                  <c:v>-98.5</c:v>
                </c:pt>
                <c:pt idx="2466">
                  <c:v>-93.3</c:v>
                </c:pt>
                <c:pt idx="2467">
                  <c:v>-88.3</c:v>
                </c:pt>
                <c:pt idx="2468">
                  <c:v>-83.5</c:v>
                </c:pt>
                <c:pt idx="2469">
                  <c:v>-83.7</c:v>
                </c:pt>
                <c:pt idx="2470">
                  <c:v>-71.7</c:v>
                </c:pt>
                <c:pt idx="2471">
                  <c:v>-55.8</c:v>
                </c:pt>
                <c:pt idx="2472">
                  <c:v>-61</c:v>
                </c:pt>
                <c:pt idx="2473">
                  <c:v>-64.2</c:v>
                </c:pt>
                <c:pt idx="2474">
                  <c:v>-68</c:v>
                </c:pt>
                <c:pt idx="2475">
                  <c:v>-67.099999999999994</c:v>
                </c:pt>
                <c:pt idx="2476">
                  <c:v>-70.400000000000006</c:v>
                </c:pt>
                <c:pt idx="2477">
                  <c:v>-77.2</c:v>
                </c:pt>
                <c:pt idx="2478">
                  <c:v>-80.5</c:v>
                </c:pt>
                <c:pt idx="2479">
                  <c:v>-83.3</c:v>
                </c:pt>
                <c:pt idx="2480">
                  <c:v>-79.900000000000006</c:v>
                </c:pt>
                <c:pt idx="2481">
                  <c:v>-78.5</c:v>
                </c:pt>
                <c:pt idx="2482">
                  <c:v>-84.7</c:v>
                </c:pt>
                <c:pt idx="2483">
                  <c:v>-89.8</c:v>
                </c:pt>
                <c:pt idx="2484">
                  <c:v>-92.2</c:v>
                </c:pt>
                <c:pt idx="2485">
                  <c:v>-84.2</c:v>
                </c:pt>
                <c:pt idx="2486">
                  <c:v>-82</c:v>
                </c:pt>
                <c:pt idx="2487">
                  <c:v>-92.4</c:v>
                </c:pt>
                <c:pt idx="2488">
                  <c:v>-84.8</c:v>
                </c:pt>
                <c:pt idx="2489">
                  <c:v>-54.4</c:v>
                </c:pt>
                <c:pt idx="2490">
                  <c:v>-30.7</c:v>
                </c:pt>
                <c:pt idx="2491">
                  <c:v>-31.5</c:v>
                </c:pt>
                <c:pt idx="2492">
                  <c:v>-31.5</c:v>
                </c:pt>
                <c:pt idx="2493">
                  <c:v>-32</c:v>
                </c:pt>
                <c:pt idx="2494">
                  <c:v>-36.5</c:v>
                </c:pt>
                <c:pt idx="2495">
                  <c:v>-37.6</c:v>
                </c:pt>
                <c:pt idx="2496">
                  <c:v>-38.6</c:v>
                </c:pt>
                <c:pt idx="2497">
                  <c:v>-39.700000000000003</c:v>
                </c:pt>
                <c:pt idx="2498">
                  <c:v>-41.8</c:v>
                </c:pt>
                <c:pt idx="2499">
                  <c:v>-33.4</c:v>
                </c:pt>
                <c:pt idx="2500">
                  <c:v>-6.3</c:v>
                </c:pt>
                <c:pt idx="2501">
                  <c:v>4.5</c:v>
                </c:pt>
                <c:pt idx="2502">
                  <c:v>-14.5</c:v>
                </c:pt>
                <c:pt idx="2503">
                  <c:v>-17.7</c:v>
                </c:pt>
                <c:pt idx="2504">
                  <c:v>-16.5</c:v>
                </c:pt>
                <c:pt idx="2505">
                  <c:v>-5.4</c:v>
                </c:pt>
                <c:pt idx="2506">
                  <c:v>-17.399999999999999</c:v>
                </c:pt>
                <c:pt idx="2507">
                  <c:v>-22.1</c:v>
                </c:pt>
                <c:pt idx="2508">
                  <c:v>-24.6</c:v>
                </c:pt>
                <c:pt idx="2509">
                  <c:v>-19</c:v>
                </c:pt>
                <c:pt idx="2510">
                  <c:v>-20.6</c:v>
                </c:pt>
                <c:pt idx="2511">
                  <c:v>-28.9</c:v>
                </c:pt>
                <c:pt idx="2512">
                  <c:v>-29.7</c:v>
                </c:pt>
                <c:pt idx="2513">
                  <c:v>-32.1</c:v>
                </c:pt>
                <c:pt idx="2514">
                  <c:v>-35.5</c:v>
                </c:pt>
                <c:pt idx="2515">
                  <c:v>-38.1</c:v>
                </c:pt>
                <c:pt idx="2516">
                  <c:v>-40.299999999999997</c:v>
                </c:pt>
                <c:pt idx="2517">
                  <c:v>-43.6</c:v>
                </c:pt>
                <c:pt idx="2518">
                  <c:v>-41.9</c:v>
                </c:pt>
                <c:pt idx="2519">
                  <c:v>-44.5</c:v>
                </c:pt>
                <c:pt idx="2520">
                  <c:v>-46.7</c:v>
                </c:pt>
                <c:pt idx="2521">
                  <c:v>-49.4</c:v>
                </c:pt>
                <c:pt idx="2522">
                  <c:v>-45.3</c:v>
                </c:pt>
                <c:pt idx="2523">
                  <c:v>-29.2</c:v>
                </c:pt>
                <c:pt idx="2524">
                  <c:v>10.5</c:v>
                </c:pt>
                <c:pt idx="2525">
                  <c:v>5.2</c:v>
                </c:pt>
                <c:pt idx="2526">
                  <c:v>6.6</c:v>
                </c:pt>
                <c:pt idx="2527">
                  <c:v>5.7</c:v>
                </c:pt>
                <c:pt idx="2528">
                  <c:v>11.3</c:v>
                </c:pt>
                <c:pt idx="2529">
                  <c:v>7.2</c:v>
                </c:pt>
                <c:pt idx="2530">
                  <c:v>7.3</c:v>
                </c:pt>
                <c:pt idx="2531">
                  <c:v>9.6999999999999993</c:v>
                </c:pt>
                <c:pt idx="2532">
                  <c:v>8.1</c:v>
                </c:pt>
                <c:pt idx="2533">
                  <c:v>11</c:v>
                </c:pt>
                <c:pt idx="2534">
                  <c:v>15.9</c:v>
                </c:pt>
                <c:pt idx="2535">
                  <c:v>10.7</c:v>
                </c:pt>
                <c:pt idx="2536">
                  <c:v>7.7</c:v>
                </c:pt>
                <c:pt idx="2537">
                  <c:v>9.8000000000000007</c:v>
                </c:pt>
                <c:pt idx="2538">
                  <c:v>16.7</c:v>
                </c:pt>
                <c:pt idx="2539">
                  <c:v>15.8</c:v>
                </c:pt>
                <c:pt idx="2540">
                  <c:v>13.8</c:v>
                </c:pt>
                <c:pt idx="2541">
                  <c:v>13.5</c:v>
                </c:pt>
                <c:pt idx="2542">
                  <c:v>14</c:v>
                </c:pt>
                <c:pt idx="2543">
                  <c:v>15.8</c:v>
                </c:pt>
                <c:pt idx="2544">
                  <c:v>13.7</c:v>
                </c:pt>
                <c:pt idx="2545">
                  <c:v>14.7</c:v>
                </c:pt>
                <c:pt idx="2546">
                  <c:v>14.9</c:v>
                </c:pt>
                <c:pt idx="2547">
                  <c:v>15.6</c:v>
                </c:pt>
                <c:pt idx="2548">
                  <c:v>15.1</c:v>
                </c:pt>
                <c:pt idx="2549">
                  <c:v>16.100000000000001</c:v>
                </c:pt>
                <c:pt idx="2550">
                  <c:v>14.9</c:v>
                </c:pt>
                <c:pt idx="2551">
                  <c:v>-1.5</c:v>
                </c:pt>
                <c:pt idx="2552">
                  <c:v>-3.2</c:v>
                </c:pt>
                <c:pt idx="2553">
                  <c:v>-8.6999999999999993</c:v>
                </c:pt>
                <c:pt idx="2554">
                  <c:v>-9.9</c:v>
                </c:pt>
                <c:pt idx="2555">
                  <c:v>-15.5</c:v>
                </c:pt>
                <c:pt idx="2556">
                  <c:v>-15.9</c:v>
                </c:pt>
                <c:pt idx="2557">
                  <c:v>-17.899999999999999</c:v>
                </c:pt>
                <c:pt idx="2558">
                  <c:v>-20.7</c:v>
                </c:pt>
                <c:pt idx="2559">
                  <c:v>-15.9</c:v>
                </c:pt>
                <c:pt idx="2560">
                  <c:v>-9.3000000000000007</c:v>
                </c:pt>
                <c:pt idx="2561">
                  <c:v>-17.899999999999999</c:v>
                </c:pt>
                <c:pt idx="2562">
                  <c:v>-23.2</c:v>
                </c:pt>
                <c:pt idx="2563">
                  <c:v>-24.5</c:v>
                </c:pt>
                <c:pt idx="2564">
                  <c:v>18.7</c:v>
                </c:pt>
                <c:pt idx="2565">
                  <c:v>17.3</c:v>
                </c:pt>
                <c:pt idx="2566">
                  <c:v>15.2</c:v>
                </c:pt>
                <c:pt idx="2567">
                  <c:v>9.3000000000000007</c:v>
                </c:pt>
                <c:pt idx="2568">
                  <c:v>13</c:v>
                </c:pt>
                <c:pt idx="2569">
                  <c:v>10.3</c:v>
                </c:pt>
                <c:pt idx="2570">
                  <c:v>12.2</c:v>
                </c:pt>
                <c:pt idx="2571">
                  <c:v>13.4</c:v>
                </c:pt>
                <c:pt idx="2572">
                  <c:v>13.6</c:v>
                </c:pt>
                <c:pt idx="2573">
                  <c:v>15</c:v>
                </c:pt>
                <c:pt idx="2574">
                  <c:v>12.3</c:v>
                </c:pt>
                <c:pt idx="2575">
                  <c:v>12.2</c:v>
                </c:pt>
                <c:pt idx="2576">
                  <c:v>12.1</c:v>
                </c:pt>
                <c:pt idx="2577">
                  <c:v>11.7</c:v>
                </c:pt>
                <c:pt idx="2578">
                  <c:v>16.3</c:v>
                </c:pt>
                <c:pt idx="2579">
                  <c:v>8.4</c:v>
                </c:pt>
                <c:pt idx="2580">
                  <c:v>-1.4</c:v>
                </c:pt>
                <c:pt idx="2581">
                  <c:v>-6.6</c:v>
                </c:pt>
                <c:pt idx="2582">
                  <c:v>-0.6</c:v>
                </c:pt>
                <c:pt idx="2583">
                  <c:v>15.8</c:v>
                </c:pt>
                <c:pt idx="2584">
                  <c:v>5.8</c:v>
                </c:pt>
                <c:pt idx="2585">
                  <c:v>15.4</c:v>
                </c:pt>
                <c:pt idx="2586">
                  <c:v>13.2</c:v>
                </c:pt>
                <c:pt idx="2587">
                  <c:v>13.3</c:v>
                </c:pt>
                <c:pt idx="2588">
                  <c:v>7.6</c:v>
                </c:pt>
                <c:pt idx="2589">
                  <c:v>7.7</c:v>
                </c:pt>
                <c:pt idx="2590">
                  <c:v>4</c:v>
                </c:pt>
                <c:pt idx="2591">
                  <c:v>2.2000000000000002</c:v>
                </c:pt>
                <c:pt idx="2592">
                  <c:v>10.1</c:v>
                </c:pt>
                <c:pt idx="2593">
                  <c:v>0.5</c:v>
                </c:pt>
                <c:pt idx="2594">
                  <c:v>-2.2999999999999998</c:v>
                </c:pt>
                <c:pt idx="2595">
                  <c:v>-1.5</c:v>
                </c:pt>
                <c:pt idx="2596">
                  <c:v>-6.4</c:v>
                </c:pt>
                <c:pt idx="2597">
                  <c:v>-7.8</c:v>
                </c:pt>
                <c:pt idx="2598">
                  <c:v>-14.9</c:v>
                </c:pt>
                <c:pt idx="2599">
                  <c:v>-21.3</c:v>
                </c:pt>
                <c:pt idx="2600">
                  <c:v>-24.5</c:v>
                </c:pt>
                <c:pt idx="2601">
                  <c:v>-1.4</c:v>
                </c:pt>
                <c:pt idx="2602">
                  <c:v>-14.3</c:v>
                </c:pt>
                <c:pt idx="2603">
                  <c:v>-19.8</c:v>
                </c:pt>
                <c:pt idx="2604">
                  <c:v>-24.1</c:v>
                </c:pt>
                <c:pt idx="2605">
                  <c:v>-28.7</c:v>
                </c:pt>
                <c:pt idx="2606">
                  <c:v>-32.4</c:v>
                </c:pt>
                <c:pt idx="2607">
                  <c:v>-35.700000000000003</c:v>
                </c:pt>
                <c:pt idx="2608">
                  <c:v>-37.4</c:v>
                </c:pt>
                <c:pt idx="2609">
                  <c:v>-41.6</c:v>
                </c:pt>
                <c:pt idx="2610">
                  <c:v>-44.3</c:v>
                </c:pt>
                <c:pt idx="2611">
                  <c:v>-10.1</c:v>
                </c:pt>
                <c:pt idx="2612">
                  <c:v>2.9</c:v>
                </c:pt>
                <c:pt idx="2613">
                  <c:v>-6.8</c:v>
                </c:pt>
                <c:pt idx="2614">
                  <c:v>-15</c:v>
                </c:pt>
                <c:pt idx="2615">
                  <c:v>-23.8</c:v>
                </c:pt>
                <c:pt idx="2616">
                  <c:v>-29.1</c:v>
                </c:pt>
                <c:pt idx="2617">
                  <c:v>-3.6</c:v>
                </c:pt>
                <c:pt idx="2618">
                  <c:v>-20</c:v>
                </c:pt>
                <c:pt idx="2619">
                  <c:v>-3.7</c:v>
                </c:pt>
                <c:pt idx="2620">
                  <c:v>7.6</c:v>
                </c:pt>
                <c:pt idx="2621">
                  <c:v>-8.6999999999999993</c:v>
                </c:pt>
                <c:pt idx="2622">
                  <c:v>-20.399999999999999</c:v>
                </c:pt>
                <c:pt idx="2623">
                  <c:v>-29.2</c:v>
                </c:pt>
                <c:pt idx="2624">
                  <c:v>-32.6</c:v>
                </c:pt>
                <c:pt idx="2625">
                  <c:v>-38</c:v>
                </c:pt>
                <c:pt idx="2626">
                  <c:v>-48.7</c:v>
                </c:pt>
                <c:pt idx="2627">
                  <c:v>-56.9</c:v>
                </c:pt>
                <c:pt idx="2628">
                  <c:v>-63.1</c:v>
                </c:pt>
                <c:pt idx="2629">
                  <c:v>-70.099999999999994</c:v>
                </c:pt>
                <c:pt idx="2630">
                  <c:v>-72.2</c:v>
                </c:pt>
                <c:pt idx="2631">
                  <c:v>-74.7</c:v>
                </c:pt>
                <c:pt idx="2632">
                  <c:v>-82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419-4BB5-BD90-249377BC5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6449536"/>
        <c:axId val="456450848"/>
      </c:areaChart>
      <c:dateAx>
        <c:axId val="45644953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450848"/>
        <c:crosses val="autoZero"/>
        <c:auto val="1"/>
        <c:lblOffset val="100"/>
        <c:baseTimeUnit val="days"/>
      </c:dateAx>
      <c:valAx>
        <c:axId val="45645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4495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A19-12E3-491A-9BEB-85E17E8F00B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D40E-AC62-4D19-A6B8-4FFF6EC7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1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A19-12E3-491A-9BEB-85E17E8F00B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D40E-AC62-4D19-A6B8-4FFF6EC7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A19-12E3-491A-9BEB-85E17E8F00B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D40E-AC62-4D19-A6B8-4FFF6EC7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9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A19-12E3-491A-9BEB-85E17E8F00B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D40E-AC62-4D19-A6B8-4FFF6EC7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A19-12E3-491A-9BEB-85E17E8F00B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D40E-AC62-4D19-A6B8-4FFF6EC7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9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A19-12E3-491A-9BEB-85E17E8F00B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D40E-AC62-4D19-A6B8-4FFF6EC7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A19-12E3-491A-9BEB-85E17E8F00B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D40E-AC62-4D19-A6B8-4FFF6EC7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5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A19-12E3-491A-9BEB-85E17E8F00B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D40E-AC62-4D19-A6B8-4FFF6EC7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A19-12E3-491A-9BEB-85E17E8F00B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D40E-AC62-4D19-A6B8-4FFF6EC7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A19-12E3-491A-9BEB-85E17E8F00B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D40E-AC62-4D19-A6B8-4FFF6EC7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3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A19-12E3-491A-9BEB-85E17E8F00B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D40E-AC62-4D19-A6B8-4FFF6EC7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1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3A19-12E3-491A-9BEB-85E17E8F00B2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AD40E-AC62-4D19-A6B8-4FFF6EC72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5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71422"/>
              </p:ext>
            </p:extLst>
          </p:nvPr>
        </p:nvGraphicFramePr>
        <p:xfrm>
          <a:off x="533400" y="752475"/>
          <a:ext cx="11125199" cy="535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2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National Park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Rowell, Gareth A</dc:creator>
  <cp:lastModifiedBy>Rowell, Gareth A</cp:lastModifiedBy>
  <cp:revision>1</cp:revision>
  <dcterms:created xsi:type="dcterms:W3CDTF">2019-09-12T21:30:06Z</dcterms:created>
  <dcterms:modified xsi:type="dcterms:W3CDTF">2019-09-12T21:31:05Z</dcterms:modified>
</cp:coreProperties>
</file>