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Relationship Id="rId15" Type="http://schemas.openxmlformats.org/officeDocument/2006/relationships/image" Target="../media/image1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31" Type="http://schemas.openxmlformats.org/officeDocument/2006/relationships/image" Target="../media/image47.png"/><Relationship Id="rId32" Type="http://schemas.openxmlformats.org/officeDocument/2006/relationships/image" Target="../media/image48.png"/><Relationship Id="rId33" Type="http://schemas.openxmlformats.org/officeDocument/2006/relationships/image" Target="../media/image49.png"/><Relationship Id="rId34" Type="http://schemas.openxmlformats.org/officeDocument/2006/relationships/image" Target="../media/image50.png"/><Relationship Id="rId35" Type="http://schemas.openxmlformats.org/officeDocument/2006/relationships/image" Target="../media/image51.png"/><Relationship Id="rId36" Type="http://schemas.openxmlformats.org/officeDocument/2006/relationships/image" Target="../media/image52.png"/><Relationship Id="rId37" Type="http://schemas.openxmlformats.org/officeDocument/2006/relationships/image" Target="../media/image53.png"/><Relationship Id="rId38" Type="http://schemas.openxmlformats.org/officeDocument/2006/relationships/image" Target="../media/image54.png"/><Relationship Id="rId39" Type="http://schemas.openxmlformats.org/officeDocument/2006/relationships/image" Target="../media/image5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Relationship Id="rId22" Type="http://schemas.openxmlformats.org/officeDocument/2006/relationships/image" Target="../media/image129.png"/><Relationship Id="rId23" Type="http://schemas.openxmlformats.org/officeDocument/2006/relationships/image" Target="../media/image130.png"/><Relationship Id="rId24" Type="http://schemas.openxmlformats.org/officeDocument/2006/relationships/image" Target="../media/image131.png"/><Relationship Id="rId25" Type="http://schemas.openxmlformats.org/officeDocument/2006/relationships/image" Target="../media/image132.png"/><Relationship Id="rId26" Type="http://schemas.openxmlformats.org/officeDocument/2006/relationships/image" Target="../media/image133.png"/><Relationship Id="rId27" Type="http://schemas.openxmlformats.org/officeDocument/2006/relationships/image" Target="../media/image13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Relationship Id="rId18" Type="http://schemas.openxmlformats.org/officeDocument/2006/relationships/image" Target="../media/image159.png"/><Relationship Id="rId19" Type="http://schemas.openxmlformats.org/officeDocument/2006/relationships/image" Target="../media/image1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3375" y="8274911"/>
            <a:ext cx="16458965" cy="1139153"/>
            <a:chOff x="913375" y="8274911"/>
            <a:chExt cx="16458965" cy="11391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13375" y="8274911"/>
              <a:ext cx="16458965" cy="113915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7745" y="8425250"/>
            <a:ext cx="4970307" cy="10190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2892" y="8460978"/>
            <a:ext cx="1253992" cy="9069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2066" y="8378274"/>
            <a:ext cx="875285" cy="875285"/>
            <a:chOff x="1092066" y="8378274"/>
            <a:chExt cx="875285" cy="8752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066" y="8378274"/>
              <a:ext cx="875285" cy="8752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13766" y="1930014"/>
            <a:ext cx="7058183" cy="4882829"/>
            <a:chOff x="5613766" y="1930014"/>
            <a:chExt cx="7058183" cy="488282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613766" y="2594476"/>
              <a:ext cx="7058183" cy="4218367"/>
              <a:chOff x="5613766" y="2594476"/>
              <a:chExt cx="7058183" cy="421836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613766" y="2594476"/>
                <a:ext cx="7058183" cy="421836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92977" y="2766795"/>
              <a:ext cx="6699759" cy="3873729"/>
              <a:chOff x="5792977" y="2766795"/>
              <a:chExt cx="6699759" cy="38737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2977" y="2766795"/>
                <a:ext cx="6699759" cy="387372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0356" y="3949481"/>
              <a:ext cx="9303630" cy="345934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462953" y="1930014"/>
              <a:ext cx="5359807" cy="2679904"/>
              <a:chOff x="6462953" y="1930014"/>
              <a:chExt cx="5359807" cy="267990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0800000">
                <a:off x="6462953" y="1930014"/>
                <a:ext cx="5359807" cy="267990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1507" y="1558598"/>
              <a:ext cx="6512458" cy="4855354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26794" y="2947809"/>
              <a:ext cx="2468189" cy="17558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34427" y="6935654"/>
            <a:ext cx="4616860" cy="1735670"/>
            <a:chOff x="6834427" y="6935654"/>
            <a:chExt cx="4616860" cy="173567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834427" y="6935654"/>
              <a:ext cx="4496560" cy="1056961"/>
              <a:chOff x="6834427" y="6935654"/>
              <a:chExt cx="4496560" cy="105696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0800000">
                <a:off x="6834427" y="6935654"/>
                <a:ext cx="4496560" cy="105696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745745" y="6965782"/>
              <a:ext cx="1705542" cy="1705542"/>
              <a:chOff x="9745745" y="6965782"/>
              <a:chExt cx="1705542" cy="170554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745745" y="6965782"/>
                <a:ext cx="1705542" cy="1705542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79636" y="6756390"/>
              <a:ext cx="2448162" cy="1679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3602" y="1914135"/>
            <a:ext cx="1684278" cy="686795"/>
            <a:chOff x="1613602" y="1914135"/>
            <a:chExt cx="1684278" cy="6867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602" y="1914135"/>
              <a:ext cx="1684278" cy="6867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1459" y="1924697"/>
            <a:ext cx="2115592" cy="6653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3105" y="2188372"/>
            <a:ext cx="4839257" cy="16448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80664" y="3423559"/>
            <a:ext cx="13905338" cy="2541926"/>
            <a:chOff x="2180664" y="3423559"/>
            <a:chExt cx="13905338" cy="25419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0664" y="3423559"/>
              <a:ext cx="13905338" cy="254192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71619" y="3426933"/>
            <a:ext cx="3382410" cy="13649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85219" y="4823267"/>
            <a:ext cx="10983629" cy="9809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83521" y="6360136"/>
            <a:ext cx="13905338" cy="2541926"/>
            <a:chOff x="2283521" y="6360136"/>
            <a:chExt cx="13905338" cy="25419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3521" y="6360136"/>
              <a:ext cx="13905338" cy="25419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74476" y="6353990"/>
            <a:ext cx="2524543" cy="13649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36190" y="7722762"/>
            <a:ext cx="7575295" cy="980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9932" y="8330353"/>
            <a:ext cx="1253992" cy="9069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6626" y="8425704"/>
            <a:ext cx="579195" cy="579195"/>
            <a:chOff x="1196626" y="8425704"/>
            <a:chExt cx="579195" cy="5791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6626" y="8425704"/>
              <a:ext cx="579195" cy="5791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29869" y="7687980"/>
            <a:ext cx="1783029" cy="1745132"/>
            <a:chOff x="15629869" y="7687980"/>
            <a:chExt cx="1783029" cy="17451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29869" y="7687980"/>
              <a:ext cx="1783029" cy="174513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325398" y="8787744"/>
            <a:ext cx="6354573" cy="7900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64800" y="2599247"/>
            <a:ext cx="10063315" cy="45455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57307" y="5933789"/>
            <a:ext cx="10705695" cy="821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7AC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77251" y="352429"/>
            <a:ext cx="6314286" cy="9580952"/>
            <a:chOff x="6377251" y="352429"/>
            <a:chExt cx="6314286" cy="958095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91456" y="539355"/>
              <a:ext cx="5680917" cy="9207004"/>
              <a:chOff x="6691456" y="539355"/>
              <a:chExt cx="5680917" cy="920700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40000">
                <a:off x="6691456" y="539355"/>
                <a:ext cx="5680917" cy="920700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96508" y="3897864"/>
              <a:ext cx="4610100" cy="4782844"/>
              <a:chOff x="7296508" y="3897864"/>
              <a:chExt cx="4610100" cy="478284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40000">
                <a:off x="7296508" y="3897864"/>
                <a:ext cx="4610100" cy="4782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923967" y="1245733"/>
            <a:ext cx="4751060" cy="1964064"/>
            <a:chOff x="6923967" y="1245733"/>
            <a:chExt cx="4751060" cy="19640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40000">
              <a:off x="6923967" y="1245733"/>
              <a:ext cx="4751060" cy="196406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240000">
            <a:off x="7109901" y="3393713"/>
            <a:ext cx="5028444" cy="53749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240000">
            <a:off x="8837137" y="8564075"/>
            <a:ext cx="3559417" cy="9362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58966" y="6225582"/>
            <a:ext cx="3433542" cy="233305"/>
            <a:chOff x="8358966" y="6225582"/>
            <a:chExt cx="3433542" cy="2333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40000">
              <a:off x="8358966" y="6225582"/>
              <a:ext cx="3433542" cy="2333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37509" y="6939104"/>
            <a:ext cx="4177062" cy="233305"/>
            <a:chOff x="7537509" y="6939104"/>
            <a:chExt cx="4177062" cy="2333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40000">
              <a:off x="7537509" y="6939104"/>
              <a:ext cx="4177062" cy="2333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7504" y="5451141"/>
            <a:ext cx="924186" cy="493790"/>
            <a:chOff x="8557504" y="5451141"/>
            <a:chExt cx="924186" cy="4937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60000">
              <a:off x="8557504" y="5451141"/>
              <a:ext cx="924186" cy="4937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44322" y="1346126"/>
            <a:ext cx="3971429" cy="1752381"/>
            <a:chOff x="7344322" y="1346126"/>
            <a:chExt cx="3971429" cy="175238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391322" y="1479247"/>
              <a:ext cx="3868501" cy="1482641"/>
              <a:chOff x="7391322" y="1479247"/>
              <a:chExt cx="3868501" cy="148264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40000">
                <a:off x="7391322" y="1479247"/>
                <a:ext cx="3868501" cy="148264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536590" y="1612326"/>
              <a:ext cx="3567160" cy="1238007"/>
              <a:chOff x="7536590" y="1612326"/>
              <a:chExt cx="3567160" cy="123800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40000">
                <a:off x="7536590" y="1612326"/>
                <a:ext cx="3567160" cy="1238007"/>
              </a:xfrm>
              <a:prstGeom prst="rect">
                <a:avLst/>
              </a:prstGeom>
            </p:spPr>
          </p:pic>
        </p:grpSp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240000">
            <a:off x="7277492" y="1597644"/>
            <a:ext cx="4190323" cy="159475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827501" y="2467489"/>
            <a:ext cx="997643" cy="1128481"/>
            <a:chOff x="6827501" y="2467489"/>
            <a:chExt cx="997643" cy="11284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40000">
              <a:off x="6827501" y="2467489"/>
              <a:ext cx="997643" cy="112848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24709" y="880875"/>
            <a:ext cx="978188" cy="1076007"/>
            <a:chOff x="10824709" y="880875"/>
            <a:chExt cx="978188" cy="107600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240000">
              <a:off x="10824709" y="880875"/>
              <a:ext cx="978188" cy="10760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453797" y="8262683"/>
            <a:ext cx="966474" cy="1041709"/>
            <a:chOff x="7453797" y="8262683"/>
            <a:chExt cx="966474" cy="10417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40000">
              <a:off x="7453797" y="8262683"/>
              <a:ext cx="966474" cy="1041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07130" y="3349731"/>
            <a:ext cx="3569131" cy="2095238"/>
            <a:chOff x="3607130" y="3349731"/>
            <a:chExt cx="3569131" cy="20952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9324" y="2438871"/>
              <a:ext cx="7138262" cy="419047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7130" y="3349731"/>
              <a:ext cx="3569131" cy="2095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13970" y="3349731"/>
            <a:ext cx="3569131" cy="2095238"/>
            <a:chOff x="7613970" y="3349731"/>
            <a:chExt cx="3569131" cy="20952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164" y="2438871"/>
              <a:ext cx="7138262" cy="41904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3970" y="3349731"/>
              <a:ext cx="3569131" cy="20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77952" y="3374813"/>
            <a:ext cx="3569131" cy="2095238"/>
            <a:chOff x="11677952" y="3374813"/>
            <a:chExt cx="3569131" cy="20952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30146" y="2463953"/>
              <a:ext cx="7138262" cy="419047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7952" y="3374813"/>
              <a:ext cx="3569131" cy="20952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57922" y="3892588"/>
            <a:ext cx="4736439" cy="13142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03267" y="3917670"/>
            <a:ext cx="3046676" cy="13142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59450" y="1293347"/>
            <a:ext cx="8098755" cy="251630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43800" y="2999428"/>
            <a:ext cx="900897" cy="750769"/>
            <a:chOff x="3643800" y="2999428"/>
            <a:chExt cx="900897" cy="75076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643800" y="2999428"/>
              <a:ext cx="900897" cy="750769"/>
              <a:chOff x="3643800" y="2999428"/>
              <a:chExt cx="900897" cy="75076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643800" y="2999428"/>
                <a:ext cx="900897" cy="75076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38070" y="2897116"/>
              <a:ext cx="951362" cy="8650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36142" y="3775070"/>
            <a:ext cx="5411505" cy="14849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94110" y="2999428"/>
            <a:ext cx="900897" cy="750769"/>
            <a:chOff x="7694110" y="2999428"/>
            <a:chExt cx="900897" cy="75076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94110" y="2999428"/>
              <a:ext cx="900897" cy="750769"/>
              <a:chOff x="7694110" y="2999428"/>
              <a:chExt cx="900897" cy="75076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694110" y="2999428"/>
                <a:ext cx="900897" cy="75076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88383" y="2897115"/>
              <a:ext cx="989458" cy="8650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68675" y="2999428"/>
            <a:ext cx="900897" cy="750769"/>
            <a:chOff x="11568675" y="2999428"/>
            <a:chExt cx="900897" cy="75076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568675" y="2999428"/>
              <a:ext cx="900897" cy="750769"/>
              <a:chOff x="11568675" y="2999428"/>
              <a:chExt cx="900897" cy="75076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568675" y="2999428"/>
                <a:ext cx="900897" cy="75076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62945" y="2897112"/>
              <a:ext cx="979935" cy="8650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659265" y="6046692"/>
            <a:ext cx="3569131" cy="2095238"/>
            <a:chOff x="3659265" y="6046692"/>
            <a:chExt cx="3569131" cy="209523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11459" y="5135832"/>
              <a:ext cx="7138262" cy="4190476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9265" y="6046692"/>
              <a:ext cx="3569131" cy="209523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69563" y="6465997"/>
            <a:ext cx="4493019" cy="147541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607130" y="5696389"/>
            <a:ext cx="900897" cy="750769"/>
            <a:chOff x="3607130" y="5696389"/>
            <a:chExt cx="900897" cy="75076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3607130" y="5696389"/>
              <a:ext cx="900897" cy="750769"/>
              <a:chOff x="3607130" y="5696389"/>
              <a:chExt cx="900897" cy="75076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607130" y="5696389"/>
                <a:ext cx="900897" cy="750769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01408" y="5594073"/>
              <a:ext cx="998983" cy="8650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613970" y="6046692"/>
            <a:ext cx="3569131" cy="2095238"/>
            <a:chOff x="7613970" y="6046692"/>
            <a:chExt cx="3569131" cy="20952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66164" y="5135832"/>
              <a:ext cx="7138262" cy="4190476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13970" y="6046692"/>
              <a:ext cx="3569131" cy="20952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620810" y="6046692"/>
            <a:ext cx="3569131" cy="2095238"/>
            <a:chOff x="11620810" y="6046692"/>
            <a:chExt cx="3569131" cy="209523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73003" y="5135832"/>
              <a:ext cx="7138262" cy="4190476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20810" y="6046692"/>
              <a:ext cx="3569131" cy="209523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514425" y="6465997"/>
            <a:ext cx="3726114" cy="147541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635236" y="6589550"/>
            <a:ext cx="3898819" cy="131428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613970" y="5696389"/>
            <a:ext cx="900897" cy="750769"/>
            <a:chOff x="7613970" y="5696389"/>
            <a:chExt cx="900897" cy="75076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613970" y="5696389"/>
              <a:ext cx="900897" cy="750769"/>
              <a:chOff x="7613970" y="5696389"/>
              <a:chExt cx="900897" cy="75076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613970" y="5696389"/>
                <a:ext cx="900897" cy="75076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08242" y="5594079"/>
              <a:ext cx="979934" cy="8650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664280" y="5696389"/>
            <a:ext cx="900897" cy="750769"/>
            <a:chOff x="11664280" y="5696389"/>
            <a:chExt cx="900897" cy="75076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664280" y="5696389"/>
              <a:ext cx="900897" cy="750769"/>
              <a:chOff x="11664280" y="5696389"/>
              <a:chExt cx="900897" cy="750769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1664280" y="5696389"/>
                <a:ext cx="900897" cy="750769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658556" y="5594079"/>
              <a:ext cx="989459" cy="865030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6065680" y="8180881"/>
            <a:ext cx="1253992" cy="906926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5562374" y="8276232"/>
            <a:ext cx="579195" cy="579195"/>
            <a:chOff x="15562374" y="8276232"/>
            <a:chExt cx="579195" cy="57919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562374" y="8276232"/>
              <a:ext cx="579195" cy="579195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2137173" y="8681830"/>
            <a:ext cx="6354573" cy="7900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3602" y="3526089"/>
            <a:ext cx="5091779" cy="5445460"/>
            <a:chOff x="1613602" y="3526089"/>
            <a:chExt cx="5091779" cy="54454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602" y="3526089"/>
              <a:ext cx="5091779" cy="5445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7991" y="3526089"/>
            <a:ext cx="5262053" cy="5445460"/>
            <a:chOff x="6977991" y="3526089"/>
            <a:chExt cx="5262053" cy="54454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7991" y="3526089"/>
              <a:ext cx="5262053" cy="5445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52556" y="3526089"/>
            <a:ext cx="4232897" cy="5445460"/>
            <a:chOff x="12552556" y="3526089"/>
            <a:chExt cx="4232897" cy="54454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52556" y="3526089"/>
              <a:ext cx="4232897" cy="54454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3602" y="1914135"/>
            <a:ext cx="1684278" cy="686795"/>
            <a:chOff x="1613602" y="1914135"/>
            <a:chExt cx="1684278" cy="6867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3602" y="1914135"/>
              <a:ext cx="1684278" cy="6867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1456" y="1924694"/>
            <a:ext cx="2077497" cy="66537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330" y="2190854"/>
            <a:ext cx="4619228" cy="1645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3602" y="3526089"/>
            <a:ext cx="5091779" cy="5445460"/>
            <a:chOff x="1613602" y="3526089"/>
            <a:chExt cx="5091779" cy="54454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602" y="3526089"/>
              <a:ext cx="5091779" cy="5445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7991" y="3526089"/>
            <a:ext cx="5262053" cy="5445460"/>
            <a:chOff x="6977991" y="3526089"/>
            <a:chExt cx="5262053" cy="54454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7991" y="3526089"/>
              <a:ext cx="5262053" cy="5445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52556" y="3526089"/>
            <a:ext cx="4232897" cy="5445460"/>
            <a:chOff x="12552556" y="3526089"/>
            <a:chExt cx="4232897" cy="54454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52556" y="3526089"/>
              <a:ext cx="4232897" cy="54454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3602" y="1914135"/>
            <a:ext cx="1684278" cy="686795"/>
            <a:chOff x="1613602" y="1914135"/>
            <a:chExt cx="1684278" cy="6867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3602" y="1914135"/>
              <a:ext cx="1684278" cy="6867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13602" y="3526089"/>
            <a:ext cx="15171851" cy="5445460"/>
            <a:chOff x="1613602" y="3526089"/>
            <a:chExt cx="15171851" cy="54454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3602" y="3526089"/>
              <a:ext cx="15171851" cy="544546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1456" y="1924694"/>
            <a:ext cx="2077497" cy="6653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7330" y="2190854"/>
            <a:ext cx="4619228" cy="164570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53134" y="5190059"/>
            <a:ext cx="3398071" cy="23668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02661" y="5190059"/>
            <a:ext cx="3388547" cy="23668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62657" y="5190059"/>
            <a:ext cx="3426614" cy="2366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3602" y="1914135"/>
            <a:ext cx="1684278" cy="686795"/>
            <a:chOff x="1613602" y="1914135"/>
            <a:chExt cx="1684278" cy="6867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602" y="1914135"/>
              <a:ext cx="1684278" cy="6867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8748" y="3796630"/>
            <a:ext cx="11194896" cy="2088219"/>
            <a:chOff x="1538748" y="3796630"/>
            <a:chExt cx="11194896" cy="20882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8748" y="3796630"/>
              <a:ext cx="11194896" cy="20882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8748" y="6218172"/>
            <a:ext cx="11194896" cy="2604176"/>
            <a:chOff x="1538748" y="6218172"/>
            <a:chExt cx="11194896" cy="26041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8748" y="6218172"/>
              <a:ext cx="11194896" cy="26041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93824" y="4100990"/>
            <a:ext cx="2135432" cy="956153"/>
            <a:chOff x="6893824" y="4100990"/>
            <a:chExt cx="2135432" cy="9561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3824" y="4100990"/>
              <a:ext cx="2135432" cy="956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84059" y="6502216"/>
            <a:ext cx="1057148" cy="611383"/>
            <a:chOff x="5584059" y="6502216"/>
            <a:chExt cx="1057148" cy="6113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4059" y="6502216"/>
              <a:ext cx="1057148" cy="6113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98295" y="7520260"/>
            <a:ext cx="1528718" cy="611383"/>
            <a:chOff x="4698295" y="7520260"/>
            <a:chExt cx="1528718" cy="6113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8295" y="7520260"/>
              <a:ext cx="1528718" cy="6113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55494" y="4568808"/>
            <a:ext cx="4561488" cy="4845257"/>
            <a:chOff x="12655494" y="4568808"/>
            <a:chExt cx="4561488" cy="48452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55494" y="4568808"/>
              <a:ext cx="4561488" cy="484525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1456" y="1924694"/>
            <a:ext cx="2077497" cy="66537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7330" y="2190854"/>
            <a:ext cx="4619228" cy="164570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800103" y="7469077"/>
            <a:ext cx="1454114" cy="1559783"/>
            <a:chOff x="11800103" y="7469077"/>
            <a:chExt cx="1454114" cy="15597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660000">
              <a:off x="11800103" y="7469077"/>
              <a:ext cx="1454114" cy="15597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52667" y="7664108"/>
            <a:ext cx="1454114" cy="1559783"/>
            <a:chOff x="12952667" y="7664108"/>
            <a:chExt cx="1454114" cy="155978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900000">
              <a:off x="12952667" y="7664108"/>
              <a:ext cx="1454114" cy="15597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969561"/>
            <a:ext cx="18285714" cy="1316153"/>
            <a:chOff x="0" y="8969561"/>
            <a:chExt cx="18285714" cy="13161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969561"/>
              <a:ext cx="18285714" cy="13161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16268" y="9177028"/>
            <a:ext cx="14357063" cy="1108686"/>
            <a:chOff x="1916268" y="9177028"/>
            <a:chExt cx="14357063" cy="11086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6268" y="9177028"/>
              <a:ext cx="14357063" cy="11086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79980" y="-1838095"/>
            <a:ext cx="9321945" cy="13961905"/>
            <a:chOff x="4479980" y="-1838095"/>
            <a:chExt cx="9321945" cy="1396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479980" y="-1838095"/>
              <a:ext cx="9321945" cy="139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17143" y="681458"/>
            <a:ext cx="13047619" cy="8734062"/>
            <a:chOff x="2617143" y="681458"/>
            <a:chExt cx="13047619" cy="87340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7143" y="681458"/>
              <a:ext cx="13047619" cy="87340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19048" y="1450982"/>
            <a:ext cx="12647619" cy="6949019"/>
            <a:chOff x="2819048" y="1450982"/>
            <a:chExt cx="12647619" cy="69490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504762" y="-2023528"/>
              <a:ext cx="25295238" cy="1389803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9048" y="1450982"/>
              <a:ext cx="12647619" cy="69490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2448" y="8393370"/>
            <a:ext cx="5773752" cy="10285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12363" y="8545751"/>
            <a:ext cx="1683704" cy="505111"/>
            <a:chOff x="8312363" y="8545751"/>
            <a:chExt cx="1683704" cy="50511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312363" y="8545751"/>
              <a:ext cx="1683704" cy="505111"/>
              <a:chOff x="8312363" y="8545751"/>
              <a:chExt cx="1683704" cy="50511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312363" y="8545751"/>
                <a:ext cx="1683704" cy="50511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651472" y="8622336"/>
              <a:ext cx="351942" cy="351942"/>
              <a:chOff x="8651472" y="8622336"/>
              <a:chExt cx="351942" cy="35194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651472" y="8622336"/>
                <a:ext cx="351942" cy="35194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53938" y="8444712"/>
              <a:ext cx="861621" cy="7823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12363" y="8545751"/>
            <a:ext cx="1683704" cy="505111"/>
            <a:chOff x="8312363" y="8545751"/>
            <a:chExt cx="1683704" cy="50511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312363" y="8545751"/>
              <a:ext cx="1683704" cy="505111"/>
              <a:chOff x="8312363" y="8545751"/>
              <a:chExt cx="1683704" cy="50511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312363" y="8545751"/>
                <a:ext cx="1683704" cy="50511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651472" y="8622336"/>
              <a:ext cx="351942" cy="351942"/>
              <a:chOff x="8651472" y="8622336"/>
              <a:chExt cx="351942" cy="35194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651472" y="8622336"/>
                <a:ext cx="351942" cy="351942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53938" y="8444712"/>
              <a:ext cx="861621" cy="782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16827" y="1822281"/>
            <a:ext cx="1684278" cy="686795"/>
            <a:chOff x="15116827" y="1822281"/>
            <a:chExt cx="1684278" cy="6867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16827" y="1822281"/>
              <a:ext cx="1684278" cy="6867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32818" y="1832843"/>
            <a:ext cx="1448954" cy="6653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73409" y="2121775"/>
            <a:ext cx="4705923" cy="16448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7207" y="1632649"/>
            <a:ext cx="15501180" cy="120279"/>
            <a:chOff x="1417207" y="1632649"/>
            <a:chExt cx="15501180" cy="1202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207" y="1632649"/>
              <a:ext cx="15501180" cy="1202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6040" y="9060522"/>
            <a:ext cx="15593439" cy="120279"/>
            <a:chOff x="1366040" y="9060522"/>
            <a:chExt cx="15593439" cy="1202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6040" y="9060522"/>
              <a:ext cx="15593439" cy="120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93091" y="5309651"/>
            <a:ext cx="7431545" cy="120279"/>
            <a:chOff x="13193091" y="5309651"/>
            <a:chExt cx="7431545" cy="1202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3193091" y="5309651"/>
              <a:ext cx="7431545" cy="120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236606" y="5316771"/>
            <a:ext cx="7272987" cy="120279"/>
            <a:chOff x="-2236606" y="5316771"/>
            <a:chExt cx="7272987" cy="1202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-2236606" y="5316771"/>
              <a:ext cx="7272987" cy="1202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584326" y="7671207"/>
            <a:ext cx="1780952" cy="1742857"/>
            <a:chOff x="15584326" y="7671207"/>
            <a:chExt cx="1780952" cy="17428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84326" y="7671207"/>
              <a:ext cx="1780952" cy="1742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48916" y="7697504"/>
            <a:ext cx="1783029" cy="1745132"/>
            <a:chOff x="15648916" y="7697504"/>
            <a:chExt cx="1783029" cy="17451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71309" y="6938845"/>
              <a:ext cx="3566058" cy="3490264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48916" y="7697504"/>
              <a:ext cx="1783029" cy="174513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76190" y="2535457"/>
            <a:ext cx="14425095" cy="90828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058722" y="2247682"/>
            <a:ext cx="6472699" cy="6529835"/>
            <a:chOff x="2058722" y="2247682"/>
            <a:chExt cx="6472699" cy="65298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107214" y="-946822"/>
              <a:ext cx="12945398" cy="1305967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8722" y="2247682"/>
              <a:ext cx="6472699" cy="65298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76724" y="3774024"/>
            <a:ext cx="5862726" cy="3739511"/>
            <a:chOff x="2476724" y="3774024"/>
            <a:chExt cx="5862726" cy="373951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6724" y="3774024"/>
              <a:ext cx="5862726" cy="373951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46886" y="2818305"/>
            <a:ext cx="4072152" cy="143695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58715" y="8040686"/>
            <a:ext cx="2502189" cy="6092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973918" y="2146631"/>
            <a:ext cx="786139" cy="786139"/>
            <a:chOff x="4973918" y="2146631"/>
            <a:chExt cx="786139" cy="78613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73918" y="2146631"/>
              <a:ext cx="786139" cy="7861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476724" y="4019208"/>
            <a:ext cx="481671" cy="472038"/>
            <a:chOff x="2476724" y="4019208"/>
            <a:chExt cx="481671" cy="47203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76724" y="4019208"/>
              <a:ext cx="481671" cy="4720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476724" y="4926281"/>
            <a:ext cx="481671" cy="472038"/>
            <a:chOff x="2476724" y="4926281"/>
            <a:chExt cx="481671" cy="47203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76724" y="4926281"/>
              <a:ext cx="481671" cy="4720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476724" y="5812647"/>
            <a:ext cx="481671" cy="472038"/>
            <a:chOff x="2476724" y="5812647"/>
            <a:chExt cx="481671" cy="47203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76724" y="5812647"/>
              <a:ext cx="481671" cy="4720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476724" y="6719720"/>
            <a:ext cx="481671" cy="472038"/>
            <a:chOff x="2476724" y="6719720"/>
            <a:chExt cx="481671" cy="47203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76724" y="6719720"/>
              <a:ext cx="481671" cy="47203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892076" y="3816743"/>
            <a:ext cx="4883257" cy="4966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3602" y="1914135"/>
            <a:ext cx="1684278" cy="686795"/>
            <a:chOff x="1613602" y="1914135"/>
            <a:chExt cx="1684278" cy="6867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602" y="1914135"/>
              <a:ext cx="1684278" cy="6867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97879" y="1721033"/>
            <a:ext cx="13676500" cy="7693031"/>
            <a:chOff x="3297879" y="1721033"/>
            <a:chExt cx="13676500" cy="76930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7879" y="1721033"/>
              <a:ext cx="13676500" cy="769303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1459" y="1924697"/>
            <a:ext cx="2125116" cy="6653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6038" y="2046676"/>
            <a:ext cx="4212381" cy="18287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EF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709" y="715824"/>
            <a:ext cx="17342296" cy="9116617"/>
            <a:chOff x="471709" y="715824"/>
            <a:chExt cx="17342296" cy="9116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00263" y="-3743309"/>
              <a:ext cx="34684592" cy="1823323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09" y="715824"/>
              <a:ext cx="17342296" cy="91166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08064" y="-3243150"/>
            <a:ext cx="8869585" cy="16444843"/>
            <a:chOff x="4708064" y="-3243150"/>
            <a:chExt cx="8869585" cy="164448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9760" y="-11369083"/>
              <a:ext cx="17739171" cy="328896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8064" y="-3243150"/>
              <a:ext cx="8869585" cy="1644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3602" y="1914135"/>
            <a:ext cx="1684278" cy="686795"/>
            <a:chOff x="1613602" y="1914135"/>
            <a:chExt cx="1684278" cy="6867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602" y="1914135"/>
              <a:ext cx="1684278" cy="6867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1459" y="1924697"/>
            <a:ext cx="2115592" cy="6653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6991" y="2046676"/>
            <a:ext cx="4345714" cy="18287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20929" y="3424235"/>
            <a:ext cx="4600153" cy="5380306"/>
            <a:chOff x="2020929" y="3424235"/>
            <a:chExt cx="4600153" cy="53803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0929" y="3424235"/>
              <a:ext cx="4600153" cy="5380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12948" y="3424235"/>
            <a:ext cx="4600153" cy="5380306"/>
            <a:chOff x="6812948" y="3424235"/>
            <a:chExt cx="4600153" cy="53803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2948" y="3424235"/>
              <a:ext cx="4600153" cy="53803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26537" y="3424235"/>
            <a:ext cx="4600153" cy="5348593"/>
            <a:chOff x="11626537" y="3424235"/>
            <a:chExt cx="4600153" cy="5348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26537" y="3424235"/>
              <a:ext cx="4600153" cy="53485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39600" y="6589124"/>
            <a:ext cx="3651390" cy="16476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30162" y="6600962"/>
            <a:ext cx="3586867" cy="16285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07048" y="6642229"/>
            <a:ext cx="4213904" cy="171429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039877" y="3926466"/>
            <a:ext cx="2205961" cy="2695333"/>
            <a:chOff x="8039877" y="3926466"/>
            <a:chExt cx="2205961" cy="269533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039877" y="3926466"/>
              <a:ext cx="1182080" cy="2695333"/>
              <a:chOff x="8039877" y="3926466"/>
              <a:chExt cx="1182080" cy="269533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039877" y="3926466"/>
                <a:ext cx="1182080" cy="269533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270960" y="4166046"/>
              <a:ext cx="974877" cy="2395674"/>
              <a:chOff x="9270960" y="4166046"/>
              <a:chExt cx="974877" cy="239567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70960" y="4166046"/>
                <a:ext cx="974877" cy="239567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996855" y="4535954"/>
            <a:ext cx="1454114" cy="1559783"/>
            <a:chOff x="2996855" y="4535954"/>
            <a:chExt cx="1454114" cy="155978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660000">
              <a:off x="2996855" y="4535954"/>
              <a:ext cx="1454114" cy="15597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49418" y="4730986"/>
            <a:ext cx="1454114" cy="1559783"/>
            <a:chOff x="4149418" y="4730986"/>
            <a:chExt cx="1454114" cy="155978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900000">
              <a:off x="4149418" y="4730986"/>
              <a:ext cx="1454114" cy="15597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444547" y="3472867"/>
            <a:ext cx="2964134" cy="3739250"/>
            <a:chOff x="12444547" y="3472867"/>
            <a:chExt cx="2964134" cy="37392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44547" y="3472867"/>
              <a:ext cx="2964134" cy="3739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2023-11-16T15:20:20Z</dcterms:created>
  <dcterms:modified xsi:type="dcterms:W3CDTF">2023-11-16T15:20:20Z</dcterms:modified>
</cp:coreProperties>
</file>