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E20B19-5BDC-4707-82DA-6711F9E013FA}" v="57" dt="2025-04-09T23:01:52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e Gardini" userId="b4ef8b79878bab83" providerId="LiveId" clId="{44E20B19-5BDC-4707-82DA-6711F9E013FA}"/>
    <pc:docChg chg="undo redo custSel addSld delSld modSld">
      <pc:chgData name="Cesare Gardini" userId="b4ef8b79878bab83" providerId="LiveId" clId="{44E20B19-5BDC-4707-82DA-6711F9E013FA}" dt="2025-04-09T23:02:00.484" v="226" actId="21"/>
      <pc:docMkLst>
        <pc:docMk/>
      </pc:docMkLst>
      <pc:sldChg chg="modSp new mod">
        <pc:chgData name="Cesare Gardini" userId="b4ef8b79878bab83" providerId="LiveId" clId="{44E20B19-5BDC-4707-82DA-6711F9E013FA}" dt="2025-04-09T22:51:09.473" v="152" actId="20577"/>
        <pc:sldMkLst>
          <pc:docMk/>
          <pc:sldMk cId="227835182" sldId="261"/>
        </pc:sldMkLst>
        <pc:spChg chg="mod">
          <ac:chgData name="Cesare Gardini" userId="b4ef8b79878bab83" providerId="LiveId" clId="{44E20B19-5BDC-4707-82DA-6711F9E013FA}" dt="2025-04-09T22:44:53.795" v="65" actId="27636"/>
          <ac:spMkLst>
            <pc:docMk/>
            <pc:sldMk cId="227835182" sldId="261"/>
            <ac:spMk id="2" creationId="{246579E7-4804-5431-648F-B780B701FA08}"/>
          </ac:spMkLst>
        </pc:spChg>
        <pc:spChg chg="mod">
          <ac:chgData name="Cesare Gardini" userId="b4ef8b79878bab83" providerId="LiveId" clId="{44E20B19-5BDC-4707-82DA-6711F9E013FA}" dt="2025-04-09T22:51:09.473" v="152" actId="20577"/>
          <ac:spMkLst>
            <pc:docMk/>
            <pc:sldMk cId="227835182" sldId="261"/>
            <ac:spMk id="3" creationId="{E72E43F8-EDCD-5197-41FC-0162D7441D8E}"/>
          </ac:spMkLst>
        </pc:spChg>
      </pc:sldChg>
      <pc:sldChg chg="del">
        <pc:chgData name="Cesare Gardini" userId="b4ef8b79878bab83" providerId="LiveId" clId="{44E20B19-5BDC-4707-82DA-6711F9E013FA}" dt="2025-04-09T22:32:13.491" v="0" actId="2696"/>
        <pc:sldMkLst>
          <pc:docMk/>
          <pc:sldMk cId="3402798946" sldId="261"/>
        </pc:sldMkLst>
      </pc:sldChg>
      <pc:sldChg chg="addSp delSp modSp new mod setBg">
        <pc:chgData name="Cesare Gardini" userId="b4ef8b79878bab83" providerId="LiveId" clId="{44E20B19-5BDC-4707-82DA-6711F9E013FA}" dt="2025-04-09T22:51:35.807" v="155" actId="20577"/>
        <pc:sldMkLst>
          <pc:docMk/>
          <pc:sldMk cId="1364232603" sldId="262"/>
        </pc:sldMkLst>
        <pc:spChg chg="mod">
          <ac:chgData name="Cesare Gardini" userId="b4ef8b79878bab83" providerId="LiveId" clId="{44E20B19-5BDC-4707-82DA-6711F9E013FA}" dt="2025-04-09T22:36:08.678" v="21" actId="26606"/>
          <ac:spMkLst>
            <pc:docMk/>
            <pc:sldMk cId="1364232603" sldId="262"/>
            <ac:spMk id="2" creationId="{6F69D79C-51E8-1AF0-756E-254D8DDF4979}"/>
          </ac:spMkLst>
        </pc:spChg>
        <pc:spChg chg="del">
          <ac:chgData name="Cesare Gardini" userId="b4ef8b79878bab83" providerId="LiveId" clId="{44E20B19-5BDC-4707-82DA-6711F9E013FA}" dt="2025-04-09T22:35:38.575" v="14"/>
          <ac:spMkLst>
            <pc:docMk/>
            <pc:sldMk cId="1364232603" sldId="262"/>
            <ac:spMk id="3" creationId="{4067F7D7-B067-12FE-719E-00B606523125}"/>
          </ac:spMkLst>
        </pc:spChg>
        <pc:spChg chg="add mod">
          <ac:chgData name="Cesare Gardini" userId="b4ef8b79878bab83" providerId="LiveId" clId="{44E20B19-5BDC-4707-82DA-6711F9E013FA}" dt="2025-04-09T22:51:35.807" v="155" actId="20577"/>
          <ac:spMkLst>
            <pc:docMk/>
            <pc:sldMk cId="1364232603" sldId="262"/>
            <ac:spMk id="5" creationId="{A806F72D-CBF1-FB31-345E-86211D2BF2CF}"/>
          </ac:spMkLst>
        </pc:spChg>
        <pc:spChg chg="add">
          <ac:chgData name="Cesare Gardini" userId="b4ef8b79878bab83" providerId="LiveId" clId="{44E20B19-5BDC-4707-82DA-6711F9E013FA}" dt="2025-04-09T22:36:08.678" v="21" actId="26606"/>
          <ac:spMkLst>
            <pc:docMk/>
            <pc:sldMk cId="1364232603" sldId="262"/>
            <ac:spMk id="7" creationId="{CD94F7C0-1344-4B3C-AFCB-E7F006BB5348}"/>
          </ac:spMkLst>
        </pc:spChg>
        <pc:spChg chg="add del">
          <ac:chgData name="Cesare Gardini" userId="b4ef8b79878bab83" providerId="LiveId" clId="{44E20B19-5BDC-4707-82DA-6711F9E013FA}" dt="2025-04-09T22:35:58.557" v="16" actId="26606"/>
          <ac:spMkLst>
            <pc:docMk/>
            <pc:sldMk cId="1364232603" sldId="262"/>
            <ac:spMk id="10" creationId="{CD94F7C0-1344-4B3C-AFCB-E7F006BB5348}"/>
          </ac:spMkLst>
        </pc:spChg>
        <pc:spChg chg="add del">
          <ac:chgData name="Cesare Gardini" userId="b4ef8b79878bab83" providerId="LiveId" clId="{44E20B19-5BDC-4707-82DA-6711F9E013FA}" dt="2025-04-09T22:36:00.574" v="18" actId="26606"/>
          <ac:spMkLst>
            <pc:docMk/>
            <pc:sldMk cId="1364232603" sldId="262"/>
            <ac:spMk id="14" creationId="{A6621E27-B4D3-4EEA-8F4D-BB759FD2479C}"/>
          </ac:spMkLst>
        </pc:spChg>
        <pc:spChg chg="add del">
          <ac:chgData name="Cesare Gardini" userId="b4ef8b79878bab83" providerId="LiveId" clId="{44E20B19-5BDC-4707-82DA-6711F9E013FA}" dt="2025-04-09T22:36:00.574" v="18" actId="26606"/>
          <ac:spMkLst>
            <pc:docMk/>
            <pc:sldMk cId="1364232603" sldId="262"/>
            <ac:spMk id="16" creationId="{9DCD9119-A5D2-4D09-BCB2-70ABD368DB30}"/>
          </ac:spMkLst>
        </pc:spChg>
        <pc:graphicFrameChg chg="add mod ord modGraphic">
          <ac:chgData name="Cesare Gardini" userId="b4ef8b79878bab83" providerId="LiveId" clId="{44E20B19-5BDC-4707-82DA-6711F9E013FA}" dt="2025-04-09T22:42:08.183" v="55" actId="20577"/>
          <ac:graphicFrameMkLst>
            <pc:docMk/>
            <pc:sldMk cId="1364232603" sldId="262"/>
            <ac:graphicFrameMk id="4" creationId="{6503F831-F9FF-4174-029C-EE30A8FCC605}"/>
          </ac:graphicFrameMkLst>
        </pc:graphicFrameChg>
        <pc:picChg chg="add">
          <ac:chgData name="Cesare Gardini" userId="b4ef8b79878bab83" providerId="LiveId" clId="{44E20B19-5BDC-4707-82DA-6711F9E013FA}" dt="2025-04-09T22:36:08.678" v="21" actId="26606"/>
          <ac:picMkLst>
            <pc:docMk/>
            <pc:sldMk cId="1364232603" sldId="262"/>
            <ac:picMk id="8" creationId="{4EC584A2-4215-4DB8-AE1F-E3768D77E8DE}"/>
          </ac:picMkLst>
        </pc:picChg>
        <pc:picChg chg="add del">
          <ac:chgData name="Cesare Gardini" userId="b4ef8b79878bab83" providerId="LiveId" clId="{44E20B19-5BDC-4707-82DA-6711F9E013FA}" dt="2025-04-09T22:35:58.557" v="16" actId="26606"/>
          <ac:picMkLst>
            <pc:docMk/>
            <pc:sldMk cId="1364232603" sldId="262"/>
            <ac:picMk id="12" creationId="{4EC584A2-4215-4DB8-AE1F-E3768D77E8DE}"/>
          </ac:picMkLst>
        </pc:picChg>
        <pc:picChg chg="add del">
          <ac:chgData name="Cesare Gardini" userId="b4ef8b79878bab83" providerId="LiveId" clId="{44E20B19-5BDC-4707-82DA-6711F9E013FA}" dt="2025-04-09T22:36:00.574" v="18" actId="26606"/>
          <ac:picMkLst>
            <pc:docMk/>
            <pc:sldMk cId="1364232603" sldId="262"/>
            <ac:picMk id="15" creationId="{BDFADFB3-3D44-49A8-AE3B-A87C61607F7E}"/>
          </ac:picMkLst>
        </pc:picChg>
        <pc:picChg chg="add del">
          <ac:chgData name="Cesare Gardini" userId="b4ef8b79878bab83" providerId="LiveId" clId="{44E20B19-5BDC-4707-82DA-6711F9E013FA}" dt="2025-04-09T22:36:00.574" v="18" actId="26606"/>
          <ac:picMkLst>
            <pc:docMk/>
            <pc:sldMk cId="1364232603" sldId="262"/>
            <ac:picMk id="17" creationId="{BB912AE0-CAD9-4F8F-A2A2-BDF07D4EDD22}"/>
          </ac:picMkLst>
        </pc:picChg>
      </pc:sldChg>
      <pc:sldChg chg="addSp delSp modSp new mod setBg setClrOvrMap">
        <pc:chgData name="Cesare Gardini" userId="b4ef8b79878bab83" providerId="LiveId" clId="{44E20B19-5BDC-4707-82DA-6711F9E013FA}" dt="2025-04-09T23:02:00.484" v="226" actId="21"/>
        <pc:sldMkLst>
          <pc:docMk/>
          <pc:sldMk cId="2689295948" sldId="263"/>
        </pc:sldMkLst>
        <pc:spChg chg="mod">
          <ac:chgData name="Cesare Gardini" userId="b4ef8b79878bab83" providerId="LiveId" clId="{44E20B19-5BDC-4707-82DA-6711F9E013FA}" dt="2025-04-09T23:01:56.670" v="225" actId="26606"/>
          <ac:spMkLst>
            <pc:docMk/>
            <pc:sldMk cId="2689295948" sldId="263"/>
            <ac:spMk id="2" creationId="{52794DC0-F44C-39B6-B2CB-BDF6069A56BB}"/>
          </ac:spMkLst>
        </pc:spChg>
        <pc:spChg chg="add del">
          <ac:chgData name="Cesare Gardini" userId="b4ef8b79878bab83" providerId="LiveId" clId="{44E20B19-5BDC-4707-82DA-6711F9E013FA}" dt="2025-04-09T22:54:00.249" v="181"/>
          <ac:spMkLst>
            <pc:docMk/>
            <pc:sldMk cId="2689295948" sldId="263"/>
            <ac:spMk id="3" creationId="{E2C37648-6CEA-816D-6D7D-D834F6CC13EA}"/>
          </ac:spMkLst>
        </pc:spChg>
        <pc:spChg chg="add del mod">
          <ac:chgData name="Cesare Gardini" userId="b4ef8b79878bab83" providerId="LiveId" clId="{44E20B19-5BDC-4707-82DA-6711F9E013FA}" dt="2025-04-09T23:01:52.343" v="224"/>
          <ac:spMkLst>
            <pc:docMk/>
            <pc:sldMk cId="2689295948" sldId="263"/>
            <ac:spMk id="6" creationId="{BD8AB3F1-04F5-A8EA-778D-FB3C1262B3D5}"/>
          </ac:spMkLst>
        </pc:spChg>
        <pc:spChg chg="add del">
          <ac:chgData name="Cesare Gardini" userId="b4ef8b79878bab83" providerId="LiveId" clId="{44E20B19-5BDC-4707-82DA-6711F9E013FA}" dt="2025-04-09T23:02:00.484" v="226" actId="21"/>
          <ac:spMkLst>
            <pc:docMk/>
            <pc:sldMk cId="2689295948" sldId="263"/>
            <ac:spMk id="12" creationId="{5EE10F44-BEA8-2CA6-0A85-9655932AE4DA}"/>
          </ac:spMkLst>
        </pc:spChg>
        <pc:spChg chg="add">
          <ac:chgData name="Cesare Gardini" userId="b4ef8b79878bab83" providerId="LiveId" clId="{44E20B19-5BDC-4707-82DA-6711F9E013FA}" dt="2025-04-09T23:01:56.670" v="225" actId="26606"/>
          <ac:spMkLst>
            <pc:docMk/>
            <pc:sldMk cId="2689295948" sldId="263"/>
            <ac:spMk id="15" creationId="{1FDFF85F-F105-40D5-9793-90419158C3BD}"/>
          </ac:spMkLst>
        </pc:spChg>
        <pc:spChg chg="add">
          <ac:chgData name="Cesare Gardini" userId="b4ef8b79878bab83" providerId="LiveId" clId="{44E20B19-5BDC-4707-82DA-6711F9E013FA}" dt="2025-04-09T23:01:56.670" v="225" actId="26606"/>
          <ac:spMkLst>
            <pc:docMk/>
            <pc:sldMk cId="2689295948" sldId="263"/>
            <ac:spMk id="17" creationId="{35AB47A4-BA8C-4250-88BD-D49C68C5F9E9}"/>
          </ac:spMkLst>
        </pc:spChg>
        <pc:graphicFrameChg chg="add del mod modGraphic">
          <ac:chgData name="Cesare Gardini" userId="b4ef8b79878bab83" providerId="LiveId" clId="{44E20B19-5BDC-4707-82DA-6711F9E013FA}" dt="2025-04-09T22:57:15.643" v="199" actId="21"/>
          <ac:graphicFrameMkLst>
            <pc:docMk/>
            <pc:sldMk cId="2689295948" sldId="263"/>
            <ac:graphicFrameMk id="4" creationId="{C71B9250-C2A4-B955-714C-9CF8CF96E29A}"/>
          </ac:graphicFrameMkLst>
        </pc:graphicFrameChg>
        <pc:graphicFrameChg chg="add mod">
          <ac:chgData name="Cesare Gardini" userId="b4ef8b79878bab83" providerId="LiveId" clId="{44E20B19-5BDC-4707-82DA-6711F9E013FA}" dt="2025-04-09T23:01:52.289" v="223"/>
          <ac:graphicFrameMkLst>
            <pc:docMk/>
            <pc:sldMk cId="2689295948" sldId="263"/>
            <ac:graphicFrameMk id="7" creationId="{FFDBBABB-8D0E-8DB0-222D-63BB3AFACD5D}"/>
          </ac:graphicFrameMkLst>
        </pc:graphicFrameChg>
        <pc:picChg chg="add mod">
          <ac:chgData name="Cesare Gardini" userId="b4ef8b79878bab83" providerId="LiveId" clId="{44E20B19-5BDC-4707-82DA-6711F9E013FA}" dt="2025-04-09T23:01:56.670" v="225" actId="26606"/>
          <ac:picMkLst>
            <pc:docMk/>
            <pc:sldMk cId="2689295948" sldId="263"/>
            <ac:picMk id="8" creationId="{F32F9370-691B-23EA-692A-111C40F33A67}"/>
          </ac:picMkLst>
        </pc:picChg>
        <pc:picChg chg="add">
          <ac:chgData name="Cesare Gardini" userId="b4ef8b79878bab83" providerId="LiveId" clId="{44E20B19-5BDC-4707-82DA-6711F9E013FA}" dt="2025-04-09T23:01:56.670" v="225" actId="26606"/>
          <ac:picMkLst>
            <pc:docMk/>
            <pc:sldMk cId="2689295948" sldId="263"/>
            <ac:picMk id="19" creationId="{66C8958D-EB99-414F-B735-863B67BB14D3}"/>
          </ac:picMkLst>
        </pc:picChg>
        <pc:picChg chg="add">
          <ac:chgData name="Cesare Gardini" userId="b4ef8b79878bab83" providerId="LiveId" clId="{44E20B19-5BDC-4707-82DA-6711F9E013FA}" dt="2025-04-09T23:01:56.670" v="225" actId="26606"/>
          <ac:picMkLst>
            <pc:docMk/>
            <pc:sldMk cId="2689295948" sldId="263"/>
            <ac:picMk id="21" creationId="{39E5F3CB-7BDD-4E64-B274-CD900F08C6F3}"/>
          </ac:picMkLst>
        </pc:picChg>
      </pc:sldChg>
    </pc:docChg>
  </pc:docChgLst>
  <pc:docChgLst>
    <pc:chgData name="Cesare Gardini" userId="b4ef8b79878bab83" providerId="LiveId" clId="{31CCD0C2-354D-41D7-9A0D-57C237159468}"/>
    <pc:docChg chg="undo redo custSel addSld modSld">
      <pc:chgData name="Cesare Gardini" userId="b4ef8b79878bab83" providerId="LiveId" clId="{31CCD0C2-354D-41D7-9A0D-57C237159468}" dt="2025-04-08T15:56:38.266" v="438" actId="26606"/>
      <pc:docMkLst>
        <pc:docMk/>
      </pc:docMkLst>
      <pc:sldChg chg="modSp new mod">
        <pc:chgData name="Cesare Gardini" userId="b4ef8b79878bab83" providerId="LiveId" clId="{31CCD0C2-354D-41D7-9A0D-57C237159468}" dt="2025-04-08T15:55:27.025" v="427"/>
        <pc:sldMkLst>
          <pc:docMk/>
          <pc:sldMk cId="2396143672" sldId="256"/>
        </pc:sldMkLst>
        <pc:spChg chg="mod">
          <ac:chgData name="Cesare Gardini" userId="b4ef8b79878bab83" providerId="LiveId" clId="{31CCD0C2-354D-41D7-9A0D-57C237159468}" dt="2025-04-08T15:55:27.025" v="427"/>
          <ac:spMkLst>
            <pc:docMk/>
            <pc:sldMk cId="2396143672" sldId="256"/>
            <ac:spMk id="2" creationId="{33AC75CB-7398-9333-9535-393DA8DA5F14}"/>
          </ac:spMkLst>
        </pc:spChg>
        <pc:spChg chg="mod">
          <ac:chgData name="Cesare Gardini" userId="b4ef8b79878bab83" providerId="LiveId" clId="{31CCD0C2-354D-41D7-9A0D-57C237159468}" dt="2025-04-08T15:55:27.025" v="427"/>
          <ac:spMkLst>
            <pc:docMk/>
            <pc:sldMk cId="2396143672" sldId="256"/>
            <ac:spMk id="3" creationId="{2FD80F7F-2F45-C4F6-9EE2-BF07BF4BF200}"/>
          </ac:spMkLst>
        </pc:spChg>
      </pc:sldChg>
      <pc:sldChg chg="addSp delSp modSp new mod setBg setClrOvrMap">
        <pc:chgData name="Cesare Gardini" userId="b4ef8b79878bab83" providerId="LiveId" clId="{31CCD0C2-354D-41D7-9A0D-57C237159468}" dt="2025-04-08T15:56:29.144" v="437" actId="26606"/>
        <pc:sldMkLst>
          <pc:docMk/>
          <pc:sldMk cId="680308496" sldId="257"/>
        </pc:sldMkLst>
        <pc:spChg chg="mod">
          <ac:chgData name="Cesare Gardini" userId="b4ef8b79878bab83" providerId="LiveId" clId="{31CCD0C2-354D-41D7-9A0D-57C237159468}" dt="2025-04-08T15:56:29.144" v="437" actId="26606"/>
          <ac:spMkLst>
            <pc:docMk/>
            <pc:sldMk cId="680308496" sldId="257"/>
            <ac:spMk id="2" creationId="{D51B1DDE-C72B-59A0-534D-79A700ACBACC}"/>
          </ac:spMkLst>
        </pc:spChg>
        <pc:spChg chg="del mod">
          <ac:chgData name="Cesare Gardini" userId="b4ef8b79878bab83" providerId="LiveId" clId="{31CCD0C2-354D-41D7-9A0D-57C237159468}" dt="2025-04-08T15:56:29.144" v="437" actId="26606"/>
          <ac:spMkLst>
            <pc:docMk/>
            <pc:sldMk cId="680308496" sldId="257"/>
            <ac:spMk id="3" creationId="{08E06FBB-15C8-58A6-65CB-8EFABF9A6417}"/>
          </ac:spMkLst>
        </pc:spChg>
        <pc:spChg chg="add">
          <ac:chgData name="Cesare Gardini" userId="b4ef8b79878bab83" providerId="LiveId" clId="{31CCD0C2-354D-41D7-9A0D-57C237159468}" dt="2025-04-08T15:56:29.144" v="437" actId="26606"/>
          <ac:spMkLst>
            <pc:docMk/>
            <pc:sldMk cId="680308496" sldId="257"/>
            <ac:spMk id="9" creationId="{843DD86A-8FAA-443F-9211-42A2AE8A790C}"/>
          </ac:spMkLst>
        </pc:spChg>
        <pc:spChg chg="add">
          <ac:chgData name="Cesare Gardini" userId="b4ef8b79878bab83" providerId="LiveId" clId="{31CCD0C2-354D-41D7-9A0D-57C237159468}" dt="2025-04-08T15:56:29.144" v="437" actId="26606"/>
          <ac:spMkLst>
            <pc:docMk/>
            <pc:sldMk cId="680308496" sldId="257"/>
            <ac:spMk id="11" creationId="{C2A13AAE-18EB-4BDF-BAF7-F2F97B8D00D6}"/>
          </ac:spMkLst>
        </pc:spChg>
        <pc:graphicFrameChg chg="add">
          <ac:chgData name="Cesare Gardini" userId="b4ef8b79878bab83" providerId="LiveId" clId="{31CCD0C2-354D-41D7-9A0D-57C237159468}" dt="2025-04-08T15:56:29.144" v="437" actId="26606"/>
          <ac:graphicFrameMkLst>
            <pc:docMk/>
            <pc:sldMk cId="680308496" sldId="257"/>
            <ac:graphicFrameMk id="5" creationId="{5ED2B1F1-B24B-D025-7289-94F9877AAC5D}"/>
          </ac:graphicFrameMkLst>
        </pc:graphicFrameChg>
        <pc:picChg chg="add">
          <ac:chgData name="Cesare Gardini" userId="b4ef8b79878bab83" providerId="LiveId" clId="{31CCD0C2-354D-41D7-9A0D-57C237159468}" dt="2025-04-08T15:56:29.144" v="437" actId="26606"/>
          <ac:picMkLst>
            <pc:docMk/>
            <pc:sldMk cId="680308496" sldId="257"/>
            <ac:picMk id="13" creationId="{0F5C1B21-B0DB-4206-99EE-C13D67038B93}"/>
          </ac:picMkLst>
        </pc:picChg>
        <pc:picChg chg="add">
          <ac:chgData name="Cesare Gardini" userId="b4ef8b79878bab83" providerId="LiveId" clId="{31CCD0C2-354D-41D7-9A0D-57C237159468}" dt="2025-04-08T15:56:29.144" v="437" actId="26606"/>
          <ac:picMkLst>
            <pc:docMk/>
            <pc:sldMk cId="680308496" sldId="257"/>
            <ac:picMk id="15" creationId="{49261589-06E9-4B7C-A8F1-26648507B77B}"/>
          </ac:picMkLst>
        </pc:picChg>
      </pc:sldChg>
      <pc:sldChg chg="addSp delSp modSp new mod setBg setClrOvrMap">
        <pc:chgData name="Cesare Gardini" userId="b4ef8b79878bab83" providerId="LiveId" clId="{31CCD0C2-354D-41D7-9A0D-57C237159468}" dt="2025-04-08T15:56:38.266" v="438" actId="26606"/>
        <pc:sldMkLst>
          <pc:docMk/>
          <pc:sldMk cId="527258387" sldId="258"/>
        </pc:sldMkLst>
        <pc:spChg chg="mod">
          <ac:chgData name="Cesare Gardini" userId="b4ef8b79878bab83" providerId="LiveId" clId="{31CCD0C2-354D-41D7-9A0D-57C237159468}" dt="2025-04-08T15:56:38.266" v="438" actId="26606"/>
          <ac:spMkLst>
            <pc:docMk/>
            <pc:sldMk cId="527258387" sldId="258"/>
            <ac:spMk id="2" creationId="{69DCCFFC-03C9-F1F9-4675-5461BC4E20CF}"/>
          </ac:spMkLst>
        </pc:spChg>
        <pc:spChg chg="del mod">
          <ac:chgData name="Cesare Gardini" userId="b4ef8b79878bab83" providerId="LiveId" clId="{31CCD0C2-354D-41D7-9A0D-57C237159468}" dt="2025-04-08T15:56:38.266" v="438" actId="26606"/>
          <ac:spMkLst>
            <pc:docMk/>
            <pc:sldMk cId="527258387" sldId="258"/>
            <ac:spMk id="3" creationId="{9BBDC753-1B42-6EA3-4D8B-3A18EA0C5BF4}"/>
          </ac:spMkLst>
        </pc:spChg>
        <pc:spChg chg="add">
          <ac:chgData name="Cesare Gardini" userId="b4ef8b79878bab83" providerId="LiveId" clId="{31CCD0C2-354D-41D7-9A0D-57C237159468}" dt="2025-04-08T15:56:38.266" v="438" actId="26606"/>
          <ac:spMkLst>
            <pc:docMk/>
            <pc:sldMk cId="527258387" sldId="258"/>
            <ac:spMk id="9" creationId="{843DD86A-8FAA-443F-9211-42A2AE8A790C}"/>
          </ac:spMkLst>
        </pc:spChg>
        <pc:spChg chg="add">
          <ac:chgData name="Cesare Gardini" userId="b4ef8b79878bab83" providerId="LiveId" clId="{31CCD0C2-354D-41D7-9A0D-57C237159468}" dt="2025-04-08T15:56:38.266" v="438" actId="26606"/>
          <ac:spMkLst>
            <pc:docMk/>
            <pc:sldMk cId="527258387" sldId="258"/>
            <ac:spMk id="11" creationId="{C2A13AAE-18EB-4BDF-BAF7-F2F97B8D00D6}"/>
          </ac:spMkLst>
        </pc:spChg>
        <pc:graphicFrameChg chg="add">
          <ac:chgData name="Cesare Gardini" userId="b4ef8b79878bab83" providerId="LiveId" clId="{31CCD0C2-354D-41D7-9A0D-57C237159468}" dt="2025-04-08T15:56:38.266" v="438" actId="26606"/>
          <ac:graphicFrameMkLst>
            <pc:docMk/>
            <pc:sldMk cId="527258387" sldId="258"/>
            <ac:graphicFrameMk id="5" creationId="{858104DA-9396-F2C6-D748-B6BD83631028}"/>
          </ac:graphicFrameMkLst>
        </pc:graphicFrameChg>
        <pc:picChg chg="add">
          <ac:chgData name="Cesare Gardini" userId="b4ef8b79878bab83" providerId="LiveId" clId="{31CCD0C2-354D-41D7-9A0D-57C237159468}" dt="2025-04-08T15:56:38.266" v="438" actId="26606"/>
          <ac:picMkLst>
            <pc:docMk/>
            <pc:sldMk cId="527258387" sldId="258"/>
            <ac:picMk id="13" creationId="{0F5C1B21-B0DB-4206-99EE-C13D67038B93}"/>
          </ac:picMkLst>
        </pc:picChg>
        <pc:picChg chg="add">
          <ac:chgData name="Cesare Gardini" userId="b4ef8b79878bab83" providerId="LiveId" clId="{31CCD0C2-354D-41D7-9A0D-57C237159468}" dt="2025-04-08T15:56:38.266" v="438" actId="26606"/>
          <ac:picMkLst>
            <pc:docMk/>
            <pc:sldMk cId="527258387" sldId="258"/>
            <ac:picMk id="15" creationId="{49261589-06E9-4B7C-A8F1-26648507B77B}"/>
          </ac:picMkLst>
        </pc:picChg>
      </pc:sldChg>
      <pc:sldChg chg="addSp delSp modSp new mod setBg setClrOvrMap">
        <pc:chgData name="Cesare Gardini" userId="b4ef8b79878bab83" providerId="LiveId" clId="{31CCD0C2-354D-41D7-9A0D-57C237159468}" dt="2025-04-08T15:56:15.639" v="435" actId="26606"/>
        <pc:sldMkLst>
          <pc:docMk/>
          <pc:sldMk cId="4107290476" sldId="259"/>
        </pc:sldMkLst>
        <pc:spChg chg="mod">
          <ac:chgData name="Cesare Gardini" userId="b4ef8b79878bab83" providerId="LiveId" clId="{31CCD0C2-354D-41D7-9A0D-57C237159468}" dt="2025-04-08T15:56:15.639" v="435" actId="26606"/>
          <ac:spMkLst>
            <pc:docMk/>
            <pc:sldMk cId="4107290476" sldId="259"/>
            <ac:spMk id="2" creationId="{A14A571C-08FA-3E7C-C524-15D94623277B}"/>
          </ac:spMkLst>
        </pc:spChg>
        <pc:spChg chg="add del mod">
          <ac:chgData name="Cesare Gardini" userId="b4ef8b79878bab83" providerId="LiveId" clId="{31CCD0C2-354D-41D7-9A0D-57C237159468}" dt="2025-04-08T15:56:15.639" v="435" actId="26606"/>
          <ac:spMkLst>
            <pc:docMk/>
            <pc:sldMk cId="4107290476" sldId="259"/>
            <ac:spMk id="3" creationId="{38AF43E7-7C77-874D-8DC6-77B7956AE1E4}"/>
          </ac:spMkLst>
        </pc:spChg>
        <pc:spChg chg="add del">
          <ac:chgData name="Cesare Gardini" userId="b4ef8b79878bab83" providerId="LiveId" clId="{31CCD0C2-354D-41D7-9A0D-57C237159468}" dt="2025-04-08T15:56:11.621" v="432" actId="26606"/>
          <ac:spMkLst>
            <pc:docMk/>
            <pc:sldMk cId="4107290476" sldId="259"/>
            <ac:spMk id="9" creationId="{17D2AF98-E113-49D6-8930-A503FC857BCC}"/>
          </ac:spMkLst>
        </pc:spChg>
        <pc:spChg chg="add del">
          <ac:chgData name="Cesare Gardini" userId="b4ef8b79878bab83" providerId="LiveId" clId="{31CCD0C2-354D-41D7-9A0D-57C237159468}" dt="2025-04-08T15:56:11.621" v="432" actId="26606"/>
          <ac:spMkLst>
            <pc:docMk/>
            <pc:sldMk cId="4107290476" sldId="259"/>
            <ac:spMk id="11" creationId="{C44C317F-ABAF-45D9-A663-47F48332C305}"/>
          </ac:spMkLst>
        </pc:spChg>
        <pc:spChg chg="add">
          <ac:chgData name="Cesare Gardini" userId="b4ef8b79878bab83" providerId="LiveId" clId="{31CCD0C2-354D-41D7-9A0D-57C237159468}" dt="2025-04-08T15:56:15.639" v="435" actId="26606"/>
          <ac:spMkLst>
            <pc:docMk/>
            <pc:sldMk cId="4107290476" sldId="259"/>
            <ac:spMk id="17" creationId="{843DD86A-8FAA-443F-9211-42A2AE8A790C}"/>
          </ac:spMkLst>
        </pc:spChg>
        <pc:spChg chg="add">
          <ac:chgData name="Cesare Gardini" userId="b4ef8b79878bab83" providerId="LiveId" clId="{31CCD0C2-354D-41D7-9A0D-57C237159468}" dt="2025-04-08T15:56:15.639" v="435" actId="26606"/>
          <ac:spMkLst>
            <pc:docMk/>
            <pc:sldMk cId="4107290476" sldId="259"/>
            <ac:spMk id="18" creationId="{C2A13AAE-18EB-4BDF-BAF7-F2F97B8D00D6}"/>
          </ac:spMkLst>
        </pc:spChg>
        <pc:graphicFrameChg chg="add del">
          <ac:chgData name="Cesare Gardini" userId="b4ef8b79878bab83" providerId="LiveId" clId="{31CCD0C2-354D-41D7-9A0D-57C237159468}" dt="2025-04-08T15:56:11.621" v="432" actId="26606"/>
          <ac:graphicFrameMkLst>
            <pc:docMk/>
            <pc:sldMk cId="4107290476" sldId="259"/>
            <ac:graphicFrameMk id="5" creationId="{D514EBFA-140E-CF1C-0FF2-7D19EB1D43BC}"/>
          </ac:graphicFrameMkLst>
        </pc:graphicFrameChg>
        <pc:graphicFrameChg chg="add del">
          <ac:chgData name="Cesare Gardini" userId="b4ef8b79878bab83" providerId="LiveId" clId="{31CCD0C2-354D-41D7-9A0D-57C237159468}" dt="2025-04-08T15:56:15.574" v="434" actId="26606"/>
          <ac:graphicFrameMkLst>
            <pc:docMk/>
            <pc:sldMk cId="4107290476" sldId="259"/>
            <ac:graphicFrameMk id="15" creationId="{D00C11E7-90B5-AFCA-5034-28366D24B47E}"/>
          </ac:graphicFrameMkLst>
        </pc:graphicFrameChg>
        <pc:graphicFrameChg chg="add">
          <ac:chgData name="Cesare Gardini" userId="b4ef8b79878bab83" providerId="LiveId" clId="{31CCD0C2-354D-41D7-9A0D-57C237159468}" dt="2025-04-08T15:56:15.639" v="435" actId="26606"/>
          <ac:graphicFrameMkLst>
            <pc:docMk/>
            <pc:sldMk cId="4107290476" sldId="259"/>
            <ac:graphicFrameMk id="21" creationId="{BA27749A-7CAA-6FBC-C64A-01730F3B4410}"/>
          </ac:graphicFrameMkLst>
        </pc:graphicFrameChg>
        <pc:picChg chg="add del">
          <ac:chgData name="Cesare Gardini" userId="b4ef8b79878bab83" providerId="LiveId" clId="{31CCD0C2-354D-41D7-9A0D-57C237159468}" dt="2025-04-08T15:56:11.621" v="432" actId="26606"/>
          <ac:picMkLst>
            <pc:docMk/>
            <pc:sldMk cId="4107290476" sldId="259"/>
            <ac:picMk id="13" creationId="{047E226F-4677-4CBA-B1B3-95C50F923C9F}"/>
          </ac:picMkLst>
        </pc:picChg>
        <pc:picChg chg="add">
          <ac:chgData name="Cesare Gardini" userId="b4ef8b79878bab83" providerId="LiveId" clId="{31CCD0C2-354D-41D7-9A0D-57C237159468}" dt="2025-04-08T15:56:15.639" v="435" actId="26606"/>
          <ac:picMkLst>
            <pc:docMk/>
            <pc:sldMk cId="4107290476" sldId="259"/>
            <ac:picMk id="19" creationId="{0F5C1B21-B0DB-4206-99EE-C13D67038B93}"/>
          </ac:picMkLst>
        </pc:picChg>
        <pc:picChg chg="add">
          <ac:chgData name="Cesare Gardini" userId="b4ef8b79878bab83" providerId="LiveId" clId="{31CCD0C2-354D-41D7-9A0D-57C237159468}" dt="2025-04-08T15:56:15.639" v="435" actId="26606"/>
          <ac:picMkLst>
            <pc:docMk/>
            <pc:sldMk cId="4107290476" sldId="259"/>
            <ac:picMk id="20" creationId="{49261589-06E9-4B7C-A8F1-26648507B77B}"/>
          </ac:picMkLst>
        </pc:picChg>
      </pc:sldChg>
      <pc:sldChg chg="addSp modSp new mod setBg setClrOvrMap">
        <pc:chgData name="Cesare Gardini" userId="b4ef8b79878bab83" providerId="LiveId" clId="{31CCD0C2-354D-41D7-9A0D-57C237159468}" dt="2025-04-08T15:56:23.853" v="436" actId="26606"/>
        <pc:sldMkLst>
          <pc:docMk/>
          <pc:sldMk cId="114193781" sldId="260"/>
        </pc:sldMkLst>
        <pc:spChg chg="mod">
          <ac:chgData name="Cesare Gardini" userId="b4ef8b79878bab83" providerId="LiveId" clId="{31CCD0C2-354D-41D7-9A0D-57C237159468}" dt="2025-04-08T15:56:23.853" v="436" actId="26606"/>
          <ac:spMkLst>
            <pc:docMk/>
            <pc:sldMk cId="114193781" sldId="260"/>
            <ac:spMk id="2" creationId="{11294DBE-F9F1-BC5F-9623-2A47B89E9B81}"/>
          </ac:spMkLst>
        </pc:spChg>
        <pc:spChg chg="mod">
          <ac:chgData name="Cesare Gardini" userId="b4ef8b79878bab83" providerId="LiveId" clId="{31CCD0C2-354D-41D7-9A0D-57C237159468}" dt="2025-04-08T15:56:23.853" v="436" actId="26606"/>
          <ac:spMkLst>
            <pc:docMk/>
            <pc:sldMk cId="114193781" sldId="260"/>
            <ac:spMk id="3" creationId="{B589A51E-5E4E-DC84-7F27-D9E2C8411C1A}"/>
          </ac:spMkLst>
        </pc:spChg>
        <pc:spChg chg="add">
          <ac:chgData name="Cesare Gardini" userId="b4ef8b79878bab83" providerId="LiveId" clId="{31CCD0C2-354D-41D7-9A0D-57C237159468}" dt="2025-04-08T15:56:23.853" v="436" actId="26606"/>
          <ac:spMkLst>
            <pc:docMk/>
            <pc:sldMk cId="114193781" sldId="260"/>
            <ac:spMk id="8" creationId="{26A3F16E-CC60-4737-8CBB-9568A351D30B}"/>
          </ac:spMkLst>
        </pc:spChg>
        <pc:spChg chg="add">
          <ac:chgData name="Cesare Gardini" userId="b4ef8b79878bab83" providerId="LiveId" clId="{31CCD0C2-354D-41D7-9A0D-57C237159468}" dt="2025-04-08T15:56:23.853" v="436" actId="26606"/>
          <ac:spMkLst>
            <pc:docMk/>
            <pc:sldMk cId="114193781" sldId="260"/>
            <ac:spMk id="10" creationId="{C0DABE73-66EA-42B0-AB0A-9FB1C0AD7AEB}"/>
          </ac:spMkLst>
        </pc:spChg>
        <pc:picChg chg="add">
          <ac:chgData name="Cesare Gardini" userId="b4ef8b79878bab83" providerId="LiveId" clId="{31CCD0C2-354D-41D7-9A0D-57C237159468}" dt="2025-04-08T15:56:23.853" v="436" actId="26606"/>
          <ac:picMkLst>
            <pc:docMk/>
            <pc:sldMk cId="114193781" sldId="260"/>
            <ac:picMk id="12" creationId="{1E4917B9-5D95-4999-9E13-3568EDD42343}"/>
          </ac:picMkLst>
        </pc:picChg>
      </pc:sldChg>
      <pc:sldChg chg="addSp delSp modSp new mod setBg setClrOvrMap">
        <pc:chgData name="Cesare Gardini" userId="b4ef8b79878bab83" providerId="LiveId" clId="{31CCD0C2-354D-41D7-9A0D-57C237159468}" dt="2025-04-08T15:55:39.184" v="430" actId="26606"/>
        <pc:sldMkLst>
          <pc:docMk/>
          <pc:sldMk cId="3402798946" sldId="261"/>
        </pc:sldMkLst>
        <pc:spChg chg="mod">
          <ac:chgData name="Cesare Gardini" userId="b4ef8b79878bab83" providerId="LiveId" clId="{31CCD0C2-354D-41D7-9A0D-57C237159468}" dt="2025-04-08T15:55:39.184" v="430" actId="26606"/>
          <ac:spMkLst>
            <pc:docMk/>
            <pc:sldMk cId="3402798946" sldId="261"/>
            <ac:spMk id="2" creationId="{107FAE50-808F-5B14-1C3C-CD878F0992F5}"/>
          </ac:spMkLst>
        </pc:spChg>
        <pc:spChg chg="del">
          <ac:chgData name="Cesare Gardini" userId="b4ef8b79878bab83" providerId="LiveId" clId="{31CCD0C2-354D-41D7-9A0D-57C237159468}" dt="2025-04-08T15:49:04.363" v="341"/>
          <ac:spMkLst>
            <pc:docMk/>
            <pc:sldMk cId="3402798946" sldId="261"/>
            <ac:spMk id="3" creationId="{53A9BFDB-2C6D-42AC-4A41-4711F5E7F5B9}"/>
          </ac:spMkLst>
        </pc:spChg>
        <pc:spChg chg="add del mod">
          <ac:chgData name="Cesare Gardini" userId="b4ef8b79878bab83" providerId="LiveId" clId="{31CCD0C2-354D-41D7-9A0D-57C237159468}" dt="2025-04-08T15:51:56.103" v="372"/>
          <ac:spMkLst>
            <pc:docMk/>
            <pc:sldMk cId="3402798946" sldId="261"/>
            <ac:spMk id="7" creationId="{5B9AECB9-96A3-19F9-FD8C-1D240C3BCC4D}"/>
          </ac:spMkLst>
        </pc:spChg>
        <pc:spChg chg="add">
          <ac:chgData name="Cesare Gardini" userId="b4ef8b79878bab83" providerId="LiveId" clId="{31CCD0C2-354D-41D7-9A0D-57C237159468}" dt="2025-04-08T15:55:39.184" v="430" actId="26606"/>
          <ac:spMkLst>
            <pc:docMk/>
            <pc:sldMk cId="3402798946" sldId="261"/>
            <ac:spMk id="16" creationId="{17D2AF98-E113-49D6-8930-A503FC857BCC}"/>
          </ac:spMkLst>
        </pc:spChg>
        <pc:spChg chg="add">
          <ac:chgData name="Cesare Gardini" userId="b4ef8b79878bab83" providerId="LiveId" clId="{31CCD0C2-354D-41D7-9A0D-57C237159468}" dt="2025-04-08T15:55:39.184" v="430" actId="26606"/>
          <ac:spMkLst>
            <pc:docMk/>
            <pc:sldMk cId="3402798946" sldId="261"/>
            <ac:spMk id="18" creationId="{C44C317F-ABAF-45D9-A663-47F48332C305}"/>
          </ac:spMkLst>
        </pc:spChg>
        <pc:graphicFrameChg chg="add del mod">
          <ac:chgData name="Cesare Gardini" userId="b4ef8b79878bab83" providerId="LiveId" clId="{31CCD0C2-354D-41D7-9A0D-57C237159468}" dt="2025-04-08T15:50:00.555" v="345" actId="21"/>
          <ac:graphicFrameMkLst>
            <pc:docMk/>
            <pc:sldMk cId="3402798946" sldId="261"/>
            <ac:graphicFrameMk id="4" creationId="{B2B0B84E-E2A9-8961-AD82-C3CDEC61BD3D}"/>
          </ac:graphicFrameMkLst>
        </pc:graphicFrameChg>
        <pc:graphicFrameChg chg="add del mod modGraphic">
          <ac:chgData name="Cesare Gardini" userId="b4ef8b79878bab83" providerId="LiveId" clId="{31CCD0C2-354D-41D7-9A0D-57C237159468}" dt="2025-04-08T15:51:28.660" v="365" actId="21"/>
          <ac:graphicFrameMkLst>
            <pc:docMk/>
            <pc:sldMk cId="3402798946" sldId="261"/>
            <ac:graphicFrameMk id="5" creationId="{F689651C-27BA-00B2-2B36-33711AB3E5F5}"/>
          </ac:graphicFrameMkLst>
        </pc:graphicFrameChg>
        <pc:graphicFrameChg chg="add mod modGraphic">
          <ac:chgData name="Cesare Gardini" userId="b4ef8b79878bab83" providerId="LiveId" clId="{31CCD0C2-354D-41D7-9A0D-57C237159468}" dt="2025-04-08T15:51:19.301" v="362"/>
          <ac:graphicFrameMkLst>
            <pc:docMk/>
            <pc:sldMk cId="3402798946" sldId="261"/>
            <ac:graphicFrameMk id="8" creationId="{F689651C-27BA-00B2-2B36-33711AB3E5F5}"/>
          </ac:graphicFrameMkLst>
        </pc:graphicFrameChg>
        <pc:graphicFrameChg chg="add mod">
          <ac:chgData name="Cesare Gardini" userId="b4ef8b79878bab83" providerId="LiveId" clId="{31CCD0C2-354D-41D7-9A0D-57C237159468}" dt="2025-04-08T15:51:39.364" v="369"/>
          <ac:graphicFrameMkLst>
            <pc:docMk/>
            <pc:sldMk cId="3402798946" sldId="261"/>
            <ac:graphicFrameMk id="9" creationId="{F689651C-27BA-00B2-2B36-33711AB3E5F5}"/>
          </ac:graphicFrameMkLst>
        </pc:graphicFrameChg>
        <pc:graphicFrameChg chg="add mod modGraphic">
          <ac:chgData name="Cesare Gardini" userId="b4ef8b79878bab83" providerId="LiveId" clId="{31CCD0C2-354D-41D7-9A0D-57C237159468}" dt="2025-04-08T15:55:39.184" v="430" actId="26606"/>
          <ac:graphicFrameMkLst>
            <pc:docMk/>
            <pc:sldMk cId="3402798946" sldId="261"/>
            <ac:graphicFrameMk id="11" creationId="{CE298D93-D4F5-3166-E82A-14FBF741160D}"/>
          </ac:graphicFrameMkLst>
        </pc:graphicFrameChg>
        <pc:graphicFrameChg chg="add mod">
          <ac:chgData name="Cesare Gardini" userId="b4ef8b79878bab83" providerId="LiveId" clId="{31CCD0C2-354D-41D7-9A0D-57C237159468}" dt="2025-04-08T15:53:28.414" v="389"/>
          <ac:graphicFrameMkLst>
            <pc:docMk/>
            <pc:sldMk cId="3402798946" sldId="261"/>
            <ac:graphicFrameMk id="12" creationId="{ECFABAF9-7087-A006-59C2-E285FE22E4AF}"/>
          </ac:graphicFrameMkLst>
        </pc:graphicFrameChg>
        <pc:picChg chg="add mod">
          <ac:chgData name="Cesare Gardini" userId="b4ef8b79878bab83" providerId="LiveId" clId="{31CCD0C2-354D-41D7-9A0D-57C237159468}" dt="2025-04-08T15:51:56.089" v="371"/>
          <ac:picMkLst>
            <pc:docMk/>
            <pc:sldMk cId="3402798946" sldId="261"/>
            <ac:picMk id="10" creationId="{2BA21594-E6D1-C0DA-C3A6-DD522A4A02E4}"/>
          </ac:picMkLst>
        </pc:picChg>
        <pc:picChg chg="add">
          <ac:chgData name="Cesare Gardini" userId="b4ef8b79878bab83" providerId="LiveId" clId="{31CCD0C2-354D-41D7-9A0D-57C237159468}" dt="2025-04-08T15:55:39.184" v="430" actId="26606"/>
          <ac:picMkLst>
            <pc:docMk/>
            <pc:sldMk cId="3402798946" sldId="261"/>
            <ac:picMk id="20" creationId="{047E226F-4677-4CBA-B1B3-95C50F923C9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DDBFD-DD14-4A78-8A6E-6C7C4D10B3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52741F-B41B-4A54-98D6-FC080BB38D7E}">
      <dgm:prSet/>
      <dgm:spPr/>
      <dgm:t>
        <a:bodyPr/>
        <a:lstStyle/>
        <a:p>
          <a:r>
            <a:rPr lang="es-MX"/>
            <a:t>EduTech Innovators SPA es una empresa chilena emergente dedicada a la creación y distribución de plataformas educativas en línea. </a:t>
          </a:r>
          <a:endParaRPr lang="en-US"/>
        </a:p>
      </dgm:t>
    </dgm:pt>
    <dgm:pt modelId="{907A533F-791C-4608-962B-20E12F04AE68}" type="parTrans" cxnId="{E0C99B6A-BB44-40BB-8C18-556D7E6A6AB6}">
      <dgm:prSet/>
      <dgm:spPr/>
      <dgm:t>
        <a:bodyPr/>
        <a:lstStyle/>
        <a:p>
          <a:endParaRPr lang="en-US"/>
        </a:p>
      </dgm:t>
    </dgm:pt>
    <dgm:pt modelId="{C7851959-F21D-4F19-AE1E-B86026C524A9}" type="sibTrans" cxnId="{E0C99B6A-BB44-40BB-8C18-556D7E6A6AB6}">
      <dgm:prSet/>
      <dgm:spPr/>
      <dgm:t>
        <a:bodyPr/>
        <a:lstStyle/>
        <a:p>
          <a:endParaRPr lang="en-US"/>
        </a:p>
      </dgm:t>
    </dgm:pt>
    <dgm:pt modelId="{826FB7D5-042E-4FE3-8310-63D1998B9BCF}">
      <dgm:prSet/>
      <dgm:spPr/>
      <dgm:t>
        <a:bodyPr/>
        <a:lstStyle/>
        <a:p>
          <a:r>
            <a:rPr lang="es-MX"/>
            <a:t>La empresa comenzó con una oficina en Providencia, Santiago, y debido a su éxito en la provisión de cursos accesibles y de alta calidad, ha expandido sus operaciones con oficinas en Valparaíso y La Serena.</a:t>
          </a:r>
          <a:endParaRPr lang="en-US"/>
        </a:p>
      </dgm:t>
    </dgm:pt>
    <dgm:pt modelId="{5853E214-5F1F-4CC4-8ADA-D119D071DA83}" type="parTrans" cxnId="{07CD4B39-7A8B-44F1-A8A8-999CB57670D1}">
      <dgm:prSet/>
      <dgm:spPr/>
      <dgm:t>
        <a:bodyPr/>
        <a:lstStyle/>
        <a:p>
          <a:endParaRPr lang="en-US"/>
        </a:p>
      </dgm:t>
    </dgm:pt>
    <dgm:pt modelId="{F40FCCB5-AF76-4F5F-8854-4D3E4E7A0100}" type="sibTrans" cxnId="{07CD4B39-7A8B-44F1-A8A8-999CB57670D1}">
      <dgm:prSet/>
      <dgm:spPr/>
      <dgm:t>
        <a:bodyPr/>
        <a:lstStyle/>
        <a:p>
          <a:endParaRPr lang="en-US"/>
        </a:p>
      </dgm:t>
    </dgm:pt>
    <dgm:pt modelId="{EECEE0EA-4D1B-43F8-9072-73C2DE1268BD}">
      <dgm:prSet/>
      <dgm:spPr/>
      <dgm:t>
        <a:bodyPr/>
        <a:lstStyle/>
        <a:p>
          <a:r>
            <a:rPr lang="es-MX"/>
            <a:t>Con el rápido crecimiento y el incremento en la base de usuarios, el sistema monolítico actual de EduTech Innovators SPA ha comenzado a presentar problemas de rendimiento y disponibilidad, afectando negativamente la experiencia del usuario y la operación diaria.</a:t>
          </a:r>
          <a:endParaRPr lang="en-US"/>
        </a:p>
      </dgm:t>
    </dgm:pt>
    <dgm:pt modelId="{1DF2F0B4-F871-45FC-91B0-0166AA7319FE}" type="parTrans" cxnId="{F361EAEA-AF20-402F-9602-56D83877F9A7}">
      <dgm:prSet/>
      <dgm:spPr/>
      <dgm:t>
        <a:bodyPr/>
        <a:lstStyle/>
        <a:p>
          <a:endParaRPr lang="en-US"/>
        </a:p>
      </dgm:t>
    </dgm:pt>
    <dgm:pt modelId="{BA5339E1-CF88-49A7-A252-99018FA3E0D1}" type="sibTrans" cxnId="{F361EAEA-AF20-402F-9602-56D83877F9A7}">
      <dgm:prSet/>
      <dgm:spPr/>
      <dgm:t>
        <a:bodyPr/>
        <a:lstStyle/>
        <a:p>
          <a:endParaRPr lang="en-US"/>
        </a:p>
      </dgm:t>
    </dgm:pt>
    <dgm:pt modelId="{3B35D2DD-422E-48DE-AECB-614EEECE4B03}" type="pres">
      <dgm:prSet presAssocID="{BB2DDBFD-DD14-4A78-8A6E-6C7C4D10B3EF}" presName="root" presStyleCnt="0">
        <dgm:presLayoutVars>
          <dgm:dir/>
          <dgm:resizeHandles val="exact"/>
        </dgm:presLayoutVars>
      </dgm:prSet>
      <dgm:spPr/>
    </dgm:pt>
    <dgm:pt modelId="{5B6C1C3E-0C01-4F03-8A8B-3760084446C4}" type="pres">
      <dgm:prSet presAssocID="{7D52741F-B41B-4A54-98D6-FC080BB38D7E}" presName="compNode" presStyleCnt="0"/>
      <dgm:spPr/>
    </dgm:pt>
    <dgm:pt modelId="{3DA5B21D-F4D1-4EB3-9A17-643D21B586D1}" type="pres">
      <dgm:prSet presAssocID="{7D52741F-B41B-4A54-98D6-FC080BB38D7E}" presName="bgRect" presStyleLbl="bgShp" presStyleIdx="0" presStyleCnt="3"/>
      <dgm:spPr/>
    </dgm:pt>
    <dgm:pt modelId="{E63BA463-EA71-4127-BB33-2901CE7F519B}" type="pres">
      <dgm:prSet presAssocID="{7D52741F-B41B-4A54-98D6-FC080BB38D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27DDA3E-E042-4415-909F-45FE09F1613B}" type="pres">
      <dgm:prSet presAssocID="{7D52741F-B41B-4A54-98D6-FC080BB38D7E}" presName="spaceRect" presStyleCnt="0"/>
      <dgm:spPr/>
    </dgm:pt>
    <dgm:pt modelId="{AD7B5AE4-FDC7-4CAD-A23E-052089A7E758}" type="pres">
      <dgm:prSet presAssocID="{7D52741F-B41B-4A54-98D6-FC080BB38D7E}" presName="parTx" presStyleLbl="revTx" presStyleIdx="0" presStyleCnt="3">
        <dgm:presLayoutVars>
          <dgm:chMax val="0"/>
          <dgm:chPref val="0"/>
        </dgm:presLayoutVars>
      </dgm:prSet>
      <dgm:spPr/>
    </dgm:pt>
    <dgm:pt modelId="{AF740185-A254-4844-A771-55E527F42B04}" type="pres">
      <dgm:prSet presAssocID="{C7851959-F21D-4F19-AE1E-B86026C524A9}" presName="sibTrans" presStyleCnt="0"/>
      <dgm:spPr/>
    </dgm:pt>
    <dgm:pt modelId="{F3038EA3-888B-4184-A274-FAA09AACE561}" type="pres">
      <dgm:prSet presAssocID="{826FB7D5-042E-4FE3-8310-63D1998B9BCF}" presName="compNode" presStyleCnt="0"/>
      <dgm:spPr/>
    </dgm:pt>
    <dgm:pt modelId="{C001668B-680F-4F04-A950-0980B57EB2C4}" type="pres">
      <dgm:prSet presAssocID="{826FB7D5-042E-4FE3-8310-63D1998B9BCF}" presName="bgRect" presStyleLbl="bgShp" presStyleIdx="1" presStyleCnt="3"/>
      <dgm:spPr/>
    </dgm:pt>
    <dgm:pt modelId="{38E97EE4-0248-4FD4-92FB-911DA9B81082}" type="pres">
      <dgm:prSet presAssocID="{826FB7D5-042E-4FE3-8310-63D1998B9B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5580C160-304E-44AD-972C-789FA60C79F3}" type="pres">
      <dgm:prSet presAssocID="{826FB7D5-042E-4FE3-8310-63D1998B9BCF}" presName="spaceRect" presStyleCnt="0"/>
      <dgm:spPr/>
    </dgm:pt>
    <dgm:pt modelId="{6B3EEBDA-D34B-4893-8762-1426A5FC23C7}" type="pres">
      <dgm:prSet presAssocID="{826FB7D5-042E-4FE3-8310-63D1998B9BCF}" presName="parTx" presStyleLbl="revTx" presStyleIdx="1" presStyleCnt="3">
        <dgm:presLayoutVars>
          <dgm:chMax val="0"/>
          <dgm:chPref val="0"/>
        </dgm:presLayoutVars>
      </dgm:prSet>
      <dgm:spPr/>
    </dgm:pt>
    <dgm:pt modelId="{A3E92DA9-09E7-429A-A40A-4014DF60C676}" type="pres">
      <dgm:prSet presAssocID="{F40FCCB5-AF76-4F5F-8854-4D3E4E7A0100}" presName="sibTrans" presStyleCnt="0"/>
      <dgm:spPr/>
    </dgm:pt>
    <dgm:pt modelId="{45D31A46-CC19-44EB-8CAC-8F63F6577EF3}" type="pres">
      <dgm:prSet presAssocID="{EECEE0EA-4D1B-43F8-9072-73C2DE1268BD}" presName="compNode" presStyleCnt="0"/>
      <dgm:spPr/>
    </dgm:pt>
    <dgm:pt modelId="{D2137AD8-A978-4981-B7F1-173A2BB7880F}" type="pres">
      <dgm:prSet presAssocID="{EECEE0EA-4D1B-43F8-9072-73C2DE1268BD}" presName="bgRect" presStyleLbl="bgShp" presStyleIdx="2" presStyleCnt="3"/>
      <dgm:spPr/>
    </dgm:pt>
    <dgm:pt modelId="{7E74EC31-37BF-4515-9001-2CECF68C8955}" type="pres">
      <dgm:prSet presAssocID="{EECEE0EA-4D1B-43F8-9072-73C2DE1268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ar"/>
        </a:ext>
      </dgm:extLst>
    </dgm:pt>
    <dgm:pt modelId="{7D2102EE-75A6-4D2C-8A33-AAC935062E93}" type="pres">
      <dgm:prSet presAssocID="{EECEE0EA-4D1B-43F8-9072-73C2DE1268BD}" presName="spaceRect" presStyleCnt="0"/>
      <dgm:spPr/>
    </dgm:pt>
    <dgm:pt modelId="{BA963035-2B26-42B9-99E5-252F1B96F980}" type="pres">
      <dgm:prSet presAssocID="{EECEE0EA-4D1B-43F8-9072-73C2DE1268B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7CD4B39-7A8B-44F1-A8A8-999CB57670D1}" srcId="{BB2DDBFD-DD14-4A78-8A6E-6C7C4D10B3EF}" destId="{826FB7D5-042E-4FE3-8310-63D1998B9BCF}" srcOrd="1" destOrd="0" parTransId="{5853E214-5F1F-4CC4-8ADA-D119D071DA83}" sibTransId="{F40FCCB5-AF76-4F5F-8854-4D3E4E7A0100}"/>
    <dgm:cxn modelId="{E7E4DB3C-E8CF-4853-9518-2952C8CE6815}" type="presOf" srcId="{EECEE0EA-4D1B-43F8-9072-73C2DE1268BD}" destId="{BA963035-2B26-42B9-99E5-252F1B96F980}" srcOrd="0" destOrd="0" presId="urn:microsoft.com/office/officeart/2018/2/layout/IconVerticalSolidList"/>
    <dgm:cxn modelId="{E0C99B6A-BB44-40BB-8C18-556D7E6A6AB6}" srcId="{BB2DDBFD-DD14-4A78-8A6E-6C7C4D10B3EF}" destId="{7D52741F-B41B-4A54-98D6-FC080BB38D7E}" srcOrd="0" destOrd="0" parTransId="{907A533F-791C-4608-962B-20E12F04AE68}" sibTransId="{C7851959-F21D-4F19-AE1E-B86026C524A9}"/>
    <dgm:cxn modelId="{C045CC4E-6E08-42FB-A6B8-728CCBD5B345}" type="presOf" srcId="{BB2DDBFD-DD14-4A78-8A6E-6C7C4D10B3EF}" destId="{3B35D2DD-422E-48DE-AECB-614EEECE4B03}" srcOrd="0" destOrd="0" presId="urn:microsoft.com/office/officeart/2018/2/layout/IconVerticalSolidList"/>
    <dgm:cxn modelId="{CA95F68B-49BE-4C35-BB54-04FD488A87E2}" type="presOf" srcId="{826FB7D5-042E-4FE3-8310-63D1998B9BCF}" destId="{6B3EEBDA-D34B-4893-8762-1426A5FC23C7}" srcOrd="0" destOrd="0" presId="urn:microsoft.com/office/officeart/2018/2/layout/IconVerticalSolidList"/>
    <dgm:cxn modelId="{DECC869D-C783-48D9-AE63-677C0B7E83E5}" type="presOf" srcId="{7D52741F-B41B-4A54-98D6-FC080BB38D7E}" destId="{AD7B5AE4-FDC7-4CAD-A23E-052089A7E758}" srcOrd="0" destOrd="0" presId="urn:microsoft.com/office/officeart/2018/2/layout/IconVerticalSolidList"/>
    <dgm:cxn modelId="{F361EAEA-AF20-402F-9602-56D83877F9A7}" srcId="{BB2DDBFD-DD14-4A78-8A6E-6C7C4D10B3EF}" destId="{EECEE0EA-4D1B-43F8-9072-73C2DE1268BD}" srcOrd="2" destOrd="0" parTransId="{1DF2F0B4-F871-45FC-91B0-0166AA7319FE}" sibTransId="{BA5339E1-CF88-49A7-A252-99018FA3E0D1}"/>
    <dgm:cxn modelId="{41E75CBB-45FC-4C59-85D9-2BFDB3BDB737}" type="presParOf" srcId="{3B35D2DD-422E-48DE-AECB-614EEECE4B03}" destId="{5B6C1C3E-0C01-4F03-8A8B-3760084446C4}" srcOrd="0" destOrd="0" presId="urn:microsoft.com/office/officeart/2018/2/layout/IconVerticalSolidList"/>
    <dgm:cxn modelId="{03D603F5-DCA6-4024-97AC-B75D459682A1}" type="presParOf" srcId="{5B6C1C3E-0C01-4F03-8A8B-3760084446C4}" destId="{3DA5B21D-F4D1-4EB3-9A17-643D21B586D1}" srcOrd="0" destOrd="0" presId="urn:microsoft.com/office/officeart/2018/2/layout/IconVerticalSolidList"/>
    <dgm:cxn modelId="{35E054B5-E68D-4E6F-B5BF-3AB59018654B}" type="presParOf" srcId="{5B6C1C3E-0C01-4F03-8A8B-3760084446C4}" destId="{E63BA463-EA71-4127-BB33-2901CE7F519B}" srcOrd="1" destOrd="0" presId="urn:microsoft.com/office/officeart/2018/2/layout/IconVerticalSolidList"/>
    <dgm:cxn modelId="{3BF4C537-E526-4AEC-9833-E6AADE3F3942}" type="presParOf" srcId="{5B6C1C3E-0C01-4F03-8A8B-3760084446C4}" destId="{727DDA3E-E042-4415-909F-45FE09F1613B}" srcOrd="2" destOrd="0" presId="urn:microsoft.com/office/officeart/2018/2/layout/IconVerticalSolidList"/>
    <dgm:cxn modelId="{74B6F3AF-9C88-4E2F-849B-5E11D9150AD3}" type="presParOf" srcId="{5B6C1C3E-0C01-4F03-8A8B-3760084446C4}" destId="{AD7B5AE4-FDC7-4CAD-A23E-052089A7E758}" srcOrd="3" destOrd="0" presId="urn:microsoft.com/office/officeart/2018/2/layout/IconVerticalSolidList"/>
    <dgm:cxn modelId="{F836DADF-2415-4BDC-81F4-7D34705E621C}" type="presParOf" srcId="{3B35D2DD-422E-48DE-AECB-614EEECE4B03}" destId="{AF740185-A254-4844-A771-55E527F42B04}" srcOrd="1" destOrd="0" presId="urn:microsoft.com/office/officeart/2018/2/layout/IconVerticalSolidList"/>
    <dgm:cxn modelId="{9A476A17-8184-43C5-8995-8AFDDA0B703F}" type="presParOf" srcId="{3B35D2DD-422E-48DE-AECB-614EEECE4B03}" destId="{F3038EA3-888B-4184-A274-FAA09AACE561}" srcOrd="2" destOrd="0" presId="urn:microsoft.com/office/officeart/2018/2/layout/IconVerticalSolidList"/>
    <dgm:cxn modelId="{7B12DDC7-6203-4C0D-B21F-1840F677BE4C}" type="presParOf" srcId="{F3038EA3-888B-4184-A274-FAA09AACE561}" destId="{C001668B-680F-4F04-A950-0980B57EB2C4}" srcOrd="0" destOrd="0" presId="urn:microsoft.com/office/officeart/2018/2/layout/IconVerticalSolidList"/>
    <dgm:cxn modelId="{BAB4AAAF-96F5-45B2-907F-422296D7AF9F}" type="presParOf" srcId="{F3038EA3-888B-4184-A274-FAA09AACE561}" destId="{38E97EE4-0248-4FD4-92FB-911DA9B81082}" srcOrd="1" destOrd="0" presId="urn:microsoft.com/office/officeart/2018/2/layout/IconVerticalSolidList"/>
    <dgm:cxn modelId="{4FD82C93-852E-424E-A46A-748438AA2097}" type="presParOf" srcId="{F3038EA3-888B-4184-A274-FAA09AACE561}" destId="{5580C160-304E-44AD-972C-789FA60C79F3}" srcOrd="2" destOrd="0" presId="urn:microsoft.com/office/officeart/2018/2/layout/IconVerticalSolidList"/>
    <dgm:cxn modelId="{801C73E7-39A6-4362-B80E-572F1755F832}" type="presParOf" srcId="{F3038EA3-888B-4184-A274-FAA09AACE561}" destId="{6B3EEBDA-D34B-4893-8762-1426A5FC23C7}" srcOrd="3" destOrd="0" presId="urn:microsoft.com/office/officeart/2018/2/layout/IconVerticalSolidList"/>
    <dgm:cxn modelId="{B7AC889D-758C-4ECB-9025-3447B11F8E85}" type="presParOf" srcId="{3B35D2DD-422E-48DE-AECB-614EEECE4B03}" destId="{A3E92DA9-09E7-429A-A40A-4014DF60C676}" srcOrd="3" destOrd="0" presId="urn:microsoft.com/office/officeart/2018/2/layout/IconVerticalSolidList"/>
    <dgm:cxn modelId="{4EE29B26-6C91-49B9-A356-9C81EA06A033}" type="presParOf" srcId="{3B35D2DD-422E-48DE-AECB-614EEECE4B03}" destId="{45D31A46-CC19-44EB-8CAC-8F63F6577EF3}" srcOrd="4" destOrd="0" presId="urn:microsoft.com/office/officeart/2018/2/layout/IconVerticalSolidList"/>
    <dgm:cxn modelId="{A20BAAAD-1F72-47AD-BA1C-90607A2C2498}" type="presParOf" srcId="{45D31A46-CC19-44EB-8CAC-8F63F6577EF3}" destId="{D2137AD8-A978-4981-B7F1-173A2BB7880F}" srcOrd="0" destOrd="0" presId="urn:microsoft.com/office/officeart/2018/2/layout/IconVerticalSolidList"/>
    <dgm:cxn modelId="{0ABCE7F3-D88E-4878-AF9A-F8BDB81F5CCF}" type="presParOf" srcId="{45D31A46-CC19-44EB-8CAC-8F63F6577EF3}" destId="{7E74EC31-37BF-4515-9001-2CECF68C8955}" srcOrd="1" destOrd="0" presId="urn:microsoft.com/office/officeart/2018/2/layout/IconVerticalSolidList"/>
    <dgm:cxn modelId="{9881A078-B106-4D5D-B4E0-251BD83707C8}" type="presParOf" srcId="{45D31A46-CC19-44EB-8CAC-8F63F6577EF3}" destId="{7D2102EE-75A6-4D2C-8A33-AAC935062E93}" srcOrd="2" destOrd="0" presId="urn:microsoft.com/office/officeart/2018/2/layout/IconVerticalSolidList"/>
    <dgm:cxn modelId="{D6BCF050-83A5-4159-B210-51B25393C51E}" type="presParOf" srcId="{45D31A46-CC19-44EB-8CAC-8F63F6577EF3}" destId="{BA963035-2B26-42B9-99E5-252F1B96F9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9F79A3-63AC-4DA9-B80F-BC3E87D9A9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CA69A8-D554-4104-B420-9D05045E6125}">
      <dgm:prSet/>
      <dgm:spPr/>
      <dgm:t>
        <a:bodyPr/>
        <a:lstStyle/>
        <a:p>
          <a:r>
            <a:rPr lang="es-CL"/>
            <a:t>1.1-Gestionar usuarios</a:t>
          </a:r>
          <a:endParaRPr lang="en-US"/>
        </a:p>
      </dgm:t>
    </dgm:pt>
    <dgm:pt modelId="{FF4BDDF4-0B13-4661-8315-B5B7DF80E3A1}" type="parTrans" cxnId="{4C26DFC0-2AAA-44F0-A134-938228D0B2C5}">
      <dgm:prSet/>
      <dgm:spPr/>
      <dgm:t>
        <a:bodyPr/>
        <a:lstStyle/>
        <a:p>
          <a:endParaRPr lang="en-US"/>
        </a:p>
      </dgm:t>
    </dgm:pt>
    <dgm:pt modelId="{32702099-B0A5-4BD9-B526-0CFEC8E3E3DC}" type="sibTrans" cxnId="{4C26DFC0-2AAA-44F0-A134-938228D0B2C5}">
      <dgm:prSet/>
      <dgm:spPr/>
      <dgm:t>
        <a:bodyPr/>
        <a:lstStyle/>
        <a:p>
          <a:endParaRPr lang="en-US"/>
        </a:p>
      </dgm:t>
    </dgm:pt>
    <dgm:pt modelId="{B828BC6C-7DCB-4C9D-8362-DD4CE9604E44}">
      <dgm:prSet/>
      <dgm:spPr/>
      <dgm:t>
        <a:bodyPr/>
        <a:lstStyle/>
        <a:p>
          <a:r>
            <a:rPr lang="es-CL"/>
            <a:t>1.2-Configurar permisos</a:t>
          </a:r>
          <a:endParaRPr lang="en-US"/>
        </a:p>
      </dgm:t>
    </dgm:pt>
    <dgm:pt modelId="{8AF4A1BF-D82F-4AAF-B2B6-38054D569FB4}" type="parTrans" cxnId="{8EA543A7-F7AE-4AFA-AE8F-E2CF5DB4870A}">
      <dgm:prSet/>
      <dgm:spPr/>
      <dgm:t>
        <a:bodyPr/>
        <a:lstStyle/>
        <a:p>
          <a:endParaRPr lang="en-US"/>
        </a:p>
      </dgm:t>
    </dgm:pt>
    <dgm:pt modelId="{7DE70158-06F6-4E8B-9176-495AE92B8E85}" type="sibTrans" cxnId="{8EA543A7-F7AE-4AFA-AE8F-E2CF5DB4870A}">
      <dgm:prSet/>
      <dgm:spPr/>
      <dgm:t>
        <a:bodyPr/>
        <a:lstStyle/>
        <a:p>
          <a:endParaRPr lang="en-US"/>
        </a:p>
      </dgm:t>
    </dgm:pt>
    <dgm:pt modelId="{EAB33AC3-2647-40FE-A951-E6E9C19B7B97}">
      <dgm:prSet/>
      <dgm:spPr/>
      <dgm:t>
        <a:bodyPr/>
        <a:lstStyle/>
        <a:p>
          <a:r>
            <a:rPr lang="es-CL"/>
            <a:t>1.3-Monitorizar el sistema</a:t>
          </a:r>
          <a:endParaRPr lang="en-US"/>
        </a:p>
      </dgm:t>
    </dgm:pt>
    <dgm:pt modelId="{CAE262C0-AE94-47C6-B19C-B62CDEFDD518}" type="parTrans" cxnId="{D9E065E7-5457-41F7-A055-74BE35802300}">
      <dgm:prSet/>
      <dgm:spPr/>
      <dgm:t>
        <a:bodyPr/>
        <a:lstStyle/>
        <a:p>
          <a:endParaRPr lang="en-US"/>
        </a:p>
      </dgm:t>
    </dgm:pt>
    <dgm:pt modelId="{3975B137-F1E4-45FA-9960-7B54610425DE}" type="sibTrans" cxnId="{D9E065E7-5457-41F7-A055-74BE35802300}">
      <dgm:prSet/>
      <dgm:spPr/>
      <dgm:t>
        <a:bodyPr/>
        <a:lstStyle/>
        <a:p>
          <a:endParaRPr lang="en-US"/>
        </a:p>
      </dgm:t>
    </dgm:pt>
    <dgm:pt modelId="{0A8A4A6A-8943-4BB1-9684-B8A21AF75E11}">
      <dgm:prSet/>
      <dgm:spPr/>
      <dgm:t>
        <a:bodyPr/>
        <a:lstStyle/>
        <a:p>
          <a:r>
            <a:rPr lang="es-CL"/>
            <a:t>1.4-Respaldar y restaurar datos</a:t>
          </a:r>
          <a:endParaRPr lang="en-US"/>
        </a:p>
      </dgm:t>
    </dgm:pt>
    <dgm:pt modelId="{AA1CEEB4-D17F-4063-A214-2CC3F6CB3D0C}" type="parTrans" cxnId="{92A9B97C-A3EE-46C7-B63C-4661CD5904FE}">
      <dgm:prSet/>
      <dgm:spPr/>
      <dgm:t>
        <a:bodyPr/>
        <a:lstStyle/>
        <a:p>
          <a:endParaRPr lang="en-US"/>
        </a:p>
      </dgm:t>
    </dgm:pt>
    <dgm:pt modelId="{61FA0F8E-23A9-4957-8235-B7FD61750D73}" type="sibTrans" cxnId="{92A9B97C-A3EE-46C7-B63C-4661CD5904FE}">
      <dgm:prSet/>
      <dgm:spPr/>
      <dgm:t>
        <a:bodyPr/>
        <a:lstStyle/>
        <a:p>
          <a:endParaRPr lang="en-US"/>
        </a:p>
      </dgm:t>
    </dgm:pt>
    <dgm:pt modelId="{BC6EDDFC-D04F-4942-BF15-164AAA19C039}">
      <dgm:prSet/>
      <dgm:spPr/>
      <dgm:t>
        <a:bodyPr/>
        <a:lstStyle/>
        <a:p>
          <a:r>
            <a:rPr lang="es-CL"/>
            <a:t>1.5-Gestionar cursos</a:t>
          </a:r>
          <a:endParaRPr lang="en-US"/>
        </a:p>
      </dgm:t>
    </dgm:pt>
    <dgm:pt modelId="{96E71159-B0FF-40F7-B5C2-85B8F711BB31}" type="parTrans" cxnId="{B89823B2-11BD-40DA-9B63-F4FBF77BC4D9}">
      <dgm:prSet/>
      <dgm:spPr/>
      <dgm:t>
        <a:bodyPr/>
        <a:lstStyle/>
        <a:p>
          <a:endParaRPr lang="en-US"/>
        </a:p>
      </dgm:t>
    </dgm:pt>
    <dgm:pt modelId="{78FE797A-A801-4BE7-B2FB-09789C666F5A}" type="sibTrans" cxnId="{B89823B2-11BD-40DA-9B63-F4FBF77BC4D9}">
      <dgm:prSet/>
      <dgm:spPr/>
      <dgm:t>
        <a:bodyPr/>
        <a:lstStyle/>
        <a:p>
          <a:endParaRPr lang="en-US"/>
        </a:p>
      </dgm:t>
    </dgm:pt>
    <dgm:pt modelId="{00C7EF5F-D0B5-4DBF-9C0B-72216938C0A8}">
      <dgm:prSet/>
      <dgm:spPr/>
      <dgm:t>
        <a:bodyPr/>
        <a:lstStyle/>
        <a:p>
          <a:r>
            <a:rPr lang="es-CL"/>
            <a:t>1.6-Generar reportes</a:t>
          </a:r>
          <a:endParaRPr lang="en-US"/>
        </a:p>
      </dgm:t>
    </dgm:pt>
    <dgm:pt modelId="{F069F2E0-1AE7-4DC6-BF25-517CB4B71D9E}" type="parTrans" cxnId="{9AAC9632-AF2E-4823-B413-E1E723AC5BD2}">
      <dgm:prSet/>
      <dgm:spPr/>
      <dgm:t>
        <a:bodyPr/>
        <a:lstStyle/>
        <a:p>
          <a:endParaRPr lang="en-US"/>
        </a:p>
      </dgm:t>
    </dgm:pt>
    <dgm:pt modelId="{399B36CB-D219-4E04-970E-3A9BB0C63CC4}" type="sibTrans" cxnId="{9AAC9632-AF2E-4823-B413-E1E723AC5BD2}">
      <dgm:prSet/>
      <dgm:spPr/>
      <dgm:t>
        <a:bodyPr/>
        <a:lstStyle/>
        <a:p>
          <a:endParaRPr lang="en-US"/>
        </a:p>
      </dgm:t>
    </dgm:pt>
    <dgm:pt modelId="{F8193211-2A9C-4403-AFB8-CEA23D1BFFE3}">
      <dgm:prSet/>
      <dgm:spPr/>
      <dgm:t>
        <a:bodyPr/>
        <a:lstStyle/>
        <a:p>
          <a:r>
            <a:rPr lang="es-CL"/>
            <a:t>1.7-Solicitar soporte</a:t>
          </a:r>
          <a:endParaRPr lang="en-US"/>
        </a:p>
      </dgm:t>
    </dgm:pt>
    <dgm:pt modelId="{0D95E768-13FE-4FB0-AC63-6D78BA628E09}" type="parTrans" cxnId="{4656216C-9EA8-445A-8A72-08D4629952DB}">
      <dgm:prSet/>
      <dgm:spPr/>
      <dgm:t>
        <a:bodyPr/>
        <a:lstStyle/>
        <a:p>
          <a:endParaRPr lang="en-US"/>
        </a:p>
      </dgm:t>
    </dgm:pt>
    <dgm:pt modelId="{D13533DB-46A8-4669-A8F1-B69D5C704485}" type="sibTrans" cxnId="{4656216C-9EA8-445A-8A72-08D4629952DB}">
      <dgm:prSet/>
      <dgm:spPr/>
      <dgm:t>
        <a:bodyPr/>
        <a:lstStyle/>
        <a:p>
          <a:endParaRPr lang="en-US"/>
        </a:p>
      </dgm:t>
    </dgm:pt>
    <dgm:pt modelId="{B0D284A0-AA25-4AAF-9E8B-E27098AE832E}" type="pres">
      <dgm:prSet presAssocID="{699F79A3-63AC-4DA9-B80F-BC3E87D9A973}" presName="root" presStyleCnt="0">
        <dgm:presLayoutVars>
          <dgm:dir/>
          <dgm:resizeHandles val="exact"/>
        </dgm:presLayoutVars>
      </dgm:prSet>
      <dgm:spPr/>
    </dgm:pt>
    <dgm:pt modelId="{B73C7DF8-6CC2-43F1-8AB2-830448A78830}" type="pres">
      <dgm:prSet presAssocID="{09CA69A8-D554-4104-B420-9D05045E6125}" presName="compNode" presStyleCnt="0"/>
      <dgm:spPr/>
    </dgm:pt>
    <dgm:pt modelId="{FC7048CB-2BA9-4E18-834A-879C735E7720}" type="pres">
      <dgm:prSet presAssocID="{09CA69A8-D554-4104-B420-9D05045E6125}" presName="bgRect" presStyleLbl="bgShp" presStyleIdx="0" presStyleCnt="7"/>
      <dgm:spPr/>
    </dgm:pt>
    <dgm:pt modelId="{846EBF3F-7828-47F3-9FF3-D110DE7303FC}" type="pres">
      <dgm:prSet presAssocID="{09CA69A8-D554-4104-B420-9D05045E612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BA5DE834-7289-45F8-B909-1508CAF65609}" type="pres">
      <dgm:prSet presAssocID="{09CA69A8-D554-4104-B420-9D05045E6125}" presName="spaceRect" presStyleCnt="0"/>
      <dgm:spPr/>
    </dgm:pt>
    <dgm:pt modelId="{5C50D3F4-025D-4324-8AED-8C36A9B42281}" type="pres">
      <dgm:prSet presAssocID="{09CA69A8-D554-4104-B420-9D05045E6125}" presName="parTx" presStyleLbl="revTx" presStyleIdx="0" presStyleCnt="7">
        <dgm:presLayoutVars>
          <dgm:chMax val="0"/>
          <dgm:chPref val="0"/>
        </dgm:presLayoutVars>
      </dgm:prSet>
      <dgm:spPr/>
    </dgm:pt>
    <dgm:pt modelId="{63F7A361-B189-4684-9AF1-1E94555B0B42}" type="pres">
      <dgm:prSet presAssocID="{32702099-B0A5-4BD9-B526-0CFEC8E3E3DC}" presName="sibTrans" presStyleCnt="0"/>
      <dgm:spPr/>
    </dgm:pt>
    <dgm:pt modelId="{411465EB-A277-4541-99A8-11305D5A0542}" type="pres">
      <dgm:prSet presAssocID="{B828BC6C-7DCB-4C9D-8362-DD4CE9604E44}" presName="compNode" presStyleCnt="0"/>
      <dgm:spPr/>
    </dgm:pt>
    <dgm:pt modelId="{D7A0F8D3-AF96-44F3-AA47-CD2BC1D217B8}" type="pres">
      <dgm:prSet presAssocID="{B828BC6C-7DCB-4C9D-8362-DD4CE9604E44}" presName="bgRect" presStyleLbl="bgShp" presStyleIdx="1" presStyleCnt="7"/>
      <dgm:spPr/>
    </dgm:pt>
    <dgm:pt modelId="{121C0035-26D5-4DDC-8984-595B3A6C2F34}" type="pres">
      <dgm:prSet presAssocID="{B828BC6C-7DCB-4C9D-8362-DD4CE9604E4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D860FEA7-E40B-4A1B-A399-73FBE77A67F3}" type="pres">
      <dgm:prSet presAssocID="{B828BC6C-7DCB-4C9D-8362-DD4CE9604E44}" presName="spaceRect" presStyleCnt="0"/>
      <dgm:spPr/>
    </dgm:pt>
    <dgm:pt modelId="{79BAEA1C-2F2D-4921-A05A-D40DAC51347A}" type="pres">
      <dgm:prSet presAssocID="{B828BC6C-7DCB-4C9D-8362-DD4CE9604E44}" presName="parTx" presStyleLbl="revTx" presStyleIdx="1" presStyleCnt="7">
        <dgm:presLayoutVars>
          <dgm:chMax val="0"/>
          <dgm:chPref val="0"/>
        </dgm:presLayoutVars>
      </dgm:prSet>
      <dgm:spPr/>
    </dgm:pt>
    <dgm:pt modelId="{A9E5ABF3-9FA9-47D3-86E5-AC139CE7CAD1}" type="pres">
      <dgm:prSet presAssocID="{7DE70158-06F6-4E8B-9176-495AE92B8E85}" presName="sibTrans" presStyleCnt="0"/>
      <dgm:spPr/>
    </dgm:pt>
    <dgm:pt modelId="{D3580E9B-98AA-41CF-8E04-63111D7B9463}" type="pres">
      <dgm:prSet presAssocID="{EAB33AC3-2647-40FE-A951-E6E9C19B7B97}" presName="compNode" presStyleCnt="0"/>
      <dgm:spPr/>
    </dgm:pt>
    <dgm:pt modelId="{F19E76D8-2594-4526-BB67-E7366ED23EAC}" type="pres">
      <dgm:prSet presAssocID="{EAB33AC3-2647-40FE-A951-E6E9C19B7B97}" presName="bgRect" presStyleLbl="bgShp" presStyleIdx="2" presStyleCnt="7"/>
      <dgm:spPr/>
    </dgm:pt>
    <dgm:pt modelId="{54EF3C92-7659-428F-B02C-6E61037719EE}" type="pres">
      <dgm:prSet presAssocID="{EAB33AC3-2647-40FE-A951-E6E9C19B7B9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9CB4BE7-9F95-4A20-97A3-8AFB4B971CDC}" type="pres">
      <dgm:prSet presAssocID="{EAB33AC3-2647-40FE-A951-E6E9C19B7B97}" presName="spaceRect" presStyleCnt="0"/>
      <dgm:spPr/>
    </dgm:pt>
    <dgm:pt modelId="{47A6A749-891E-4B79-B34B-538C38338708}" type="pres">
      <dgm:prSet presAssocID="{EAB33AC3-2647-40FE-A951-E6E9C19B7B97}" presName="parTx" presStyleLbl="revTx" presStyleIdx="2" presStyleCnt="7">
        <dgm:presLayoutVars>
          <dgm:chMax val="0"/>
          <dgm:chPref val="0"/>
        </dgm:presLayoutVars>
      </dgm:prSet>
      <dgm:spPr/>
    </dgm:pt>
    <dgm:pt modelId="{E948A9B2-4F08-4C86-BC65-9A77B3D4954F}" type="pres">
      <dgm:prSet presAssocID="{3975B137-F1E4-45FA-9960-7B54610425DE}" presName="sibTrans" presStyleCnt="0"/>
      <dgm:spPr/>
    </dgm:pt>
    <dgm:pt modelId="{797FF801-98D2-4D12-8A8E-08BACC9D0C40}" type="pres">
      <dgm:prSet presAssocID="{0A8A4A6A-8943-4BB1-9684-B8A21AF75E11}" presName="compNode" presStyleCnt="0"/>
      <dgm:spPr/>
    </dgm:pt>
    <dgm:pt modelId="{C7B6BADD-4697-409D-9EE0-E1DC1E3956D9}" type="pres">
      <dgm:prSet presAssocID="{0A8A4A6A-8943-4BB1-9684-B8A21AF75E11}" presName="bgRect" presStyleLbl="bgShp" presStyleIdx="3" presStyleCnt="7"/>
      <dgm:spPr/>
    </dgm:pt>
    <dgm:pt modelId="{49248348-D59A-4FB7-8D63-A8C8E679763B}" type="pres">
      <dgm:prSet presAssocID="{0A8A4A6A-8943-4BB1-9684-B8A21AF75E1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tir"/>
        </a:ext>
      </dgm:extLst>
    </dgm:pt>
    <dgm:pt modelId="{CC6AE679-DAA5-4CF5-A8C6-D31D8ED11931}" type="pres">
      <dgm:prSet presAssocID="{0A8A4A6A-8943-4BB1-9684-B8A21AF75E11}" presName="spaceRect" presStyleCnt="0"/>
      <dgm:spPr/>
    </dgm:pt>
    <dgm:pt modelId="{7C62C75D-F93E-4DD7-B8CB-30FE826BA279}" type="pres">
      <dgm:prSet presAssocID="{0A8A4A6A-8943-4BB1-9684-B8A21AF75E11}" presName="parTx" presStyleLbl="revTx" presStyleIdx="3" presStyleCnt="7">
        <dgm:presLayoutVars>
          <dgm:chMax val="0"/>
          <dgm:chPref val="0"/>
        </dgm:presLayoutVars>
      </dgm:prSet>
      <dgm:spPr/>
    </dgm:pt>
    <dgm:pt modelId="{AB2D228A-B91A-45D1-982F-EA2BF3705803}" type="pres">
      <dgm:prSet presAssocID="{61FA0F8E-23A9-4957-8235-B7FD61750D73}" presName="sibTrans" presStyleCnt="0"/>
      <dgm:spPr/>
    </dgm:pt>
    <dgm:pt modelId="{339135F2-CA58-474E-87E5-54EEB6057689}" type="pres">
      <dgm:prSet presAssocID="{BC6EDDFC-D04F-4942-BF15-164AAA19C039}" presName="compNode" presStyleCnt="0"/>
      <dgm:spPr/>
    </dgm:pt>
    <dgm:pt modelId="{F3604F3A-7B22-4D7C-BDA0-4B6E3B971793}" type="pres">
      <dgm:prSet presAssocID="{BC6EDDFC-D04F-4942-BF15-164AAA19C039}" presName="bgRect" presStyleLbl="bgShp" presStyleIdx="4" presStyleCnt="7"/>
      <dgm:spPr/>
    </dgm:pt>
    <dgm:pt modelId="{4208C360-9180-4798-8C2C-CB42C74ADA9A}" type="pres">
      <dgm:prSet presAssocID="{BC6EDDFC-D04F-4942-BF15-164AAA19C03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estro"/>
        </a:ext>
      </dgm:extLst>
    </dgm:pt>
    <dgm:pt modelId="{FC7F0DBC-F0E0-426B-A693-1614105C7826}" type="pres">
      <dgm:prSet presAssocID="{BC6EDDFC-D04F-4942-BF15-164AAA19C039}" presName="spaceRect" presStyleCnt="0"/>
      <dgm:spPr/>
    </dgm:pt>
    <dgm:pt modelId="{0C53D2AE-6598-4D08-B18B-5556C1F2BD97}" type="pres">
      <dgm:prSet presAssocID="{BC6EDDFC-D04F-4942-BF15-164AAA19C039}" presName="parTx" presStyleLbl="revTx" presStyleIdx="4" presStyleCnt="7">
        <dgm:presLayoutVars>
          <dgm:chMax val="0"/>
          <dgm:chPref val="0"/>
        </dgm:presLayoutVars>
      </dgm:prSet>
      <dgm:spPr/>
    </dgm:pt>
    <dgm:pt modelId="{31862A4B-D953-4DC7-AB08-4EDD7DD93334}" type="pres">
      <dgm:prSet presAssocID="{78FE797A-A801-4BE7-B2FB-09789C666F5A}" presName="sibTrans" presStyleCnt="0"/>
      <dgm:spPr/>
    </dgm:pt>
    <dgm:pt modelId="{7A807452-C268-4BDD-A98D-779BA436A201}" type="pres">
      <dgm:prSet presAssocID="{00C7EF5F-D0B5-4DBF-9C0B-72216938C0A8}" presName="compNode" presStyleCnt="0"/>
      <dgm:spPr/>
    </dgm:pt>
    <dgm:pt modelId="{F320FD51-2AC4-4AE5-96EF-78B7EB0892B3}" type="pres">
      <dgm:prSet presAssocID="{00C7EF5F-D0B5-4DBF-9C0B-72216938C0A8}" presName="bgRect" presStyleLbl="bgShp" presStyleIdx="5" presStyleCnt="7"/>
      <dgm:spPr/>
    </dgm:pt>
    <dgm:pt modelId="{F1CBF2C9-BDB6-4595-A9E0-A45D0CE5A824}" type="pres">
      <dgm:prSet presAssocID="{00C7EF5F-D0B5-4DBF-9C0B-72216938C0A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E90E9E60-79C4-4EDC-B660-819B5DD3B2E3}" type="pres">
      <dgm:prSet presAssocID="{00C7EF5F-D0B5-4DBF-9C0B-72216938C0A8}" presName="spaceRect" presStyleCnt="0"/>
      <dgm:spPr/>
    </dgm:pt>
    <dgm:pt modelId="{5C4D1281-4E62-4BEA-8DB9-F3B0BCCB78EF}" type="pres">
      <dgm:prSet presAssocID="{00C7EF5F-D0B5-4DBF-9C0B-72216938C0A8}" presName="parTx" presStyleLbl="revTx" presStyleIdx="5" presStyleCnt="7">
        <dgm:presLayoutVars>
          <dgm:chMax val="0"/>
          <dgm:chPref val="0"/>
        </dgm:presLayoutVars>
      </dgm:prSet>
      <dgm:spPr/>
    </dgm:pt>
    <dgm:pt modelId="{D76C4224-6485-467F-A210-BFE3EF4F043C}" type="pres">
      <dgm:prSet presAssocID="{399B36CB-D219-4E04-970E-3A9BB0C63CC4}" presName="sibTrans" presStyleCnt="0"/>
      <dgm:spPr/>
    </dgm:pt>
    <dgm:pt modelId="{8383EB32-3BE4-41E0-9420-F6A6E60A73C3}" type="pres">
      <dgm:prSet presAssocID="{F8193211-2A9C-4403-AFB8-CEA23D1BFFE3}" presName="compNode" presStyleCnt="0"/>
      <dgm:spPr/>
    </dgm:pt>
    <dgm:pt modelId="{DEFFA3D4-A33A-4BE2-84EE-C44AE3ADFE5D}" type="pres">
      <dgm:prSet presAssocID="{F8193211-2A9C-4403-AFB8-CEA23D1BFFE3}" presName="bgRect" presStyleLbl="bgShp" presStyleIdx="6" presStyleCnt="7"/>
      <dgm:spPr/>
    </dgm:pt>
    <dgm:pt modelId="{6F9FE3E9-AF5E-4660-9C86-C9B5A3B75511}" type="pres">
      <dgm:prSet presAssocID="{F8193211-2A9C-4403-AFB8-CEA23D1BFFE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35C35841-3FD5-4986-A7E2-C8DBFB3EF52C}" type="pres">
      <dgm:prSet presAssocID="{F8193211-2A9C-4403-AFB8-CEA23D1BFFE3}" presName="spaceRect" presStyleCnt="0"/>
      <dgm:spPr/>
    </dgm:pt>
    <dgm:pt modelId="{C3FAFE44-44F1-4344-8AC4-FBBF03C32E64}" type="pres">
      <dgm:prSet presAssocID="{F8193211-2A9C-4403-AFB8-CEA23D1BFFE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7DD2E711-C4EE-438D-BCDB-F38EC26D5077}" type="presOf" srcId="{09CA69A8-D554-4104-B420-9D05045E6125}" destId="{5C50D3F4-025D-4324-8AED-8C36A9B42281}" srcOrd="0" destOrd="0" presId="urn:microsoft.com/office/officeart/2018/2/layout/IconVerticalSolidList"/>
    <dgm:cxn modelId="{0ABAC01E-F0D9-4B5A-82B7-423B2E75092B}" type="presOf" srcId="{699F79A3-63AC-4DA9-B80F-BC3E87D9A973}" destId="{B0D284A0-AA25-4AAF-9E8B-E27098AE832E}" srcOrd="0" destOrd="0" presId="urn:microsoft.com/office/officeart/2018/2/layout/IconVerticalSolidList"/>
    <dgm:cxn modelId="{9AAC9632-AF2E-4823-B413-E1E723AC5BD2}" srcId="{699F79A3-63AC-4DA9-B80F-BC3E87D9A973}" destId="{00C7EF5F-D0B5-4DBF-9C0B-72216938C0A8}" srcOrd="5" destOrd="0" parTransId="{F069F2E0-1AE7-4DC6-BF25-517CB4B71D9E}" sibTransId="{399B36CB-D219-4E04-970E-3A9BB0C63CC4}"/>
    <dgm:cxn modelId="{3D03B442-C9D6-4654-949B-C7CD1C23B5FF}" type="presOf" srcId="{0A8A4A6A-8943-4BB1-9684-B8A21AF75E11}" destId="{7C62C75D-F93E-4DD7-B8CB-30FE826BA279}" srcOrd="0" destOrd="0" presId="urn:microsoft.com/office/officeart/2018/2/layout/IconVerticalSolidList"/>
    <dgm:cxn modelId="{7CC72145-8DE0-4A07-812A-339EF5467DC8}" type="presOf" srcId="{00C7EF5F-D0B5-4DBF-9C0B-72216938C0A8}" destId="{5C4D1281-4E62-4BEA-8DB9-F3B0BCCB78EF}" srcOrd="0" destOrd="0" presId="urn:microsoft.com/office/officeart/2018/2/layout/IconVerticalSolidList"/>
    <dgm:cxn modelId="{4656216C-9EA8-445A-8A72-08D4629952DB}" srcId="{699F79A3-63AC-4DA9-B80F-BC3E87D9A973}" destId="{F8193211-2A9C-4403-AFB8-CEA23D1BFFE3}" srcOrd="6" destOrd="0" parTransId="{0D95E768-13FE-4FB0-AC63-6D78BA628E09}" sibTransId="{D13533DB-46A8-4669-A8F1-B69D5C704485}"/>
    <dgm:cxn modelId="{A925DC50-A2D4-4B58-95E6-A34A5918B7E4}" type="presOf" srcId="{B828BC6C-7DCB-4C9D-8362-DD4CE9604E44}" destId="{79BAEA1C-2F2D-4921-A05A-D40DAC51347A}" srcOrd="0" destOrd="0" presId="urn:microsoft.com/office/officeart/2018/2/layout/IconVerticalSolidList"/>
    <dgm:cxn modelId="{92A9B97C-A3EE-46C7-B63C-4661CD5904FE}" srcId="{699F79A3-63AC-4DA9-B80F-BC3E87D9A973}" destId="{0A8A4A6A-8943-4BB1-9684-B8A21AF75E11}" srcOrd="3" destOrd="0" parTransId="{AA1CEEB4-D17F-4063-A214-2CC3F6CB3D0C}" sibTransId="{61FA0F8E-23A9-4957-8235-B7FD61750D73}"/>
    <dgm:cxn modelId="{DA910A9C-FA21-407F-B80D-7DF2ABE44250}" type="presOf" srcId="{BC6EDDFC-D04F-4942-BF15-164AAA19C039}" destId="{0C53D2AE-6598-4D08-B18B-5556C1F2BD97}" srcOrd="0" destOrd="0" presId="urn:microsoft.com/office/officeart/2018/2/layout/IconVerticalSolidList"/>
    <dgm:cxn modelId="{8EA543A7-F7AE-4AFA-AE8F-E2CF5DB4870A}" srcId="{699F79A3-63AC-4DA9-B80F-BC3E87D9A973}" destId="{B828BC6C-7DCB-4C9D-8362-DD4CE9604E44}" srcOrd="1" destOrd="0" parTransId="{8AF4A1BF-D82F-4AAF-B2B6-38054D569FB4}" sibTransId="{7DE70158-06F6-4E8B-9176-495AE92B8E85}"/>
    <dgm:cxn modelId="{B59C84A9-E2EC-4C94-A1B5-AF4737C353C9}" type="presOf" srcId="{EAB33AC3-2647-40FE-A951-E6E9C19B7B97}" destId="{47A6A749-891E-4B79-B34B-538C38338708}" srcOrd="0" destOrd="0" presId="urn:microsoft.com/office/officeart/2018/2/layout/IconVerticalSolidList"/>
    <dgm:cxn modelId="{B89823B2-11BD-40DA-9B63-F4FBF77BC4D9}" srcId="{699F79A3-63AC-4DA9-B80F-BC3E87D9A973}" destId="{BC6EDDFC-D04F-4942-BF15-164AAA19C039}" srcOrd="4" destOrd="0" parTransId="{96E71159-B0FF-40F7-B5C2-85B8F711BB31}" sibTransId="{78FE797A-A801-4BE7-B2FB-09789C666F5A}"/>
    <dgm:cxn modelId="{4C26DFC0-2AAA-44F0-A134-938228D0B2C5}" srcId="{699F79A3-63AC-4DA9-B80F-BC3E87D9A973}" destId="{09CA69A8-D554-4104-B420-9D05045E6125}" srcOrd="0" destOrd="0" parTransId="{FF4BDDF4-0B13-4661-8315-B5B7DF80E3A1}" sibTransId="{32702099-B0A5-4BD9-B526-0CFEC8E3E3DC}"/>
    <dgm:cxn modelId="{D9E065E7-5457-41F7-A055-74BE35802300}" srcId="{699F79A3-63AC-4DA9-B80F-BC3E87D9A973}" destId="{EAB33AC3-2647-40FE-A951-E6E9C19B7B97}" srcOrd="2" destOrd="0" parTransId="{CAE262C0-AE94-47C6-B19C-B62CDEFDD518}" sibTransId="{3975B137-F1E4-45FA-9960-7B54610425DE}"/>
    <dgm:cxn modelId="{521702F2-9FB3-47DD-A845-C01AC3B792A0}" type="presOf" srcId="{F8193211-2A9C-4403-AFB8-CEA23D1BFFE3}" destId="{C3FAFE44-44F1-4344-8AC4-FBBF03C32E64}" srcOrd="0" destOrd="0" presId="urn:microsoft.com/office/officeart/2018/2/layout/IconVerticalSolidList"/>
    <dgm:cxn modelId="{E0E225BA-232D-4C8E-B399-85EF9F212C2B}" type="presParOf" srcId="{B0D284A0-AA25-4AAF-9E8B-E27098AE832E}" destId="{B73C7DF8-6CC2-43F1-8AB2-830448A78830}" srcOrd="0" destOrd="0" presId="urn:microsoft.com/office/officeart/2018/2/layout/IconVerticalSolidList"/>
    <dgm:cxn modelId="{41815DD9-A086-482C-8579-61C5A64CB2AD}" type="presParOf" srcId="{B73C7DF8-6CC2-43F1-8AB2-830448A78830}" destId="{FC7048CB-2BA9-4E18-834A-879C735E7720}" srcOrd="0" destOrd="0" presId="urn:microsoft.com/office/officeart/2018/2/layout/IconVerticalSolidList"/>
    <dgm:cxn modelId="{4E9D49B3-7AB0-445E-969B-4BA2928551EF}" type="presParOf" srcId="{B73C7DF8-6CC2-43F1-8AB2-830448A78830}" destId="{846EBF3F-7828-47F3-9FF3-D110DE7303FC}" srcOrd="1" destOrd="0" presId="urn:microsoft.com/office/officeart/2018/2/layout/IconVerticalSolidList"/>
    <dgm:cxn modelId="{9024ACD7-76C4-47A7-A5A6-13247DFD5523}" type="presParOf" srcId="{B73C7DF8-6CC2-43F1-8AB2-830448A78830}" destId="{BA5DE834-7289-45F8-B909-1508CAF65609}" srcOrd="2" destOrd="0" presId="urn:microsoft.com/office/officeart/2018/2/layout/IconVerticalSolidList"/>
    <dgm:cxn modelId="{F80B09C3-6FF9-49D4-8FCD-7F67EDE89280}" type="presParOf" srcId="{B73C7DF8-6CC2-43F1-8AB2-830448A78830}" destId="{5C50D3F4-025D-4324-8AED-8C36A9B42281}" srcOrd="3" destOrd="0" presId="urn:microsoft.com/office/officeart/2018/2/layout/IconVerticalSolidList"/>
    <dgm:cxn modelId="{A7113719-C94A-4585-AC9C-781511249444}" type="presParOf" srcId="{B0D284A0-AA25-4AAF-9E8B-E27098AE832E}" destId="{63F7A361-B189-4684-9AF1-1E94555B0B42}" srcOrd="1" destOrd="0" presId="urn:microsoft.com/office/officeart/2018/2/layout/IconVerticalSolidList"/>
    <dgm:cxn modelId="{268D2D6C-094D-449E-B78E-CA46726F286D}" type="presParOf" srcId="{B0D284A0-AA25-4AAF-9E8B-E27098AE832E}" destId="{411465EB-A277-4541-99A8-11305D5A0542}" srcOrd="2" destOrd="0" presId="urn:microsoft.com/office/officeart/2018/2/layout/IconVerticalSolidList"/>
    <dgm:cxn modelId="{8D53E03E-1A73-48E4-848E-664FA77D2045}" type="presParOf" srcId="{411465EB-A277-4541-99A8-11305D5A0542}" destId="{D7A0F8D3-AF96-44F3-AA47-CD2BC1D217B8}" srcOrd="0" destOrd="0" presId="urn:microsoft.com/office/officeart/2018/2/layout/IconVerticalSolidList"/>
    <dgm:cxn modelId="{0A4EB796-3D65-4FAF-AAEE-78F16A2DC0A6}" type="presParOf" srcId="{411465EB-A277-4541-99A8-11305D5A0542}" destId="{121C0035-26D5-4DDC-8984-595B3A6C2F34}" srcOrd="1" destOrd="0" presId="urn:microsoft.com/office/officeart/2018/2/layout/IconVerticalSolidList"/>
    <dgm:cxn modelId="{4DC69240-95CB-4CD7-BCF6-3E9F6FEC39F1}" type="presParOf" srcId="{411465EB-A277-4541-99A8-11305D5A0542}" destId="{D860FEA7-E40B-4A1B-A399-73FBE77A67F3}" srcOrd="2" destOrd="0" presId="urn:microsoft.com/office/officeart/2018/2/layout/IconVerticalSolidList"/>
    <dgm:cxn modelId="{512598D5-B859-4616-937E-D54C7B0C5B61}" type="presParOf" srcId="{411465EB-A277-4541-99A8-11305D5A0542}" destId="{79BAEA1C-2F2D-4921-A05A-D40DAC51347A}" srcOrd="3" destOrd="0" presId="urn:microsoft.com/office/officeart/2018/2/layout/IconVerticalSolidList"/>
    <dgm:cxn modelId="{CD56BA55-FBEB-45D9-BE53-1380C3B7BDEC}" type="presParOf" srcId="{B0D284A0-AA25-4AAF-9E8B-E27098AE832E}" destId="{A9E5ABF3-9FA9-47D3-86E5-AC139CE7CAD1}" srcOrd="3" destOrd="0" presId="urn:microsoft.com/office/officeart/2018/2/layout/IconVerticalSolidList"/>
    <dgm:cxn modelId="{5AB74BBA-F54F-4458-BB30-19E6CAF32384}" type="presParOf" srcId="{B0D284A0-AA25-4AAF-9E8B-E27098AE832E}" destId="{D3580E9B-98AA-41CF-8E04-63111D7B9463}" srcOrd="4" destOrd="0" presId="urn:microsoft.com/office/officeart/2018/2/layout/IconVerticalSolidList"/>
    <dgm:cxn modelId="{DC9C7005-2C33-4703-AB11-22578873C43A}" type="presParOf" srcId="{D3580E9B-98AA-41CF-8E04-63111D7B9463}" destId="{F19E76D8-2594-4526-BB67-E7366ED23EAC}" srcOrd="0" destOrd="0" presId="urn:microsoft.com/office/officeart/2018/2/layout/IconVerticalSolidList"/>
    <dgm:cxn modelId="{A01B3012-F38E-4981-8D18-A428313A799C}" type="presParOf" srcId="{D3580E9B-98AA-41CF-8E04-63111D7B9463}" destId="{54EF3C92-7659-428F-B02C-6E61037719EE}" srcOrd="1" destOrd="0" presId="urn:microsoft.com/office/officeart/2018/2/layout/IconVerticalSolidList"/>
    <dgm:cxn modelId="{DC598F8C-18AC-44C0-B19D-44724BB11B48}" type="presParOf" srcId="{D3580E9B-98AA-41CF-8E04-63111D7B9463}" destId="{C9CB4BE7-9F95-4A20-97A3-8AFB4B971CDC}" srcOrd="2" destOrd="0" presId="urn:microsoft.com/office/officeart/2018/2/layout/IconVerticalSolidList"/>
    <dgm:cxn modelId="{49FFEFCC-A72D-4C38-A314-BF2F11F461E6}" type="presParOf" srcId="{D3580E9B-98AA-41CF-8E04-63111D7B9463}" destId="{47A6A749-891E-4B79-B34B-538C38338708}" srcOrd="3" destOrd="0" presId="urn:microsoft.com/office/officeart/2018/2/layout/IconVerticalSolidList"/>
    <dgm:cxn modelId="{CA534097-443F-4EA6-9822-06AB60A04497}" type="presParOf" srcId="{B0D284A0-AA25-4AAF-9E8B-E27098AE832E}" destId="{E948A9B2-4F08-4C86-BC65-9A77B3D4954F}" srcOrd="5" destOrd="0" presId="urn:microsoft.com/office/officeart/2018/2/layout/IconVerticalSolidList"/>
    <dgm:cxn modelId="{B47CCC83-2B7A-4D7A-BAA8-3C23B9751F33}" type="presParOf" srcId="{B0D284A0-AA25-4AAF-9E8B-E27098AE832E}" destId="{797FF801-98D2-4D12-8A8E-08BACC9D0C40}" srcOrd="6" destOrd="0" presId="urn:microsoft.com/office/officeart/2018/2/layout/IconVerticalSolidList"/>
    <dgm:cxn modelId="{AA541D1A-BC14-42D6-A0B2-6A5C09F17DBE}" type="presParOf" srcId="{797FF801-98D2-4D12-8A8E-08BACC9D0C40}" destId="{C7B6BADD-4697-409D-9EE0-E1DC1E3956D9}" srcOrd="0" destOrd="0" presId="urn:microsoft.com/office/officeart/2018/2/layout/IconVerticalSolidList"/>
    <dgm:cxn modelId="{C69121E3-8873-44B8-A7AB-F02B31598E74}" type="presParOf" srcId="{797FF801-98D2-4D12-8A8E-08BACC9D0C40}" destId="{49248348-D59A-4FB7-8D63-A8C8E679763B}" srcOrd="1" destOrd="0" presId="urn:microsoft.com/office/officeart/2018/2/layout/IconVerticalSolidList"/>
    <dgm:cxn modelId="{C04A469E-71BE-47F6-8FC8-669A56367DB6}" type="presParOf" srcId="{797FF801-98D2-4D12-8A8E-08BACC9D0C40}" destId="{CC6AE679-DAA5-4CF5-A8C6-D31D8ED11931}" srcOrd="2" destOrd="0" presId="urn:microsoft.com/office/officeart/2018/2/layout/IconVerticalSolidList"/>
    <dgm:cxn modelId="{46C3CA8B-50BE-4E0C-BFFC-4D4D9AE78ED1}" type="presParOf" srcId="{797FF801-98D2-4D12-8A8E-08BACC9D0C40}" destId="{7C62C75D-F93E-4DD7-B8CB-30FE826BA279}" srcOrd="3" destOrd="0" presId="urn:microsoft.com/office/officeart/2018/2/layout/IconVerticalSolidList"/>
    <dgm:cxn modelId="{32316A10-DDC5-4AEB-99EE-2E0FA2D6068A}" type="presParOf" srcId="{B0D284A0-AA25-4AAF-9E8B-E27098AE832E}" destId="{AB2D228A-B91A-45D1-982F-EA2BF3705803}" srcOrd="7" destOrd="0" presId="urn:microsoft.com/office/officeart/2018/2/layout/IconVerticalSolidList"/>
    <dgm:cxn modelId="{E54C9AA3-00F9-4108-B3D8-2F658B5FCCCF}" type="presParOf" srcId="{B0D284A0-AA25-4AAF-9E8B-E27098AE832E}" destId="{339135F2-CA58-474E-87E5-54EEB6057689}" srcOrd="8" destOrd="0" presId="urn:microsoft.com/office/officeart/2018/2/layout/IconVerticalSolidList"/>
    <dgm:cxn modelId="{05A4236B-0CF8-4936-AFB6-36E2BA60F8D0}" type="presParOf" srcId="{339135F2-CA58-474E-87E5-54EEB6057689}" destId="{F3604F3A-7B22-4D7C-BDA0-4B6E3B971793}" srcOrd="0" destOrd="0" presId="urn:microsoft.com/office/officeart/2018/2/layout/IconVerticalSolidList"/>
    <dgm:cxn modelId="{760A63E3-4331-4F73-BCF7-AD96EBBF9201}" type="presParOf" srcId="{339135F2-CA58-474E-87E5-54EEB6057689}" destId="{4208C360-9180-4798-8C2C-CB42C74ADA9A}" srcOrd="1" destOrd="0" presId="urn:microsoft.com/office/officeart/2018/2/layout/IconVerticalSolidList"/>
    <dgm:cxn modelId="{C9F75086-2CC1-480A-9E4A-61EA09D65E74}" type="presParOf" srcId="{339135F2-CA58-474E-87E5-54EEB6057689}" destId="{FC7F0DBC-F0E0-426B-A693-1614105C7826}" srcOrd="2" destOrd="0" presId="urn:microsoft.com/office/officeart/2018/2/layout/IconVerticalSolidList"/>
    <dgm:cxn modelId="{EF1B3C62-2A46-4D09-9273-E6CE86BA05EE}" type="presParOf" srcId="{339135F2-CA58-474E-87E5-54EEB6057689}" destId="{0C53D2AE-6598-4D08-B18B-5556C1F2BD97}" srcOrd="3" destOrd="0" presId="urn:microsoft.com/office/officeart/2018/2/layout/IconVerticalSolidList"/>
    <dgm:cxn modelId="{F5746812-CBA8-401C-A1AA-93B1B4298071}" type="presParOf" srcId="{B0D284A0-AA25-4AAF-9E8B-E27098AE832E}" destId="{31862A4B-D953-4DC7-AB08-4EDD7DD93334}" srcOrd="9" destOrd="0" presId="urn:microsoft.com/office/officeart/2018/2/layout/IconVerticalSolidList"/>
    <dgm:cxn modelId="{1EC283C7-4E52-4065-8A67-D99B495CC71D}" type="presParOf" srcId="{B0D284A0-AA25-4AAF-9E8B-E27098AE832E}" destId="{7A807452-C268-4BDD-A98D-779BA436A201}" srcOrd="10" destOrd="0" presId="urn:microsoft.com/office/officeart/2018/2/layout/IconVerticalSolidList"/>
    <dgm:cxn modelId="{44FB348C-ACE7-40B5-BBED-9319B634CF46}" type="presParOf" srcId="{7A807452-C268-4BDD-A98D-779BA436A201}" destId="{F320FD51-2AC4-4AE5-96EF-78B7EB0892B3}" srcOrd="0" destOrd="0" presId="urn:microsoft.com/office/officeart/2018/2/layout/IconVerticalSolidList"/>
    <dgm:cxn modelId="{5254F9FA-DC47-4152-AD50-BF3D6D25A3F4}" type="presParOf" srcId="{7A807452-C268-4BDD-A98D-779BA436A201}" destId="{F1CBF2C9-BDB6-4595-A9E0-A45D0CE5A824}" srcOrd="1" destOrd="0" presId="urn:microsoft.com/office/officeart/2018/2/layout/IconVerticalSolidList"/>
    <dgm:cxn modelId="{944DA378-1CDD-4179-8B5F-CB0A16E4A1C5}" type="presParOf" srcId="{7A807452-C268-4BDD-A98D-779BA436A201}" destId="{E90E9E60-79C4-4EDC-B660-819B5DD3B2E3}" srcOrd="2" destOrd="0" presId="urn:microsoft.com/office/officeart/2018/2/layout/IconVerticalSolidList"/>
    <dgm:cxn modelId="{52E9E496-185E-4047-A006-66EC1C9CD6F3}" type="presParOf" srcId="{7A807452-C268-4BDD-A98D-779BA436A201}" destId="{5C4D1281-4E62-4BEA-8DB9-F3B0BCCB78EF}" srcOrd="3" destOrd="0" presId="urn:microsoft.com/office/officeart/2018/2/layout/IconVerticalSolidList"/>
    <dgm:cxn modelId="{9B6C2822-47CD-43B3-9DAB-333507999B82}" type="presParOf" srcId="{B0D284A0-AA25-4AAF-9E8B-E27098AE832E}" destId="{D76C4224-6485-467F-A210-BFE3EF4F043C}" srcOrd="11" destOrd="0" presId="urn:microsoft.com/office/officeart/2018/2/layout/IconVerticalSolidList"/>
    <dgm:cxn modelId="{6943442A-F300-412C-A1F6-C6A7626FB967}" type="presParOf" srcId="{B0D284A0-AA25-4AAF-9E8B-E27098AE832E}" destId="{8383EB32-3BE4-41E0-9420-F6A6E60A73C3}" srcOrd="12" destOrd="0" presId="urn:microsoft.com/office/officeart/2018/2/layout/IconVerticalSolidList"/>
    <dgm:cxn modelId="{119A9505-E8CA-429C-ADA8-C2B6A34F3F1E}" type="presParOf" srcId="{8383EB32-3BE4-41E0-9420-F6A6E60A73C3}" destId="{DEFFA3D4-A33A-4BE2-84EE-C44AE3ADFE5D}" srcOrd="0" destOrd="0" presId="urn:microsoft.com/office/officeart/2018/2/layout/IconVerticalSolidList"/>
    <dgm:cxn modelId="{B673AE4B-AA71-4743-979D-58B65A570CC5}" type="presParOf" srcId="{8383EB32-3BE4-41E0-9420-F6A6E60A73C3}" destId="{6F9FE3E9-AF5E-4660-9C86-C9B5A3B75511}" srcOrd="1" destOrd="0" presId="urn:microsoft.com/office/officeart/2018/2/layout/IconVerticalSolidList"/>
    <dgm:cxn modelId="{7A99DB86-D9A0-4F1B-AD00-08CFE8962D65}" type="presParOf" srcId="{8383EB32-3BE4-41E0-9420-F6A6E60A73C3}" destId="{35C35841-3FD5-4986-A7E2-C8DBFB3EF52C}" srcOrd="2" destOrd="0" presId="urn:microsoft.com/office/officeart/2018/2/layout/IconVerticalSolidList"/>
    <dgm:cxn modelId="{9C8F85AE-C6F4-4511-82B3-2F0C6D35408B}" type="presParOf" srcId="{8383EB32-3BE4-41E0-9420-F6A6E60A73C3}" destId="{C3FAFE44-44F1-4344-8AC4-FBBF03C32E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98453F-FFE4-4D70-ADE0-44997552C1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2FB4F30-F3A5-4BD7-850B-34CB3DD08FD8}">
      <dgm:prSet/>
      <dgm:spPr/>
      <dgm:t>
        <a:bodyPr/>
        <a:lstStyle/>
        <a:p>
          <a:r>
            <a:rPr lang="es-CL"/>
            <a:t>1.1-El sistema debe manejar un aumento en la cantidad de usuarios sin degradación del servicio.</a:t>
          </a:r>
          <a:endParaRPr lang="en-US"/>
        </a:p>
      </dgm:t>
    </dgm:pt>
    <dgm:pt modelId="{0D66802F-3A1C-4D33-8297-AA0C9BDB1791}" type="parTrans" cxnId="{E247CF7C-9531-41AE-990F-4C8BCC179F33}">
      <dgm:prSet/>
      <dgm:spPr/>
      <dgm:t>
        <a:bodyPr/>
        <a:lstStyle/>
        <a:p>
          <a:endParaRPr lang="en-US"/>
        </a:p>
      </dgm:t>
    </dgm:pt>
    <dgm:pt modelId="{5E0989C8-C209-4B1C-AC0D-4E77F38C8F98}" type="sibTrans" cxnId="{E247CF7C-9531-41AE-990F-4C8BCC179F33}">
      <dgm:prSet/>
      <dgm:spPr/>
      <dgm:t>
        <a:bodyPr/>
        <a:lstStyle/>
        <a:p>
          <a:endParaRPr lang="en-US"/>
        </a:p>
      </dgm:t>
    </dgm:pt>
    <dgm:pt modelId="{8579D513-547C-4009-A224-D1B97B445FB2}">
      <dgm:prSet/>
      <dgm:spPr/>
      <dgm:t>
        <a:bodyPr/>
        <a:lstStyle/>
        <a:p>
          <a:r>
            <a:rPr lang="es-CL"/>
            <a:t>1.2-Debe garantizar tiempos de respuesta inferiores a 2 segundos en operaciones críticas.</a:t>
          </a:r>
          <a:endParaRPr lang="en-US"/>
        </a:p>
      </dgm:t>
    </dgm:pt>
    <dgm:pt modelId="{BF70EB9A-83F7-429C-94C7-3A56A103655B}" type="parTrans" cxnId="{ACCED765-58C3-4FE1-9EE1-123C03C8F262}">
      <dgm:prSet/>
      <dgm:spPr/>
      <dgm:t>
        <a:bodyPr/>
        <a:lstStyle/>
        <a:p>
          <a:endParaRPr lang="en-US"/>
        </a:p>
      </dgm:t>
    </dgm:pt>
    <dgm:pt modelId="{B86A223E-F982-4667-B665-4654CA8D4F9A}" type="sibTrans" cxnId="{ACCED765-58C3-4FE1-9EE1-123C03C8F262}">
      <dgm:prSet/>
      <dgm:spPr/>
      <dgm:t>
        <a:bodyPr/>
        <a:lstStyle/>
        <a:p>
          <a:endParaRPr lang="en-US"/>
        </a:p>
      </dgm:t>
    </dgm:pt>
    <dgm:pt modelId="{2F5DA04B-63E8-43F7-BC58-F224E997FB51}">
      <dgm:prSet/>
      <dgm:spPr/>
      <dgm:t>
        <a:bodyPr/>
        <a:lstStyle/>
        <a:p>
          <a:r>
            <a:rPr lang="es-CL"/>
            <a:t>1.3-Implementación de autenticación y autorización seguras.</a:t>
          </a:r>
          <a:endParaRPr lang="en-US"/>
        </a:p>
      </dgm:t>
    </dgm:pt>
    <dgm:pt modelId="{BE3C8DA6-F590-40E1-9DE1-BD8058969253}" type="parTrans" cxnId="{7B7DEF99-FD8A-499A-99B9-E68A635544C5}">
      <dgm:prSet/>
      <dgm:spPr/>
      <dgm:t>
        <a:bodyPr/>
        <a:lstStyle/>
        <a:p>
          <a:endParaRPr lang="en-US"/>
        </a:p>
      </dgm:t>
    </dgm:pt>
    <dgm:pt modelId="{482658FB-36DD-4025-B51E-AE02B7ADBE69}" type="sibTrans" cxnId="{7B7DEF99-FD8A-499A-99B9-E68A635544C5}">
      <dgm:prSet/>
      <dgm:spPr/>
      <dgm:t>
        <a:bodyPr/>
        <a:lstStyle/>
        <a:p>
          <a:endParaRPr lang="en-US"/>
        </a:p>
      </dgm:t>
    </dgm:pt>
    <dgm:pt modelId="{E5559F8D-2656-4F9F-9A85-F2D0B04926FC}">
      <dgm:prSet/>
      <dgm:spPr/>
      <dgm:t>
        <a:bodyPr/>
        <a:lstStyle/>
        <a:p>
          <a:r>
            <a:rPr lang="es-CL"/>
            <a:t>1.4-Cifrado de datos sensibles (contraseñas, información de pago, etc.).</a:t>
          </a:r>
          <a:endParaRPr lang="en-US"/>
        </a:p>
      </dgm:t>
    </dgm:pt>
    <dgm:pt modelId="{CE279B85-78BC-45D9-99AF-1713278BBAA3}" type="parTrans" cxnId="{5DEE5C2B-E5CB-47EB-AB10-2DE0085AA8F5}">
      <dgm:prSet/>
      <dgm:spPr/>
      <dgm:t>
        <a:bodyPr/>
        <a:lstStyle/>
        <a:p>
          <a:endParaRPr lang="en-US"/>
        </a:p>
      </dgm:t>
    </dgm:pt>
    <dgm:pt modelId="{4EEEA0DE-D91F-46E4-B1ED-C6101052CB03}" type="sibTrans" cxnId="{5DEE5C2B-E5CB-47EB-AB10-2DE0085AA8F5}">
      <dgm:prSet/>
      <dgm:spPr/>
      <dgm:t>
        <a:bodyPr/>
        <a:lstStyle/>
        <a:p>
          <a:endParaRPr lang="en-US"/>
        </a:p>
      </dgm:t>
    </dgm:pt>
    <dgm:pt modelId="{7F4EFB30-6C65-4661-BA0A-68404F7AB0AE}">
      <dgm:prSet/>
      <dgm:spPr/>
      <dgm:t>
        <a:bodyPr/>
        <a:lstStyle/>
        <a:p>
          <a:r>
            <a:rPr lang="es-CL"/>
            <a:t>1.5Políticas de Backus y restauración para evitar pérdida de información.</a:t>
          </a:r>
          <a:endParaRPr lang="en-US"/>
        </a:p>
      </dgm:t>
    </dgm:pt>
    <dgm:pt modelId="{053FD268-D5FF-4262-8A99-2E378DA70127}" type="parTrans" cxnId="{276BEE6A-5B97-4577-9A77-14F5CFF90761}">
      <dgm:prSet/>
      <dgm:spPr/>
      <dgm:t>
        <a:bodyPr/>
        <a:lstStyle/>
        <a:p>
          <a:endParaRPr lang="en-US"/>
        </a:p>
      </dgm:t>
    </dgm:pt>
    <dgm:pt modelId="{BD92C384-7283-45E0-9961-D0599E66C23D}" type="sibTrans" cxnId="{276BEE6A-5B97-4577-9A77-14F5CFF90761}">
      <dgm:prSet/>
      <dgm:spPr/>
      <dgm:t>
        <a:bodyPr/>
        <a:lstStyle/>
        <a:p>
          <a:endParaRPr lang="en-US"/>
        </a:p>
      </dgm:t>
    </dgm:pt>
    <dgm:pt modelId="{9C3C88E4-9E88-4A03-88A6-F836E529BFA2}" type="pres">
      <dgm:prSet presAssocID="{D098453F-FFE4-4D70-ADE0-44997552C1F7}" presName="root" presStyleCnt="0">
        <dgm:presLayoutVars>
          <dgm:dir/>
          <dgm:resizeHandles val="exact"/>
        </dgm:presLayoutVars>
      </dgm:prSet>
      <dgm:spPr/>
    </dgm:pt>
    <dgm:pt modelId="{8DCB218D-3CB9-42CE-9D79-01E64A4361EF}" type="pres">
      <dgm:prSet presAssocID="{E2FB4F30-F3A5-4BD7-850B-34CB3DD08FD8}" presName="compNode" presStyleCnt="0"/>
      <dgm:spPr/>
    </dgm:pt>
    <dgm:pt modelId="{6F90A4C8-3E43-41C0-A979-832F4AC57F0D}" type="pres">
      <dgm:prSet presAssocID="{E2FB4F30-F3A5-4BD7-850B-34CB3DD08FD8}" presName="bgRect" presStyleLbl="bgShp" presStyleIdx="0" presStyleCnt="5"/>
      <dgm:spPr/>
    </dgm:pt>
    <dgm:pt modelId="{4D57DDAB-FD0D-4C2E-AFED-B8DDB78937A7}" type="pres">
      <dgm:prSet presAssocID="{E2FB4F30-F3A5-4BD7-850B-34CB3DD08FD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72D4A0F6-6448-47FD-8B52-E12D124263F4}" type="pres">
      <dgm:prSet presAssocID="{E2FB4F30-F3A5-4BD7-850B-34CB3DD08FD8}" presName="spaceRect" presStyleCnt="0"/>
      <dgm:spPr/>
    </dgm:pt>
    <dgm:pt modelId="{9666B566-936F-4BFE-850C-54BF3CB597CD}" type="pres">
      <dgm:prSet presAssocID="{E2FB4F30-F3A5-4BD7-850B-34CB3DD08FD8}" presName="parTx" presStyleLbl="revTx" presStyleIdx="0" presStyleCnt="5">
        <dgm:presLayoutVars>
          <dgm:chMax val="0"/>
          <dgm:chPref val="0"/>
        </dgm:presLayoutVars>
      </dgm:prSet>
      <dgm:spPr/>
    </dgm:pt>
    <dgm:pt modelId="{3E60B53D-B829-4EFF-9A52-9564B93BE3F2}" type="pres">
      <dgm:prSet presAssocID="{5E0989C8-C209-4B1C-AC0D-4E77F38C8F98}" presName="sibTrans" presStyleCnt="0"/>
      <dgm:spPr/>
    </dgm:pt>
    <dgm:pt modelId="{1686BA32-B161-4D58-8917-1730B28E2561}" type="pres">
      <dgm:prSet presAssocID="{8579D513-547C-4009-A224-D1B97B445FB2}" presName="compNode" presStyleCnt="0"/>
      <dgm:spPr/>
    </dgm:pt>
    <dgm:pt modelId="{69EB7CA8-29AA-4381-A2EB-21BAC1AE57A9}" type="pres">
      <dgm:prSet presAssocID="{8579D513-547C-4009-A224-D1B97B445FB2}" presName="bgRect" presStyleLbl="bgShp" presStyleIdx="1" presStyleCnt="5"/>
      <dgm:spPr/>
    </dgm:pt>
    <dgm:pt modelId="{0658E845-C31A-4EC5-A2D3-7106820FD75C}" type="pres">
      <dgm:prSet presAssocID="{8579D513-547C-4009-A224-D1B97B445FB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C1CE213E-E6E7-4322-A032-27333E142C6F}" type="pres">
      <dgm:prSet presAssocID="{8579D513-547C-4009-A224-D1B97B445FB2}" presName="spaceRect" presStyleCnt="0"/>
      <dgm:spPr/>
    </dgm:pt>
    <dgm:pt modelId="{94917696-E717-48FF-A109-FC15AB6BC468}" type="pres">
      <dgm:prSet presAssocID="{8579D513-547C-4009-A224-D1B97B445FB2}" presName="parTx" presStyleLbl="revTx" presStyleIdx="1" presStyleCnt="5">
        <dgm:presLayoutVars>
          <dgm:chMax val="0"/>
          <dgm:chPref val="0"/>
        </dgm:presLayoutVars>
      </dgm:prSet>
      <dgm:spPr/>
    </dgm:pt>
    <dgm:pt modelId="{01D81C17-C429-4FDC-8C7C-A409182F1B8C}" type="pres">
      <dgm:prSet presAssocID="{B86A223E-F982-4667-B665-4654CA8D4F9A}" presName="sibTrans" presStyleCnt="0"/>
      <dgm:spPr/>
    </dgm:pt>
    <dgm:pt modelId="{D9E9B36E-192D-443F-8231-C791CD2961A9}" type="pres">
      <dgm:prSet presAssocID="{2F5DA04B-63E8-43F7-BC58-F224E997FB51}" presName="compNode" presStyleCnt="0"/>
      <dgm:spPr/>
    </dgm:pt>
    <dgm:pt modelId="{38476947-2081-4A14-B2A6-18C1CF8A791A}" type="pres">
      <dgm:prSet presAssocID="{2F5DA04B-63E8-43F7-BC58-F224E997FB51}" presName="bgRect" presStyleLbl="bgShp" presStyleIdx="2" presStyleCnt="5"/>
      <dgm:spPr/>
    </dgm:pt>
    <dgm:pt modelId="{1774A118-C077-49C9-8020-8AFB9FC59CC1}" type="pres">
      <dgm:prSet presAssocID="{2F5DA04B-63E8-43F7-BC58-F224E997FB5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bloquear"/>
        </a:ext>
      </dgm:extLst>
    </dgm:pt>
    <dgm:pt modelId="{56B1A9DF-25E4-415A-A620-8368CCE8E893}" type="pres">
      <dgm:prSet presAssocID="{2F5DA04B-63E8-43F7-BC58-F224E997FB51}" presName="spaceRect" presStyleCnt="0"/>
      <dgm:spPr/>
    </dgm:pt>
    <dgm:pt modelId="{17A179BA-1C43-44B6-A641-8AFC80E6B989}" type="pres">
      <dgm:prSet presAssocID="{2F5DA04B-63E8-43F7-BC58-F224E997FB51}" presName="parTx" presStyleLbl="revTx" presStyleIdx="2" presStyleCnt="5">
        <dgm:presLayoutVars>
          <dgm:chMax val="0"/>
          <dgm:chPref val="0"/>
        </dgm:presLayoutVars>
      </dgm:prSet>
      <dgm:spPr/>
    </dgm:pt>
    <dgm:pt modelId="{3E84C343-BD29-45F9-8177-20F194224DA0}" type="pres">
      <dgm:prSet presAssocID="{482658FB-36DD-4025-B51E-AE02B7ADBE69}" presName="sibTrans" presStyleCnt="0"/>
      <dgm:spPr/>
    </dgm:pt>
    <dgm:pt modelId="{62B306DE-A2E7-4BBB-AE24-0947BE15AA0F}" type="pres">
      <dgm:prSet presAssocID="{E5559F8D-2656-4F9F-9A85-F2D0B04926FC}" presName="compNode" presStyleCnt="0"/>
      <dgm:spPr/>
    </dgm:pt>
    <dgm:pt modelId="{C8DA482B-9164-43D8-A745-97973944C6E3}" type="pres">
      <dgm:prSet presAssocID="{E5559F8D-2656-4F9F-9A85-F2D0B04926FC}" presName="bgRect" presStyleLbl="bgShp" presStyleIdx="3" presStyleCnt="5"/>
      <dgm:spPr/>
    </dgm:pt>
    <dgm:pt modelId="{8EE97437-63C1-4023-92DD-120111FD6136}" type="pres">
      <dgm:prSet presAssocID="{E5559F8D-2656-4F9F-9A85-F2D0B04926F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1F747713-F71C-4F0A-A6F4-C81EFB439550}" type="pres">
      <dgm:prSet presAssocID="{E5559F8D-2656-4F9F-9A85-F2D0B04926FC}" presName="spaceRect" presStyleCnt="0"/>
      <dgm:spPr/>
    </dgm:pt>
    <dgm:pt modelId="{B093D02B-4BB6-4D03-B3C5-D90FF9FECFCF}" type="pres">
      <dgm:prSet presAssocID="{E5559F8D-2656-4F9F-9A85-F2D0B04926FC}" presName="parTx" presStyleLbl="revTx" presStyleIdx="3" presStyleCnt="5">
        <dgm:presLayoutVars>
          <dgm:chMax val="0"/>
          <dgm:chPref val="0"/>
        </dgm:presLayoutVars>
      </dgm:prSet>
      <dgm:spPr/>
    </dgm:pt>
    <dgm:pt modelId="{5B6185EC-8CCF-441F-98E8-3A4D7C3861F6}" type="pres">
      <dgm:prSet presAssocID="{4EEEA0DE-D91F-46E4-B1ED-C6101052CB03}" presName="sibTrans" presStyleCnt="0"/>
      <dgm:spPr/>
    </dgm:pt>
    <dgm:pt modelId="{99A2B877-9F84-4A8A-8C58-B8F3090563A0}" type="pres">
      <dgm:prSet presAssocID="{7F4EFB30-6C65-4661-BA0A-68404F7AB0AE}" presName="compNode" presStyleCnt="0"/>
      <dgm:spPr/>
    </dgm:pt>
    <dgm:pt modelId="{E96F036B-EA45-44F8-9C99-6FDFCEA8A8B2}" type="pres">
      <dgm:prSet presAssocID="{7F4EFB30-6C65-4661-BA0A-68404F7AB0AE}" presName="bgRect" presStyleLbl="bgShp" presStyleIdx="4" presStyleCnt="5"/>
      <dgm:spPr/>
    </dgm:pt>
    <dgm:pt modelId="{2ED6B6E2-F54A-413E-9660-94E3C0DE5EE8}" type="pres">
      <dgm:prSet presAssocID="{7F4EFB30-6C65-4661-BA0A-68404F7AB0A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93AE7FE3-1F02-49C2-8F71-A4204D729D70}" type="pres">
      <dgm:prSet presAssocID="{7F4EFB30-6C65-4661-BA0A-68404F7AB0AE}" presName="spaceRect" presStyleCnt="0"/>
      <dgm:spPr/>
    </dgm:pt>
    <dgm:pt modelId="{41905AB8-1974-478A-9C4A-7DDCF38DC5EC}" type="pres">
      <dgm:prSet presAssocID="{7F4EFB30-6C65-4661-BA0A-68404F7AB0A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DEE5C2B-E5CB-47EB-AB10-2DE0085AA8F5}" srcId="{D098453F-FFE4-4D70-ADE0-44997552C1F7}" destId="{E5559F8D-2656-4F9F-9A85-F2D0B04926FC}" srcOrd="3" destOrd="0" parTransId="{CE279B85-78BC-45D9-99AF-1713278BBAA3}" sibTransId="{4EEEA0DE-D91F-46E4-B1ED-C6101052CB03}"/>
    <dgm:cxn modelId="{3B6F4430-EA1F-4F81-8815-88A2286FD22D}" type="presOf" srcId="{D098453F-FFE4-4D70-ADE0-44997552C1F7}" destId="{9C3C88E4-9E88-4A03-88A6-F836E529BFA2}" srcOrd="0" destOrd="0" presId="urn:microsoft.com/office/officeart/2018/2/layout/IconVerticalSolidList"/>
    <dgm:cxn modelId="{3F9D5D42-7714-4D45-8FB7-9FB83A7CB8F1}" type="presOf" srcId="{2F5DA04B-63E8-43F7-BC58-F224E997FB51}" destId="{17A179BA-1C43-44B6-A641-8AFC80E6B989}" srcOrd="0" destOrd="0" presId="urn:microsoft.com/office/officeart/2018/2/layout/IconVerticalSolidList"/>
    <dgm:cxn modelId="{ACCED765-58C3-4FE1-9EE1-123C03C8F262}" srcId="{D098453F-FFE4-4D70-ADE0-44997552C1F7}" destId="{8579D513-547C-4009-A224-D1B97B445FB2}" srcOrd="1" destOrd="0" parTransId="{BF70EB9A-83F7-429C-94C7-3A56A103655B}" sibTransId="{B86A223E-F982-4667-B665-4654CA8D4F9A}"/>
    <dgm:cxn modelId="{276BEE6A-5B97-4577-9A77-14F5CFF90761}" srcId="{D098453F-FFE4-4D70-ADE0-44997552C1F7}" destId="{7F4EFB30-6C65-4661-BA0A-68404F7AB0AE}" srcOrd="4" destOrd="0" parTransId="{053FD268-D5FF-4262-8A99-2E378DA70127}" sibTransId="{BD92C384-7283-45E0-9961-D0599E66C23D}"/>
    <dgm:cxn modelId="{5EB03D7A-191E-4FAD-A8E4-3EA9AE9D7817}" type="presOf" srcId="{E2FB4F30-F3A5-4BD7-850B-34CB3DD08FD8}" destId="{9666B566-936F-4BFE-850C-54BF3CB597CD}" srcOrd="0" destOrd="0" presId="urn:microsoft.com/office/officeart/2018/2/layout/IconVerticalSolidList"/>
    <dgm:cxn modelId="{E247CF7C-9531-41AE-990F-4C8BCC179F33}" srcId="{D098453F-FFE4-4D70-ADE0-44997552C1F7}" destId="{E2FB4F30-F3A5-4BD7-850B-34CB3DD08FD8}" srcOrd="0" destOrd="0" parTransId="{0D66802F-3A1C-4D33-8297-AA0C9BDB1791}" sibTransId="{5E0989C8-C209-4B1C-AC0D-4E77F38C8F98}"/>
    <dgm:cxn modelId="{7B7DEF99-FD8A-499A-99B9-E68A635544C5}" srcId="{D098453F-FFE4-4D70-ADE0-44997552C1F7}" destId="{2F5DA04B-63E8-43F7-BC58-F224E997FB51}" srcOrd="2" destOrd="0" parTransId="{BE3C8DA6-F590-40E1-9DE1-BD8058969253}" sibTransId="{482658FB-36DD-4025-B51E-AE02B7ADBE69}"/>
    <dgm:cxn modelId="{F1132E9D-9343-490E-905C-57E01E15F9E9}" type="presOf" srcId="{7F4EFB30-6C65-4661-BA0A-68404F7AB0AE}" destId="{41905AB8-1974-478A-9C4A-7DDCF38DC5EC}" srcOrd="0" destOrd="0" presId="urn:microsoft.com/office/officeart/2018/2/layout/IconVerticalSolidList"/>
    <dgm:cxn modelId="{D7394BC2-E5D9-479A-AC98-E7B16B2143B0}" type="presOf" srcId="{8579D513-547C-4009-A224-D1B97B445FB2}" destId="{94917696-E717-48FF-A109-FC15AB6BC468}" srcOrd="0" destOrd="0" presId="urn:microsoft.com/office/officeart/2018/2/layout/IconVerticalSolidList"/>
    <dgm:cxn modelId="{40FA7DCF-F6B7-4FC2-ACF8-AF3C39E804E0}" type="presOf" srcId="{E5559F8D-2656-4F9F-9A85-F2D0B04926FC}" destId="{B093D02B-4BB6-4D03-B3C5-D90FF9FECFCF}" srcOrd="0" destOrd="0" presId="urn:microsoft.com/office/officeart/2018/2/layout/IconVerticalSolidList"/>
    <dgm:cxn modelId="{F9186FCF-CB81-4F47-890B-F1704E1E68EC}" type="presParOf" srcId="{9C3C88E4-9E88-4A03-88A6-F836E529BFA2}" destId="{8DCB218D-3CB9-42CE-9D79-01E64A4361EF}" srcOrd="0" destOrd="0" presId="urn:microsoft.com/office/officeart/2018/2/layout/IconVerticalSolidList"/>
    <dgm:cxn modelId="{69F2196F-E6C0-40AA-A570-0BFC0ABDBF09}" type="presParOf" srcId="{8DCB218D-3CB9-42CE-9D79-01E64A4361EF}" destId="{6F90A4C8-3E43-41C0-A979-832F4AC57F0D}" srcOrd="0" destOrd="0" presId="urn:microsoft.com/office/officeart/2018/2/layout/IconVerticalSolidList"/>
    <dgm:cxn modelId="{C38A117A-7F9F-45F5-9231-C94EBA36F09F}" type="presParOf" srcId="{8DCB218D-3CB9-42CE-9D79-01E64A4361EF}" destId="{4D57DDAB-FD0D-4C2E-AFED-B8DDB78937A7}" srcOrd="1" destOrd="0" presId="urn:microsoft.com/office/officeart/2018/2/layout/IconVerticalSolidList"/>
    <dgm:cxn modelId="{86D86909-C80A-4753-AFC1-88B0966255BB}" type="presParOf" srcId="{8DCB218D-3CB9-42CE-9D79-01E64A4361EF}" destId="{72D4A0F6-6448-47FD-8B52-E12D124263F4}" srcOrd="2" destOrd="0" presId="urn:microsoft.com/office/officeart/2018/2/layout/IconVerticalSolidList"/>
    <dgm:cxn modelId="{C609DDBC-BEF7-40C9-8BBE-CC9530DC809F}" type="presParOf" srcId="{8DCB218D-3CB9-42CE-9D79-01E64A4361EF}" destId="{9666B566-936F-4BFE-850C-54BF3CB597CD}" srcOrd="3" destOrd="0" presId="urn:microsoft.com/office/officeart/2018/2/layout/IconVerticalSolidList"/>
    <dgm:cxn modelId="{C103550C-EF5D-4F8D-97E4-137C3FD93526}" type="presParOf" srcId="{9C3C88E4-9E88-4A03-88A6-F836E529BFA2}" destId="{3E60B53D-B829-4EFF-9A52-9564B93BE3F2}" srcOrd="1" destOrd="0" presId="urn:microsoft.com/office/officeart/2018/2/layout/IconVerticalSolidList"/>
    <dgm:cxn modelId="{5B8BEEA0-6008-44B5-9661-6773F4FA943B}" type="presParOf" srcId="{9C3C88E4-9E88-4A03-88A6-F836E529BFA2}" destId="{1686BA32-B161-4D58-8917-1730B28E2561}" srcOrd="2" destOrd="0" presId="urn:microsoft.com/office/officeart/2018/2/layout/IconVerticalSolidList"/>
    <dgm:cxn modelId="{4FC3CFF8-73C3-4FE9-99EB-57D7712713A9}" type="presParOf" srcId="{1686BA32-B161-4D58-8917-1730B28E2561}" destId="{69EB7CA8-29AA-4381-A2EB-21BAC1AE57A9}" srcOrd="0" destOrd="0" presId="urn:microsoft.com/office/officeart/2018/2/layout/IconVerticalSolidList"/>
    <dgm:cxn modelId="{4AC85A8E-2CCD-40B7-9F46-8BC65C117119}" type="presParOf" srcId="{1686BA32-B161-4D58-8917-1730B28E2561}" destId="{0658E845-C31A-4EC5-A2D3-7106820FD75C}" srcOrd="1" destOrd="0" presId="urn:microsoft.com/office/officeart/2018/2/layout/IconVerticalSolidList"/>
    <dgm:cxn modelId="{223DAC32-639B-450C-9229-047780DBD2CD}" type="presParOf" srcId="{1686BA32-B161-4D58-8917-1730B28E2561}" destId="{C1CE213E-E6E7-4322-A032-27333E142C6F}" srcOrd="2" destOrd="0" presId="urn:microsoft.com/office/officeart/2018/2/layout/IconVerticalSolidList"/>
    <dgm:cxn modelId="{6FCBC845-F383-4FAC-8984-D857D111792F}" type="presParOf" srcId="{1686BA32-B161-4D58-8917-1730B28E2561}" destId="{94917696-E717-48FF-A109-FC15AB6BC468}" srcOrd="3" destOrd="0" presId="urn:microsoft.com/office/officeart/2018/2/layout/IconVerticalSolidList"/>
    <dgm:cxn modelId="{FDDB41D7-E6C9-458D-8E96-0C84B7F94B0C}" type="presParOf" srcId="{9C3C88E4-9E88-4A03-88A6-F836E529BFA2}" destId="{01D81C17-C429-4FDC-8C7C-A409182F1B8C}" srcOrd="3" destOrd="0" presId="urn:microsoft.com/office/officeart/2018/2/layout/IconVerticalSolidList"/>
    <dgm:cxn modelId="{29323189-6F61-45C6-9392-AFA0440B3AFB}" type="presParOf" srcId="{9C3C88E4-9E88-4A03-88A6-F836E529BFA2}" destId="{D9E9B36E-192D-443F-8231-C791CD2961A9}" srcOrd="4" destOrd="0" presId="urn:microsoft.com/office/officeart/2018/2/layout/IconVerticalSolidList"/>
    <dgm:cxn modelId="{2784A95B-14A0-4091-9DA0-E4BFD73668DE}" type="presParOf" srcId="{D9E9B36E-192D-443F-8231-C791CD2961A9}" destId="{38476947-2081-4A14-B2A6-18C1CF8A791A}" srcOrd="0" destOrd="0" presId="urn:microsoft.com/office/officeart/2018/2/layout/IconVerticalSolidList"/>
    <dgm:cxn modelId="{F563B163-E780-4F02-B234-A9E7C953DD95}" type="presParOf" srcId="{D9E9B36E-192D-443F-8231-C791CD2961A9}" destId="{1774A118-C077-49C9-8020-8AFB9FC59CC1}" srcOrd="1" destOrd="0" presId="urn:microsoft.com/office/officeart/2018/2/layout/IconVerticalSolidList"/>
    <dgm:cxn modelId="{19A71A0D-B0B2-4CF2-B056-825CA24E4B9B}" type="presParOf" srcId="{D9E9B36E-192D-443F-8231-C791CD2961A9}" destId="{56B1A9DF-25E4-415A-A620-8368CCE8E893}" srcOrd="2" destOrd="0" presId="urn:microsoft.com/office/officeart/2018/2/layout/IconVerticalSolidList"/>
    <dgm:cxn modelId="{52E83AFF-8C1E-4052-92A0-35A62FE03F1B}" type="presParOf" srcId="{D9E9B36E-192D-443F-8231-C791CD2961A9}" destId="{17A179BA-1C43-44B6-A641-8AFC80E6B989}" srcOrd="3" destOrd="0" presId="urn:microsoft.com/office/officeart/2018/2/layout/IconVerticalSolidList"/>
    <dgm:cxn modelId="{4B14A020-7F7F-4654-BAEA-C803E99399C0}" type="presParOf" srcId="{9C3C88E4-9E88-4A03-88A6-F836E529BFA2}" destId="{3E84C343-BD29-45F9-8177-20F194224DA0}" srcOrd="5" destOrd="0" presId="urn:microsoft.com/office/officeart/2018/2/layout/IconVerticalSolidList"/>
    <dgm:cxn modelId="{598628D7-4FB6-4CD3-A029-9455DDCD44CF}" type="presParOf" srcId="{9C3C88E4-9E88-4A03-88A6-F836E529BFA2}" destId="{62B306DE-A2E7-4BBB-AE24-0947BE15AA0F}" srcOrd="6" destOrd="0" presId="urn:microsoft.com/office/officeart/2018/2/layout/IconVerticalSolidList"/>
    <dgm:cxn modelId="{1913E160-E5A2-4FFF-B671-3C632888C704}" type="presParOf" srcId="{62B306DE-A2E7-4BBB-AE24-0947BE15AA0F}" destId="{C8DA482B-9164-43D8-A745-97973944C6E3}" srcOrd="0" destOrd="0" presId="urn:microsoft.com/office/officeart/2018/2/layout/IconVerticalSolidList"/>
    <dgm:cxn modelId="{2D632F70-8BFA-4D8A-ABAC-A4302998769C}" type="presParOf" srcId="{62B306DE-A2E7-4BBB-AE24-0947BE15AA0F}" destId="{8EE97437-63C1-4023-92DD-120111FD6136}" srcOrd="1" destOrd="0" presId="urn:microsoft.com/office/officeart/2018/2/layout/IconVerticalSolidList"/>
    <dgm:cxn modelId="{53E6F6B9-C7F6-4182-A6E9-2CF9B59B09CA}" type="presParOf" srcId="{62B306DE-A2E7-4BBB-AE24-0947BE15AA0F}" destId="{1F747713-F71C-4F0A-A6F4-C81EFB439550}" srcOrd="2" destOrd="0" presId="urn:microsoft.com/office/officeart/2018/2/layout/IconVerticalSolidList"/>
    <dgm:cxn modelId="{6364D3AC-271E-4739-BF7F-F771FFE614C5}" type="presParOf" srcId="{62B306DE-A2E7-4BBB-AE24-0947BE15AA0F}" destId="{B093D02B-4BB6-4D03-B3C5-D90FF9FECFCF}" srcOrd="3" destOrd="0" presId="urn:microsoft.com/office/officeart/2018/2/layout/IconVerticalSolidList"/>
    <dgm:cxn modelId="{DB9360A0-C1FA-4366-88F7-0F2AC99AE75C}" type="presParOf" srcId="{9C3C88E4-9E88-4A03-88A6-F836E529BFA2}" destId="{5B6185EC-8CCF-441F-98E8-3A4D7C3861F6}" srcOrd="7" destOrd="0" presId="urn:microsoft.com/office/officeart/2018/2/layout/IconVerticalSolidList"/>
    <dgm:cxn modelId="{DB2FF0C9-B0A7-47AE-80F9-0A05EF19AC8B}" type="presParOf" srcId="{9C3C88E4-9E88-4A03-88A6-F836E529BFA2}" destId="{99A2B877-9F84-4A8A-8C58-B8F3090563A0}" srcOrd="8" destOrd="0" presId="urn:microsoft.com/office/officeart/2018/2/layout/IconVerticalSolidList"/>
    <dgm:cxn modelId="{EFC03157-F700-4412-B45D-771114508A96}" type="presParOf" srcId="{99A2B877-9F84-4A8A-8C58-B8F3090563A0}" destId="{E96F036B-EA45-44F8-9C99-6FDFCEA8A8B2}" srcOrd="0" destOrd="0" presId="urn:microsoft.com/office/officeart/2018/2/layout/IconVerticalSolidList"/>
    <dgm:cxn modelId="{447EAEC0-CAD5-434D-8EC6-765DA2E0BFF1}" type="presParOf" srcId="{99A2B877-9F84-4A8A-8C58-B8F3090563A0}" destId="{2ED6B6E2-F54A-413E-9660-94E3C0DE5EE8}" srcOrd="1" destOrd="0" presId="urn:microsoft.com/office/officeart/2018/2/layout/IconVerticalSolidList"/>
    <dgm:cxn modelId="{68C55D84-134E-4A51-A970-78304ECFE225}" type="presParOf" srcId="{99A2B877-9F84-4A8A-8C58-B8F3090563A0}" destId="{93AE7FE3-1F02-49C2-8F71-A4204D729D70}" srcOrd="2" destOrd="0" presId="urn:microsoft.com/office/officeart/2018/2/layout/IconVerticalSolidList"/>
    <dgm:cxn modelId="{3A1CD357-0BE2-469F-85AD-17D0DB9BD826}" type="presParOf" srcId="{99A2B877-9F84-4A8A-8C58-B8F3090563A0}" destId="{41905AB8-1974-478A-9C4A-7DDCF38DC5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5B21D-F4D1-4EB3-9A17-643D21B586D1}">
      <dsp:nvSpPr>
        <dsp:cNvPr id="0" name=""/>
        <dsp:cNvSpPr/>
      </dsp:nvSpPr>
      <dsp:spPr>
        <a:xfrm>
          <a:off x="0" y="4769"/>
          <a:ext cx="6290226" cy="1571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BA463-EA71-4127-BB33-2901CE7F519B}">
      <dsp:nvSpPr>
        <dsp:cNvPr id="0" name=""/>
        <dsp:cNvSpPr/>
      </dsp:nvSpPr>
      <dsp:spPr>
        <a:xfrm>
          <a:off x="475378" y="358356"/>
          <a:ext cx="865169" cy="8643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B5AE4-FDC7-4CAD-A23E-052089A7E758}">
      <dsp:nvSpPr>
        <dsp:cNvPr id="0" name=""/>
        <dsp:cNvSpPr/>
      </dsp:nvSpPr>
      <dsp:spPr>
        <a:xfrm>
          <a:off x="1815925" y="4769"/>
          <a:ext cx="4354461" cy="1573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80" tIns="166480" rIns="166480" bIns="1664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EduTech Innovators SPA es una empresa chilena emergente dedicada a la creación y distribución de plataformas educativas en línea. </a:t>
          </a:r>
          <a:endParaRPr lang="en-US" sz="1400" kern="1200"/>
        </a:p>
      </dsp:txBody>
      <dsp:txXfrm>
        <a:off x="1815925" y="4769"/>
        <a:ext cx="4354461" cy="1573034"/>
      </dsp:txXfrm>
    </dsp:sp>
    <dsp:sp modelId="{C001668B-680F-4F04-A950-0980B57EB2C4}">
      <dsp:nvSpPr>
        <dsp:cNvPr id="0" name=""/>
        <dsp:cNvSpPr/>
      </dsp:nvSpPr>
      <dsp:spPr>
        <a:xfrm>
          <a:off x="0" y="1937355"/>
          <a:ext cx="6290226" cy="1571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97EE4-0248-4FD4-92FB-911DA9B81082}">
      <dsp:nvSpPr>
        <dsp:cNvPr id="0" name=""/>
        <dsp:cNvSpPr/>
      </dsp:nvSpPr>
      <dsp:spPr>
        <a:xfrm>
          <a:off x="475378" y="2290942"/>
          <a:ext cx="865169" cy="8643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EEBDA-D34B-4893-8762-1426A5FC23C7}">
      <dsp:nvSpPr>
        <dsp:cNvPr id="0" name=""/>
        <dsp:cNvSpPr/>
      </dsp:nvSpPr>
      <dsp:spPr>
        <a:xfrm>
          <a:off x="1815925" y="1937355"/>
          <a:ext cx="4354461" cy="1573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80" tIns="166480" rIns="166480" bIns="1664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La empresa comenzó con una oficina en Providencia, Santiago, y debido a su éxito en la provisión de cursos accesibles y de alta calidad, ha expandido sus operaciones con oficinas en Valparaíso y La Serena.</a:t>
          </a:r>
          <a:endParaRPr lang="en-US" sz="1400" kern="1200"/>
        </a:p>
      </dsp:txBody>
      <dsp:txXfrm>
        <a:off x="1815925" y="1937355"/>
        <a:ext cx="4354461" cy="1573034"/>
      </dsp:txXfrm>
    </dsp:sp>
    <dsp:sp modelId="{D2137AD8-A978-4981-B7F1-173A2BB7880F}">
      <dsp:nvSpPr>
        <dsp:cNvPr id="0" name=""/>
        <dsp:cNvSpPr/>
      </dsp:nvSpPr>
      <dsp:spPr>
        <a:xfrm>
          <a:off x="0" y="3869940"/>
          <a:ext cx="6290226" cy="1571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4EC31-37BF-4515-9001-2CECF68C8955}">
      <dsp:nvSpPr>
        <dsp:cNvPr id="0" name=""/>
        <dsp:cNvSpPr/>
      </dsp:nvSpPr>
      <dsp:spPr>
        <a:xfrm>
          <a:off x="475843" y="4223527"/>
          <a:ext cx="865169" cy="8643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63035-2B26-42B9-99E5-252F1B96F980}">
      <dsp:nvSpPr>
        <dsp:cNvPr id="0" name=""/>
        <dsp:cNvSpPr/>
      </dsp:nvSpPr>
      <dsp:spPr>
        <a:xfrm>
          <a:off x="1816855" y="3869940"/>
          <a:ext cx="4354461" cy="1573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80" tIns="166480" rIns="166480" bIns="1664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Con el rápido crecimiento y el incremento en la base de usuarios, el sistema monolítico actual de EduTech Innovators SPA ha comenzado a presentar problemas de rendimiento y disponibilidad, afectando negativamente la experiencia del usuario y la operación diaria.</a:t>
          </a:r>
          <a:endParaRPr lang="en-US" sz="1400" kern="1200"/>
        </a:p>
      </dsp:txBody>
      <dsp:txXfrm>
        <a:off x="1816855" y="3869940"/>
        <a:ext cx="4354461" cy="1573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048CB-2BA9-4E18-834A-879C735E7720}">
      <dsp:nvSpPr>
        <dsp:cNvPr id="0" name=""/>
        <dsp:cNvSpPr/>
      </dsp:nvSpPr>
      <dsp:spPr>
        <a:xfrm>
          <a:off x="0" y="465"/>
          <a:ext cx="6290226" cy="6408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EBF3F-7828-47F3-9FF3-D110DE7303FC}">
      <dsp:nvSpPr>
        <dsp:cNvPr id="0" name=""/>
        <dsp:cNvSpPr/>
      </dsp:nvSpPr>
      <dsp:spPr>
        <a:xfrm>
          <a:off x="193842" y="144645"/>
          <a:ext cx="352440" cy="3524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0D3F4-025D-4324-8AED-8C36A9B42281}">
      <dsp:nvSpPr>
        <dsp:cNvPr id="0" name=""/>
        <dsp:cNvSpPr/>
      </dsp:nvSpPr>
      <dsp:spPr>
        <a:xfrm>
          <a:off x="740125" y="465"/>
          <a:ext cx="5550100" cy="64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18" tIns="67818" rIns="67818" bIns="678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1.1-Gestionar usuarios</a:t>
          </a:r>
          <a:endParaRPr lang="en-US" sz="1600" kern="1200"/>
        </a:p>
      </dsp:txBody>
      <dsp:txXfrm>
        <a:off x="740125" y="465"/>
        <a:ext cx="5550100" cy="640801"/>
      </dsp:txXfrm>
    </dsp:sp>
    <dsp:sp modelId="{D7A0F8D3-AF96-44F3-AA47-CD2BC1D217B8}">
      <dsp:nvSpPr>
        <dsp:cNvPr id="0" name=""/>
        <dsp:cNvSpPr/>
      </dsp:nvSpPr>
      <dsp:spPr>
        <a:xfrm>
          <a:off x="0" y="801467"/>
          <a:ext cx="6290226" cy="6408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1C0035-26D5-4DDC-8984-595B3A6C2F34}">
      <dsp:nvSpPr>
        <dsp:cNvPr id="0" name=""/>
        <dsp:cNvSpPr/>
      </dsp:nvSpPr>
      <dsp:spPr>
        <a:xfrm>
          <a:off x="193842" y="945647"/>
          <a:ext cx="352440" cy="3524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AEA1C-2F2D-4921-A05A-D40DAC51347A}">
      <dsp:nvSpPr>
        <dsp:cNvPr id="0" name=""/>
        <dsp:cNvSpPr/>
      </dsp:nvSpPr>
      <dsp:spPr>
        <a:xfrm>
          <a:off x="740125" y="801467"/>
          <a:ext cx="5550100" cy="64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18" tIns="67818" rIns="67818" bIns="678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1.2-Configurar permisos</a:t>
          </a:r>
          <a:endParaRPr lang="en-US" sz="1600" kern="1200"/>
        </a:p>
      </dsp:txBody>
      <dsp:txXfrm>
        <a:off x="740125" y="801467"/>
        <a:ext cx="5550100" cy="640801"/>
      </dsp:txXfrm>
    </dsp:sp>
    <dsp:sp modelId="{F19E76D8-2594-4526-BB67-E7366ED23EAC}">
      <dsp:nvSpPr>
        <dsp:cNvPr id="0" name=""/>
        <dsp:cNvSpPr/>
      </dsp:nvSpPr>
      <dsp:spPr>
        <a:xfrm>
          <a:off x="0" y="1602469"/>
          <a:ext cx="6290226" cy="6408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F3C92-7659-428F-B02C-6E61037719EE}">
      <dsp:nvSpPr>
        <dsp:cNvPr id="0" name=""/>
        <dsp:cNvSpPr/>
      </dsp:nvSpPr>
      <dsp:spPr>
        <a:xfrm>
          <a:off x="193842" y="1746649"/>
          <a:ext cx="352440" cy="3524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6A749-891E-4B79-B34B-538C38338708}">
      <dsp:nvSpPr>
        <dsp:cNvPr id="0" name=""/>
        <dsp:cNvSpPr/>
      </dsp:nvSpPr>
      <dsp:spPr>
        <a:xfrm>
          <a:off x="740125" y="1602469"/>
          <a:ext cx="5550100" cy="64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18" tIns="67818" rIns="67818" bIns="678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1.3-Monitorizar el sistema</a:t>
          </a:r>
          <a:endParaRPr lang="en-US" sz="1600" kern="1200"/>
        </a:p>
      </dsp:txBody>
      <dsp:txXfrm>
        <a:off x="740125" y="1602469"/>
        <a:ext cx="5550100" cy="640801"/>
      </dsp:txXfrm>
    </dsp:sp>
    <dsp:sp modelId="{C7B6BADD-4697-409D-9EE0-E1DC1E3956D9}">
      <dsp:nvSpPr>
        <dsp:cNvPr id="0" name=""/>
        <dsp:cNvSpPr/>
      </dsp:nvSpPr>
      <dsp:spPr>
        <a:xfrm>
          <a:off x="0" y="2403471"/>
          <a:ext cx="6290226" cy="6408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48348-D59A-4FB7-8D63-A8C8E679763B}">
      <dsp:nvSpPr>
        <dsp:cNvPr id="0" name=""/>
        <dsp:cNvSpPr/>
      </dsp:nvSpPr>
      <dsp:spPr>
        <a:xfrm>
          <a:off x="193842" y="2547652"/>
          <a:ext cx="352440" cy="3524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2C75D-F93E-4DD7-B8CB-30FE826BA279}">
      <dsp:nvSpPr>
        <dsp:cNvPr id="0" name=""/>
        <dsp:cNvSpPr/>
      </dsp:nvSpPr>
      <dsp:spPr>
        <a:xfrm>
          <a:off x="740125" y="2403471"/>
          <a:ext cx="5550100" cy="64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18" tIns="67818" rIns="67818" bIns="678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1.4-Respaldar y restaurar datos</a:t>
          </a:r>
          <a:endParaRPr lang="en-US" sz="1600" kern="1200"/>
        </a:p>
      </dsp:txBody>
      <dsp:txXfrm>
        <a:off x="740125" y="2403471"/>
        <a:ext cx="5550100" cy="640801"/>
      </dsp:txXfrm>
    </dsp:sp>
    <dsp:sp modelId="{F3604F3A-7B22-4D7C-BDA0-4B6E3B971793}">
      <dsp:nvSpPr>
        <dsp:cNvPr id="0" name=""/>
        <dsp:cNvSpPr/>
      </dsp:nvSpPr>
      <dsp:spPr>
        <a:xfrm>
          <a:off x="0" y="3204473"/>
          <a:ext cx="6290226" cy="6408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8C360-9180-4798-8C2C-CB42C74ADA9A}">
      <dsp:nvSpPr>
        <dsp:cNvPr id="0" name=""/>
        <dsp:cNvSpPr/>
      </dsp:nvSpPr>
      <dsp:spPr>
        <a:xfrm>
          <a:off x="193842" y="3348654"/>
          <a:ext cx="352440" cy="3524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3D2AE-6598-4D08-B18B-5556C1F2BD97}">
      <dsp:nvSpPr>
        <dsp:cNvPr id="0" name=""/>
        <dsp:cNvSpPr/>
      </dsp:nvSpPr>
      <dsp:spPr>
        <a:xfrm>
          <a:off x="740125" y="3204473"/>
          <a:ext cx="5550100" cy="64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18" tIns="67818" rIns="67818" bIns="678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1.5-Gestionar cursos</a:t>
          </a:r>
          <a:endParaRPr lang="en-US" sz="1600" kern="1200"/>
        </a:p>
      </dsp:txBody>
      <dsp:txXfrm>
        <a:off x="740125" y="3204473"/>
        <a:ext cx="5550100" cy="640801"/>
      </dsp:txXfrm>
    </dsp:sp>
    <dsp:sp modelId="{F320FD51-2AC4-4AE5-96EF-78B7EB0892B3}">
      <dsp:nvSpPr>
        <dsp:cNvPr id="0" name=""/>
        <dsp:cNvSpPr/>
      </dsp:nvSpPr>
      <dsp:spPr>
        <a:xfrm>
          <a:off x="0" y="4005475"/>
          <a:ext cx="6290226" cy="6408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BF2C9-BDB6-4595-A9E0-A45D0CE5A824}">
      <dsp:nvSpPr>
        <dsp:cNvPr id="0" name=""/>
        <dsp:cNvSpPr/>
      </dsp:nvSpPr>
      <dsp:spPr>
        <a:xfrm>
          <a:off x="193842" y="4149656"/>
          <a:ext cx="352440" cy="35244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D1281-4E62-4BEA-8DB9-F3B0BCCB78EF}">
      <dsp:nvSpPr>
        <dsp:cNvPr id="0" name=""/>
        <dsp:cNvSpPr/>
      </dsp:nvSpPr>
      <dsp:spPr>
        <a:xfrm>
          <a:off x="740125" y="4005475"/>
          <a:ext cx="5550100" cy="64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18" tIns="67818" rIns="67818" bIns="678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1.6-Generar reportes</a:t>
          </a:r>
          <a:endParaRPr lang="en-US" sz="1600" kern="1200"/>
        </a:p>
      </dsp:txBody>
      <dsp:txXfrm>
        <a:off x="740125" y="4005475"/>
        <a:ext cx="5550100" cy="640801"/>
      </dsp:txXfrm>
    </dsp:sp>
    <dsp:sp modelId="{DEFFA3D4-A33A-4BE2-84EE-C44AE3ADFE5D}">
      <dsp:nvSpPr>
        <dsp:cNvPr id="0" name=""/>
        <dsp:cNvSpPr/>
      </dsp:nvSpPr>
      <dsp:spPr>
        <a:xfrm>
          <a:off x="0" y="4806477"/>
          <a:ext cx="6290226" cy="6408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FE3E9-AF5E-4660-9C86-C9B5A3B75511}">
      <dsp:nvSpPr>
        <dsp:cNvPr id="0" name=""/>
        <dsp:cNvSpPr/>
      </dsp:nvSpPr>
      <dsp:spPr>
        <a:xfrm>
          <a:off x="193842" y="4950658"/>
          <a:ext cx="352440" cy="35244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AFE44-44F1-4344-8AC4-FBBF03C32E64}">
      <dsp:nvSpPr>
        <dsp:cNvPr id="0" name=""/>
        <dsp:cNvSpPr/>
      </dsp:nvSpPr>
      <dsp:spPr>
        <a:xfrm>
          <a:off x="740125" y="4806477"/>
          <a:ext cx="5550100" cy="64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18" tIns="67818" rIns="67818" bIns="678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1.7-Solicitar soporte</a:t>
          </a:r>
          <a:endParaRPr lang="en-US" sz="1600" kern="1200"/>
        </a:p>
      </dsp:txBody>
      <dsp:txXfrm>
        <a:off x="740125" y="4806477"/>
        <a:ext cx="5550100" cy="6408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90A4C8-3E43-41C0-A979-832F4AC57F0D}">
      <dsp:nvSpPr>
        <dsp:cNvPr id="0" name=""/>
        <dsp:cNvSpPr/>
      </dsp:nvSpPr>
      <dsp:spPr>
        <a:xfrm>
          <a:off x="0" y="4256"/>
          <a:ext cx="6290226" cy="9065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7DDAB-FD0D-4C2E-AFED-B8DDB78937A7}">
      <dsp:nvSpPr>
        <dsp:cNvPr id="0" name=""/>
        <dsp:cNvSpPr/>
      </dsp:nvSpPr>
      <dsp:spPr>
        <a:xfrm>
          <a:off x="274227" y="208227"/>
          <a:ext cx="498596" cy="4985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6B566-936F-4BFE-850C-54BF3CB597CD}">
      <dsp:nvSpPr>
        <dsp:cNvPr id="0" name=""/>
        <dsp:cNvSpPr/>
      </dsp:nvSpPr>
      <dsp:spPr>
        <a:xfrm>
          <a:off x="1047052" y="4256"/>
          <a:ext cx="5243173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1.1-El sistema debe manejar un aumento en la cantidad de usuarios sin degradación del servicio.</a:t>
          </a:r>
          <a:endParaRPr lang="en-US" sz="1600" kern="1200"/>
        </a:p>
      </dsp:txBody>
      <dsp:txXfrm>
        <a:off x="1047052" y="4256"/>
        <a:ext cx="5243173" cy="906538"/>
      </dsp:txXfrm>
    </dsp:sp>
    <dsp:sp modelId="{69EB7CA8-29AA-4381-A2EB-21BAC1AE57A9}">
      <dsp:nvSpPr>
        <dsp:cNvPr id="0" name=""/>
        <dsp:cNvSpPr/>
      </dsp:nvSpPr>
      <dsp:spPr>
        <a:xfrm>
          <a:off x="0" y="1137429"/>
          <a:ext cx="6290226" cy="9065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8E845-C31A-4EC5-A2D3-7106820FD75C}">
      <dsp:nvSpPr>
        <dsp:cNvPr id="0" name=""/>
        <dsp:cNvSpPr/>
      </dsp:nvSpPr>
      <dsp:spPr>
        <a:xfrm>
          <a:off x="274227" y="1341400"/>
          <a:ext cx="498596" cy="4985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17696-E717-48FF-A109-FC15AB6BC468}">
      <dsp:nvSpPr>
        <dsp:cNvPr id="0" name=""/>
        <dsp:cNvSpPr/>
      </dsp:nvSpPr>
      <dsp:spPr>
        <a:xfrm>
          <a:off x="1047052" y="1137429"/>
          <a:ext cx="5243173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1.2-Debe garantizar tiempos de respuesta inferiores a 2 segundos en operaciones críticas.</a:t>
          </a:r>
          <a:endParaRPr lang="en-US" sz="1600" kern="1200"/>
        </a:p>
      </dsp:txBody>
      <dsp:txXfrm>
        <a:off x="1047052" y="1137429"/>
        <a:ext cx="5243173" cy="906538"/>
      </dsp:txXfrm>
    </dsp:sp>
    <dsp:sp modelId="{38476947-2081-4A14-B2A6-18C1CF8A791A}">
      <dsp:nvSpPr>
        <dsp:cNvPr id="0" name=""/>
        <dsp:cNvSpPr/>
      </dsp:nvSpPr>
      <dsp:spPr>
        <a:xfrm>
          <a:off x="0" y="2270603"/>
          <a:ext cx="6290226" cy="9065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4A118-C077-49C9-8020-8AFB9FC59CC1}">
      <dsp:nvSpPr>
        <dsp:cNvPr id="0" name=""/>
        <dsp:cNvSpPr/>
      </dsp:nvSpPr>
      <dsp:spPr>
        <a:xfrm>
          <a:off x="274227" y="2474574"/>
          <a:ext cx="498596" cy="4985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179BA-1C43-44B6-A641-8AFC80E6B989}">
      <dsp:nvSpPr>
        <dsp:cNvPr id="0" name=""/>
        <dsp:cNvSpPr/>
      </dsp:nvSpPr>
      <dsp:spPr>
        <a:xfrm>
          <a:off x="1047052" y="2270603"/>
          <a:ext cx="5243173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1.3-Implementación de autenticación y autorización seguras.</a:t>
          </a:r>
          <a:endParaRPr lang="en-US" sz="1600" kern="1200"/>
        </a:p>
      </dsp:txBody>
      <dsp:txXfrm>
        <a:off x="1047052" y="2270603"/>
        <a:ext cx="5243173" cy="906538"/>
      </dsp:txXfrm>
    </dsp:sp>
    <dsp:sp modelId="{C8DA482B-9164-43D8-A745-97973944C6E3}">
      <dsp:nvSpPr>
        <dsp:cNvPr id="0" name=""/>
        <dsp:cNvSpPr/>
      </dsp:nvSpPr>
      <dsp:spPr>
        <a:xfrm>
          <a:off x="0" y="3403776"/>
          <a:ext cx="6290226" cy="9065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97437-63C1-4023-92DD-120111FD6136}">
      <dsp:nvSpPr>
        <dsp:cNvPr id="0" name=""/>
        <dsp:cNvSpPr/>
      </dsp:nvSpPr>
      <dsp:spPr>
        <a:xfrm>
          <a:off x="274227" y="3607747"/>
          <a:ext cx="498596" cy="4985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3D02B-4BB6-4D03-B3C5-D90FF9FECFCF}">
      <dsp:nvSpPr>
        <dsp:cNvPr id="0" name=""/>
        <dsp:cNvSpPr/>
      </dsp:nvSpPr>
      <dsp:spPr>
        <a:xfrm>
          <a:off x="1047052" y="3403776"/>
          <a:ext cx="5243173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1.4-Cifrado de datos sensibles (contraseñas, información de pago, etc.).</a:t>
          </a:r>
          <a:endParaRPr lang="en-US" sz="1600" kern="1200"/>
        </a:p>
      </dsp:txBody>
      <dsp:txXfrm>
        <a:off x="1047052" y="3403776"/>
        <a:ext cx="5243173" cy="906538"/>
      </dsp:txXfrm>
    </dsp:sp>
    <dsp:sp modelId="{E96F036B-EA45-44F8-9C99-6FDFCEA8A8B2}">
      <dsp:nvSpPr>
        <dsp:cNvPr id="0" name=""/>
        <dsp:cNvSpPr/>
      </dsp:nvSpPr>
      <dsp:spPr>
        <a:xfrm>
          <a:off x="0" y="4536950"/>
          <a:ext cx="6290226" cy="90653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6B6E2-F54A-413E-9660-94E3C0DE5EE8}">
      <dsp:nvSpPr>
        <dsp:cNvPr id="0" name=""/>
        <dsp:cNvSpPr/>
      </dsp:nvSpPr>
      <dsp:spPr>
        <a:xfrm>
          <a:off x="274227" y="4740921"/>
          <a:ext cx="498596" cy="4985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05AB8-1974-478A-9C4A-7DDCF38DC5EC}">
      <dsp:nvSpPr>
        <dsp:cNvPr id="0" name=""/>
        <dsp:cNvSpPr/>
      </dsp:nvSpPr>
      <dsp:spPr>
        <a:xfrm>
          <a:off x="1047052" y="4536950"/>
          <a:ext cx="5243173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1.5Políticas de Backus y restauración para evitar pérdida de información.</a:t>
          </a:r>
          <a:endParaRPr lang="en-US" sz="1600" kern="1200"/>
        </a:p>
      </dsp:txBody>
      <dsp:txXfrm>
        <a:off x="1047052" y="4536950"/>
        <a:ext cx="5243173" cy="906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4C58AD7-ED99-48E7-9B60-694953E6A161}" type="datetimeFigureOut">
              <a:rPr lang="es-CL" smtClean="0"/>
              <a:t>09-04-2025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CBB0437-372D-4780-8121-DED9C880ED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261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8AD7-ED99-48E7-9B60-694953E6A161}" type="datetimeFigureOut">
              <a:rPr lang="es-CL" smtClean="0"/>
              <a:t>09-04-2025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0437-372D-4780-8121-DED9C880ED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054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C58AD7-ED99-48E7-9B60-694953E6A161}" type="datetimeFigureOut">
              <a:rPr lang="es-CL" smtClean="0"/>
              <a:t>09-04-2025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BB0437-372D-4780-8121-DED9C880ED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7031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C58AD7-ED99-48E7-9B60-694953E6A161}" type="datetimeFigureOut">
              <a:rPr lang="es-CL" smtClean="0"/>
              <a:t>09-04-2025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BB0437-372D-4780-8121-DED9C880ED0C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028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C58AD7-ED99-48E7-9B60-694953E6A161}" type="datetimeFigureOut">
              <a:rPr lang="es-CL" smtClean="0"/>
              <a:t>09-04-2025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BB0437-372D-4780-8121-DED9C880ED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6220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8AD7-ED99-48E7-9B60-694953E6A161}" type="datetimeFigureOut">
              <a:rPr lang="es-CL" smtClean="0"/>
              <a:t>09-04-2025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0437-372D-4780-8121-DED9C880ED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7664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8AD7-ED99-48E7-9B60-694953E6A161}" type="datetimeFigureOut">
              <a:rPr lang="es-CL" smtClean="0"/>
              <a:t>09-04-2025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0437-372D-4780-8121-DED9C880ED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2096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8AD7-ED99-48E7-9B60-694953E6A161}" type="datetimeFigureOut">
              <a:rPr lang="es-CL" smtClean="0"/>
              <a:t>09-04-2025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0437-372D-4780-8121-DED9C880ED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7055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C58AD7-ED99-48E7-9B60-694953E6A161}" type="datetimeFigureOut">
              <a:rPr lang="es-CL" smtClean="0"/>
              <a:t>09-04-2025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BB0437-372D-4780-8121-DED9C880ED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625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8AD7-ED99-48E7-9B60-694953E6A161}" type="datetimeFigureOut">
              <a:rPr lang="es-CL" smtClean="0"/>
              <a:t>09-04-2025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0437-372D-4780-8121-DED9C880ED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870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C58AD7-ED99-48E7-9B60-694953E6A161}" type="datetimeFigureOut">
              <a:rPr lang="es-CL" smtClean="0"/>
              <a:t>09-04-2025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BB0437-372D-4780-8121-DED9C880ED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805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8AD7-ED99-48E7-9B60-694953E6A161}" type="datetimeFigureOut">
              <a:rPr lang="es-CL" smtClean="0"/>
              <a:t>09-04-2025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0437-372D-4780-8121-DED9C880ED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514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8AD7-ED99-48E7-9B60-694953E6A161}" type="datetimeFigureOut">
              <a:rPr lang="es-CL" smtClean="0"/>
              <a:t>09-04-2025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0437-372D-4780-8121-DED9C880ED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259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8AD7-ED99-48E7-9B60-694953E6A161}" type="datetimeFigureOut">
              <a:rPr lang="es-CL" smtClean="0"/>
              <a:t>09-04-2025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0437-372D-4780-8121-DED9C880ED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822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8AD7-ED99-48E7-9B60-694953E6A161}" type="datetimeFigureOut">
              <a:rPr lang="es-CL" smtClean="0"/>
              <a:t>09-04-2025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0437-372D-4780-8121-DED9C880ED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121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8AD7-ED99-48E7-9B60-694953E6A161}" type="datetimeFigureOut">
              <a:rPr lang="es-CL" smtClean="0"/>
              <a:t>09-04-2025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0437-372D-4780-8121-DED9C880ED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50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8AD7-ED99-48E7-9B60-694953E6A161}" type="datetimeFigureOut">
              <a:rPr lang="es-CL" smtClean="0"/>
              <a:t>09-04-2025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0437-372D-4780-8121-DED9C880ED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188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58AD7-ED99-48E7-9B60-694953E6A161}" type="datetimeFigureOut">
              <a:rPr lang="es-CL" smtClean="0"/>
              <a:t>09-04-2025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B0437-372D-4780-8121-DED9C880ED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5472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C75CB-7398-9333-9535-393DA8DA5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Proyecto :EduTech Innovators SPA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D80F7F-2F45-C4F6-9EE2-BF07BF4BF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Integrantes: Rodolfo Toledo, Cesare Gardini</a:t>
            </a:r>
          </a:p>
        </p:txBody>
      </p:sp>
    </p:spTree>
    <p:extLst>
      <p:ext uri="{BB962C8B-B14F-4D97-AF65-F5344CB8AC3E}">
        <p14:creationId xmlns:p14="http://schemas.microsoft.com/office/powerpoint/2010/main" val="239614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20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14A571C-08FA-3E7C-C524-15D946232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s-CL" sz="3100">
                <a:solidFill>
                  <a:schemeClr val="bg1"/>
                </a:solidFill>
              </a:rPr>
              <a:t>Introducción</a:t>
            </a:r>
          </a:p>
        </p:txBody>
      </p:sp>
      <p:graphicFrame>
        <p:nvGraphicFramePr>
          <p:cNvPr id="21" name="Marcador de contenido 2">
            <a:extLst>
              <a:ext uri="{FF2B5EF4-FFF2-40B4-BE49-F238E27FC236}">
                <a16:creationId xmlns:a16="http://schemas.microsoft.com/office/drawing/2014/main" id="{BA27749A-7CAA-6FBC-C64A-01730F3B4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953891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07290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294DBE-F9F1-BC5F-9623-2A47B89E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s-MX" dirty="0"/>
              <a:t>Objetivo del Caso</a:t>
            </a:r>
            <a:br>
              <a:rPr lang="es-MX" dirty="0"/>
            </a:br>
            <a:endParaRPr lang="es-C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89A51E-5E4E-DC84-7F27-D9E2C8411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es-MX" sz="2000"/>
              <a:t>El objetivo de este caso de estudio es desarrollar una solución tecnológica que permita a EduTech Innovators SPA superar las limitaciones de su sistema monolítico actual y soportar su continuo crecimiento.</a:t>
            </a:r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14193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51B1DDE-C72B-59A0-534D-79A700AC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s-CL" sz="2800">
                <a:solidFill>
                  <a:schemeClr val="bg1"/>
                </a:solidFill>
              </a:rPr>
              <a:t>Requerimientos Funcionales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ED2B1F1-B24B-D025-7289-94F9877AA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952044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80308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DCCFFC-03C9-F1F9-4675-5461BC4E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s-CL" sz="2800">
                <a:solidFill>
                  <a:schemeClr val="bg1"/>
                </a:solidFill>
              </a:rPr>
              <a:t>Requerimientos No Funcionales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58104DA-9396-F2C6-D748-B6BD836310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384927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27258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579E7-4804-5431-648F-B780B701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Acciones y Mejoras para Asegurar la Calidad del Sistema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2E43F8-EDCD-5197-41FC-0162D7441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800" dirty="0"/>
              <a:t>1. Implementación de pruebas automatizadas (unitarias, de integración y end-to-end)</a:t>
            </a:r>
          </a:p>
          <a:p>
            <a:r>
              <a:rPr lang="es-MX" sz="1800" dirty="0"/>
              <a:t>2. Integración continua y despliegue continuo (CI/CD)</a:t>
            </a:r>
          </a:p>
          <a:p>
            <a:r>
              <a:rPr lang="es-MX" sz="1800" dirty="0"/>
              <a:t>3. Monitoreo en tiempo real y alertas automáticas (observabilidad)</a:t>
            </a:r>
          </a:p>
          <a:p>
            <a:r>
              <a:rPr lang="es-MX" sz="1800" dirty="0"/>
              <a:t>4.</a:t>
            </a:r>
            <a:r>
              <a:rPr lang="es-CL" sz="1800" dirty="0"/>
              <a:t> Escalabilidad horizontal mediante microservicios</a:t>
            </a:r>
            <a:endParaRPr lang="es-MX" sz="1800" dirty="0"/>
          </a:p>
          <a:p>
            <a:r>
              <a:rPr lang="es-MX" sz="1800" dirty="0"/>
              <a:t>5.</a:t>
            </a:r>
            <a:r>
              <a:rPr lang="es-CL" sz="1800" dirty="0"/>
              <a:t> Uso de metodologías ágiles (Scrum o Kanban)</a:t>
            </a:r>
            <a:endParaRPr lang="es-MX" sz="1800" dirty="0"/>
          </a:p>
          <a:p>
            <a:r>
              <a:rPr lang="es-MX" sz="1800" dirty="0"/>
              <a:t>6. Auditorías de código y revisiones por pares</a:t>
            </a:r>
          </a:p>
          <a:p>
            <a:r>
              <a:rPr lang="es-MX" sz="1800" dirty="0"/>
              <a:t>7. Automatización de pruebas de carga y estrés</a:t>
            </a:r>
          </a:p>
          <a:p>
            <a:r>
              <a:rPr lang="es-MX" sz="1800" dirty="0"/>
              <a:t>8. Mecanismos de recuperación ante fallos (resiliencia y tolerancia a errores)</a:t>
            </a:r>
          </a:p>
          <a:p>
            <a:r>
              <a:rPr lang="es-MX" sz="1800" dirty="0"/>
              <a:t>9. Cumplimiento con estándares de seguridad (por ejemplo, JWT)</a:t>
            </a:r>
          </a:p>
          <a:p>
            <a:r>
              <a:rPr lang="es-MX" sz="1800" dirty="0"/>
              <a:t>10. Documentación técnica y funcional actualizada</a:t>
            </a:r>
          </a:p>
        </p:txBody>
      </p:sp>
    </p:spTree>
    <p:extLst>
      <p:ext uri="{BB962C8B-B14F-4D97-AF65-F5344CB8AC3E}">
        <p14:creationId xmlns:p14="http://schemas.microsoft.com/office/powerpoint/2010/main" val="22783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F69D79C-51E8-1AF0-756E-254D8DDF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Estimación de Costo (CLP/USD)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806F72D-CBF1-FB31-345E-86211D2BF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64573"/>
            <a:ext cx="3977639" cy="3854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CL" sz="1600" b="0" i="0" u="none" strike="noStrike" cap="none" normalizeH="0" baseline="0" dirty="0">
                <a:ln>
                  <a:noFill/>
                </a:ln>
                <a:effectLst/>
              </a:rPr>
              <a:t>En </a:t>
            </a:r>
            <a:r>
              <a:rPr kumimoji="0" lang="en-US" altLang="es-CL" sz="1600" b="1" i="0" u="none" strike="noStrike" cap="none" normalizeH="0" baseline="0" dirty="0">
                <a:ln>
                  <a:noFill/>
                </a:ln>
                <a:effectLst/>
              </a:rPr>
              <a:t>USD (referencial)</a:t>
            </a:r>
            <a:r>
              <a:rPr kumimoji="0" lang="en-US" altLang="es-CL" sz="1600" b="0" i="0" u="none" strike="noStrike" cap="none" normalizeH="0" baseline="0" dirty="0">
                <a:ln>
                  <a:noFill/>
                </a:ln>
                <a:effectLst/>
              </a:rPr>
              <a:t>: ~$</a:t>
            </a:r>
            <a:r>
              <a:rPr lang="en-US" altLang="es-CL" sz="1600" dirty="0"/>
              <a:t>40</a:t>
            </a:r>
            <a:r>
              <a:rPr kumimoji="0" lang="en-US" altLang="es-CL" sz="1600" b="0" i="0" u="none" strike="noStrike" cap="none" normalizeH="0" baseline="0" dirty="0">
                <a:ln>
                  <a:noFill/>
                </a:ln>
                <a:effectLst/>
              </a:rPr>
              <a:t>.000–$</a:t>
            </a:r>
            <a:r>
              <a:rPr lang="en-US" altLang="es-CL" sz="1600" dirty="0"/>
              <a:t>41</a:t>
            </a:r>
            <a:r>
              <a:rPr kumimoji="0" lang="en-US" altLang="es-CL" sz="1600" b="0" i="0" u="none" strike="noStrike" cap="none" normalizeH="0" baseline="0" dirty="0">
                <a:ln>
                  <a:noFill/>
                </a:ln>
                <a:effectLst/>
              </a:rPr>
              <a:t>.000 USD (dependiendo del tipo de cambio).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503F831-F9FF-4174-029C-EE30A8FCC6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900528"/>
              </p:ext>
            </p:extLst>
          </p:nvPr>
        </p:nvGraphicFramePr>
        <p:xfrm>
          <a:off x="4972699" y="1922680"/>
          <a:ext cx="6533502" cy="32853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32546">
                  <a:extLst>
                    <a:ext uri="{9D8B030D-6E8A-4147-A177-3AD203B41FA5}">
                      <a16:colId xmlns:a16="http://schemas.microsoft.com/office/drawing/2014/main" val="2166361089"/>
                    </a:ext>
                  </a:extLst>
                </a:gridCol>
                <a:gridCol w="2043856">
                  <a:extLst>
                    <a:ext uri="{9D8B030D-6E8A-4147-A177-3AD203B41FA5}">
                      <a16:colId xmlns:a16="http://schemas.microsoft.com/office/drawing/2014/main" val="521718193"/>
                    </a:ext>
                  </a:extLst>
                </a:gridCol>
                <a:gridCol w="2357100">
                  <a:extLst>
                    <a:ext uri="{9D8B030D-6E8A-4147-A177-3AD203B41FA5}">
                      <a16:colId xmlns:a16="http://schemas.microsoft.com/office/drawing/2014/main" val="680282037"/>
                    </a:ext>
                  </a:extLst>
                </a:gridCol>
              </a:tblGrid>
              <a:tr h="445636">
                <a:tc>
                  <a:txBody>
                    <a:bodyPr/>
                    <a:lstStyle/>
                    <a:p>
                      <a:r>
                        <a:rPr lang="es-CL" sz="1400" cap="none" spc="0">
                          <a:solidFill>
                            <a:schemeClr val="tx1"/>
                          </a:solidFill>
                        </a:rPr>
                        <a:t>Rol</a:t>
                      </a:r>
                    </a:p>
                  </a:txBody>
                  <a:tcPr marL="76084" marR="108692" marT="21738" marB="163037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cap="none" spc="0">
                          <a:solidFill>
                            <a:schemeClr val="tx1"/>
                          </a:solidFill>
                        </a:rPr>
                        <a:t>Costo mensual (CLP)</a:t>
                      </a:r>
                    </a:p>
                  </a:txBody>
                  <a:tcPr marL="76084" marR="108692" marT="21738" marB="1630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cap="none" spc="0" dirty="0">
                          <a:solidFill>
                            <a:schemeClr val="tx1"/>
                          </a:solidFill>
                        </a:rPr>
                        <a:t>Total estimado (</a:t>
                      </a:r>
                      <a:r>
                        <a:rPr lang="es-CL" sz="1400" cap="none" spc="0" baseline="0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s-CL" sz="1400" cap="none" spc="0" dirty="0">
                          <a:solidFill>
                            <a:schemeClr val="tx1"/>
                          </a:solidFill>
                        </a:rPr>
                        <a:t>meses)</a:t>
                      </a:r>
                    </a:p>
                  </a:txBody>
                  <a:tcPr marL="76084" marR="108692" marT="21738" marB="1630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165373"/>
                  </a:ext>
                </a:extLst>
              </a:tr>
              <a:tr h="445636">
                <a:tc>
                  <a:txBody>
                    <a:bodyPr/>
                    <a:lstStyle/>
                    <a:p>
                      <a:r>
                        <a:rPr lang="es-CL" sz="1400" cap="none" spc="0">
                          <a:solidFill>
                            <a:schemeClr val="tx1"/>
                          </a:solidFill>
                        </a:rPr>
                        <a:t>Project Manager</a:t>
                      </a:r>
                    </a:p>
                  </a:txBody>
                  <a:tcPr marL="76084" marR="108692" marT="21738" marB="163037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cap="none" spc="0">
                          <a:solidFill>
                            <a:schemeClr val="tx1"/>
                          </a:solidFill>
                        </a:rPr>
                        <a:t>$2.500.000</a:t>
                      </a:r>
                    </a:p>
                  </a:txBody>
                  <a:tcPr marL="76084" marR="108692" marT="21738" marB="1630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cap="none" spc="0" dirty="0">
                          <a:solidFill>
                            <a:schemeClr val="tx1"/>
                          </a:solidFill>
                        </a:rPr>
                        <a:t>$7.500.000</a:t>
                      </a:r>
                    </a:p>
                  </a:txBody>
                  <a:tcPr marL="76084" marR="108692" marT="21738" marB="1630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73031"/>
                  </a:ext>
                </a:extLst>
              </a:tr>
              <a:tr h="445636">
                <a:tc>
                  <a:txBody>
                    <a:bodyPr/>
                    <a:lstStyle/>
                    <a:p>
                      <a:r>
                        <a:rPr lang="es-CL" sz="1400" cap="none" spc="0">
                          <a:solidFill>
                            <a:schemeClr val="tx1"/>
                          </a:solidFill>
                        </a:rPr>
                        <a:t>Backend Developer x2</a:t>
                      </a:r>
                    </a:p>
                  </a:txBody>
                  <a:tcPr marL="76084" marR="108692" marT="21738" marB="163037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cap="none" spc="0">
                          <a:solidFill>
                            <a:schemeClr val="tx1"/>
                          </a:solidFill>
                        </a:rPr>
                        <a:t>$2.200.000 c/u</a:t>
                      </a:r>
                    </a:p>
                  </a:txBody>
                  <a:tcPr marL="76084" marR="108692" marT="21738" marB="1630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cap="none" spc="0" dirty="0">
                          <a:solidFill>
                            <a:schemeClr val="tx1"/>
                          </a:solidFill>
                        </a:rPr>
                        <a:t>$13.200.000</a:t>
                      </a:r>
                    </a:p>
                  </a:txBody>
                  <a:tcPr marL="76084" marR="108692" marT="21738" marB="1630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614907"/>
                  </a:ext>
                </a:extLst>
              </a:tr>
              <a:tr h="445636">
                <a:tc>
                  <a:txBody>
                    <a:bodyPr/>
                    <a:lstStyle/>
                    <a:p>
                      <a:r>
                        <a:rPr lang="es-CL" sz="1400" cap="none" spc="0">
                          <a:solidFill>
                            <a:schemeClr val="tx1"/>
                          </a:solidFill>
                        </a:rPr>
                        <a:t>Frontend Developer</a:t>
                      </a:r>
                    </a:p>
                  </a:txBody>
                  <a:tcPr marL="76084" marR="108692" marT="21738" marB="163037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cap="none" spc="0">
                          <a:solidFill>
                            <a:schemeClr val="tx1"/>
                          </a:solidFill>
                        </a:rPr>
                        <a:t>$2.000.000</a:t>
                      </a:r>
                    </a:p>
                  </a:txBody>
                  <a:tcPr marL="76084" marR="108692" marT="21738" marB="1630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cap="none" spc="0" dirty="0">
                          <a:solidFill>
                            <a:schemeClr val="tx1"/>
                          </a:solidFill>
                        </a:rPr>
                        <a:t>$6.000.000</a:t>
                      </a:r>
                    </a:p>
                  </a:txBody>
                  <a:tcPr marL="76084" marR="108692" marT="21738" marB="1630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27525"/>
                  </a:ext>
                </a:extLst>
              </a:tr>
              <a:tr h="445636">
                <a:tc>
                  <a:txBody>
                    <a:bodyPr/>
                    <a:lstStyle/>
                    <a:p>
                      <a:r>
                        <a:rPr lang="es-CL" sz="1400" cap="none" spc="0">
                          <a:solidFill>
                            <a:schemeClr val="tx1"/>
                          </a:solidFill>
                        </a:rPr>
                        <a:t>DevOps Engineer</a:t>
                      </a:r>
                    </a:p>
                  </a:txBody>
                  <a:tcPr marL="76084" marR="108692" marT="21738" marB="163037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cap="none" spc="0">
                          <a:solidFill>
                            <a:schemeClr val="tx1"/>
                          </a:solidFill>
                        </a:rPr>
                        <a:t>$2.500.000</a:t>
                      </a:r>
                    </a:p>
                  </a:txBody>
                  <a:tcPr marL="76084" marR="108692" marT="21738" marB="1630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cap="none" spc="0" dirty="0">
                          <a:solidFill>
                            <a:schemeClr val="tx1"/>
                          </a:solidFill>
                        </a:rPr>
                        <a:t>$7.500.000</a:t>
                      </a:r>
                    </a:p>
                  </a:txBody>
                  <a:tcPr marL="76084" marR="108692" marT="21738" marB="1630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351290"/>
                  </a:ext>
                </a:extLst>
              </a:tr>
              <a:tr h="445636">
                <a:tc>
                  <a:txBody>
                    <a:bodyPr/>
                    <a:lstStyle/>
                    <a:p>
                      <a:r>
                        <a:rPr lang="es-CL" sz="1400" cap="none" spc="0">
                          <a:solidFill>
                            <a:schemeClr val="tx1"/>
                          </a:solidFill>
                        </a:rPr>
                        <a:t>QA Engineer</a:t>
                      </a:r>
                    </a:p>
                  </a:txBody>
                  <a:tcPr marL="76084" marR="108692" marT="21738" marB="163037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cap="none" spc="0">
                          <a:solidFill>
                            <a:schemeClr val="tx1"/>
                          </a:solidFill>
                        </a:rPr>
                        <a:t>$2.000.000</a:t>
                      </a:r>
                    </a:p>
                  </a:txBody>
                  <a:tcPr marL="76084" marR="108692" marT="21738" marB="1630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cap="none" spc="0" dirty="0">
                          <a:solidFill>
                            <a:schemeClr val="tx1"/>
                          </a:solidFill>
                        </a:rPr>
                        <a:t>$6.000.000</a:t>
                      </a:r>
                    </a:p>
                  </a:txBody>
                  <a:tcPr marL="76084" marR="108692" marT="21738" marB="1630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136576"/>
                  </a:ext>
                </a:extLst>
              </a:tr>
              <a:tr h="445636">
                <a:tc>
                  <a:txBody>
                    <a:bodyPr/>
                    <a:lstStyle/>
                    <a:p>
                      <a:r>
                        <a:rPr lang="es-CL" sz="1400" b="1" cap="none" spc="0">
                          <a:solidFill>
                            <a:schemeClr val="tx1"/>
                          </a:solidFill>
                        </a:rPr>
                        <a:t>Total aproximado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6084" marR="108692" marT="21738" marB="163037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cap="none" spc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 marL="76084" marR="108692" marT="21738" marB="1630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b="1" cap="none" spc="0" dirty="0">
                          <a:solidFill>
                            <a:schemeClr val="tx1"/>
                          </a:solidFill>
                        </a:rPr>
                        <a:t>$40.200.000 CLP</a:t>
                      </a:r>
                      <a:endParaRPr lang="es-CL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6084" marR="108692" marT="21738" marB="1630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898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23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794DC0-F44C-39B6-B2CB-BDF6069A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s-CL" sz="3600">
                <a:solidFill>
                  <a:schemeClr val="bg1"/>
                </a:solidFill>
              </a:rPr>
              <a:t>Carta Gantt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F32F9370-691B-23EA-692A-111C40F33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1407287"/>
            <a:ext cx="6269058" cy="40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9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134</TotalTime>
  <Words>427</Words>
  <Application>Microsoft Office PowerPoint</Application>
  <PresentationFormat>Panorámica</PresentationFormat>
  <Paragraphs>57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Estela de condensación</vt:lpstr>
      <vt:lpstr>Proyecto :EduTech Innovators SPA</vt:lpstr>
      <vt:lpstr>Introducción</vt:lpstr>
      <vt:lpstr>Objetivo del Caso </vt:lpstr>
      <vt:lpstr>Requerimientos Funcionales</vt:lpstr>
      <vt:lpstr>Requerimientos No Funcionales</vt:lpstr>
      <vt:lpstr>Acciones y Mejoras para Asegurar la Calidad del Sistema</vt:lpstr>
      <vt:lpstr>Estimación de Costo (CLP/USD)</vt:lpstr>
      <vt:lpstr>Carta Gantt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Cesare Gardini</dc:creator>
  <cp:lastModifiedBy>Cesare Gardini</cp:lastModifiedBy>
  <cp:revision>1</cp:revision>
  <dcterms:created xsi:type="dcterms:W3CDTF">2025-04-08T15:17:02Z</dcterms:created>
  <dcterms:modified xsi:type="dcterms:W3CDTF">2025-04-09T23:02:04Z</dcterms:modified>
</cp:coreProperties>
</file>