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沈 家赟" userId="beec18a42e756764" providerId="LiveId" clId="{8858D6B5-1F8F-4157-88F3-A865986F505F}"/>
    <pc:docChg chg="undo custSel addSld modSld">
      <pc:chgData name="沈 家赟" userId="beec18a42e756764" providerId="LiveId" clId="{8858D6B5-1F8F-4157-88F3-A865986F505F}" dt="2020-06-17T13:32:29.397" v="343" actId="14100"/>
      <pc:docMkLst>
        <pc:docMk/>
      </pc:docMkLst>
      <pc:sldChg chg="addSp delSp modSp new mod">
        <pc:chgData name="沈 家赟" userId="beec18a42e756764" providerId="LiveId" clId="{8858D6B5-1F8F-4157-88F3-A865986F505F}" dt="2020-06-17T13:32:29.397" v="343" actId="14100"/>
        <pc:sldMkLst>
          <pc:docMk/>
          <pc:sldMk cId="1911502670" sldId="256"/>
        </pc:sldMkLst>
        <pc:spChg chg="del">
          <ac:chgData name="沈 家赟" userId="beec18a42e756764" providerId="LiveId" clId="{8858D6B5-1F8F-4157-88F3-A865986F505F}" dt="2020-06-17T13:21:48.380" v="1" actId="478"/>
          <ac:spMkLst>
            <pc:docMk/>
            <pc:sldMk cId="1911502670" sldId="256"/>
            <ac:spMk id="2" creationId="{1F03F47D-4EAC-4938-8826-9D9753D8E5B3}"/>
          </ac:spMkLst>
        </pc:spChg>
        <pc:spChg chg="del">
          <ac:chgData name="沈 家赟" userId="beec18a42e756764" providerId="LiveId" clId="{8858D6B5-1F8F-4157-88F3-A865986F505F}" dt="2020-06-17T13:21:48.380" v="1" actId="478"/>
          <ac:spMkLst>
            <pc:docMk/>
            <pc:sldMk cId="1911502670" sldId="256"/>
            <ac:spMk id="3" creationId="{59CEB866-1931-4F68-AFD2-A8EB1CAA1AE0}"/>
          </ac:spMkLst>
        </pc:spChg>
        <pc:spChg chg="add mod">
          <ac:chgData name="沈 家赟" userId="beec18a42e756764" providerId="LiveId" clId="{8858D6B5-1F8F-4157-88F3-A865986F505F}" dt="2020-06-17T13:22:43.149" v="37" actId="1076"/>
          <ac:spMkLst>
            <pc:docMk/>
            <pc:sldMk cId="1911502670" sldId="256"/>
            <ac:spMk id="4" creationId="{E4C75509-CA29-4DEF-A60E-907CF13A368F}"/>
          </ac:spMkLst>
        </pc:spChg>
        <pc:spChg chg="add mod">
          <ac:chgData name="沈 家赟" userId="beec18a42e756764" providerId="LiveId" clId="{8858D6B5-1F8F-4157-88F3-A865986F505F}" dt="2020-06-17T13:25:32.989" v="114" actId="1076"/>
          <ac:spMkLst>
            <pc:docMk/>
            <pc:sldMk cId="1911502670" sldId="256"/>
            <ac:spMk id="5" creationId="{FC26F99B-89E6-4316-A7A3-809419985997}"/>
          </ac:spMkLst>
        </pc:spChg>
        <pc:spChg chg="add mod">
          <ac:chgData name="沈 家赟" userId="beec18a42e756764" providerId="LiveId" clId="{8858D6B5-1F8F-4157-88F3-A865986F505F}" dt="2020-06-17T13:22:22.695" v="27" actId="20577"/>
          <ac:spMkLst>
            <pc:docMk/>
            <pc:sldMk cId="1911502670" sldId="256"/>
            <ac:spMk id="6" creationId="{CE090A6C-42F7-45D2-BD42-884AA52664F7}"/>
          </ac:spMkLst>
        </pc:spChg>
        <pc:spChg chg="add mod">
          <ac:chgData name="沈 家赟" userId="beec18a42e756764" providerId="LiveId" clId="{8858D6B5-1F8F-4157-88F3-A865986F505F}" dt="2020-06-17T13:22:48.325" v="39" actId="1076"/>
          <ac:spMkLst>
            <pc:docMk/>
            <pc:sldMk cId="1911502670" sldId="256"/>
            <ac:spMk id="7" creationId="{91FC1BBE-D3B7-46BC-86D7-FE61CA342555}"/>
          </ac:spMkLst>
        </pc:spChg>
        <pc:spChg chg="add mod">
          <ac:chgData name="沈 家赟" userId="beec18a42e756764" providerId="LiveId" clId="{8858D6B5-1F8F-4157-88F3-A865986F505F}" dt="2020-06-17T13:22:29.836" v="31" actId="1076"/>
          <ac:spMkLst>
            <pc:docMk/>
            <pc:sldMk cId="1911502670" sldId="256"/>
            <ac:spMk id="8" creationId="{5EB0C5D9-AFC0-4FD2-93CA-169B323E3AFF}"/>
          </ac:spMkLst>
        </pc:spChg>
        <pc:spChg chg="add mod">
          <ac:chgData name="沈 家赟" userId="beec18a42e756764" providerId="LiveId" clId="{8858D6B5-1F8F-4157-88F3-A865986F505F}" dt="2020-06-17T13:29:51.863" v="225" actId="113"/>
          <ac:spMkLst>
            <pc:docMk/>
            <pc:sldMk cId="1911502670" sldId="256"/>
            <ac:spMk id="19" creationId="{ADA17255-2500-44CA-AA53-EB965B772E2B}"/>
          </ac:spMkLst>
        </pc:spChg>
        <pc:spChg chg="add mod">
          <ac:chgData name="沈 家赟" userId="beec18a42e756764" providerId="LiveId" clId="{8858D6B5-1F8F-4157-88F3-A865986F505F}" dt="2020-06-17T13:28:40.753" v="199" actId="20577"/>
          <ac:spMkLst>
            <pc:docMk/>
            <pc:sldMk cId="1911502670" sldId="256"/>
            <ac:spMk id="22" creationId="{79604B38-3049-4DF6-8ADB-808AA31A087F}"/>
          </ac:spMkLst>
        </pc:spChg>
        <pc:spChg chg="add mod">
          <ac:chgData name="沈 家赟" userId="beec18a42e756764" providerId="LiveId" clId="{8858D6B5-1F8F-4157-88F3-A865986F505F}" dt="2020-06-17T13:31:28.127" v="287" actId="1076"/>
          <ac:spMkLst>
            <pc:docMk/>
            <pc:sldMk cId="1911502670" sldId="256"/>
            <ac:spMk id="26" creationId="{269CC6DE-5BC2-4482-A1B0-8C11B90C5644}"/>
          </ac:spMkLst>
        </pc:spChg>
        <pc:spChg chg="add mod">
          <ac:chgData name="沈 家赟" userId="beec18a42e756764" providerId="LiveId" clId="{8858D6B5-1F8F-4157-88F3-A865986F505F}" dt="2020-06-17T13:31:41.581" v="298" actId="14100"/>
          <ac:spMkLst>
            <pc:docMk/>
            <pc:sldMk cId="1911502670" sldId="256"/>
            <ac:spMk id="30" creationId="{F729E44B-264E-4820-8C66-9CD79028FB1D}"/>
          </ac:spMkLst>
        </pc:spChg>
        <pc:spChg chg="add mod">
          <ac:chgData name="沈 家赟" userId="beec18a42e756764" providerId="LiveId" clId="{8858D6B5-1F8F-4157-88F3-A865986F505F}" dt="2020-06-17T13:31:49.885" v="307" actId="20577"/>
          <ac:spMkLst>
            <pc:docMk/>
            <pc:sldMk cId="1911502670" sldId="256"/>
            <ac:spMk id="31" creationId="{071CA9CC-0F5E-4649-86BC-EA16425C81C0}"/>
          </ac:spMkLst>
        </pc:spChg>
        <pc:spChg chg="add mod">
          <ac:chgData name="沈 家赟" userId="beec18a42e756764" providerId="LiveId" clId="{8858D6B5-1F8F-4157-88F3-A865986F505F}" dt="2020-06-17T13:32:29.397" v="343" actId="14100"/>
          <ac:spMkLst>
            <pc:docMk/>
            <pc:sldMk cId="1911502670" sldId="256"/>
            <ac:spMk id="34" creationId="{052C0366-B22C-47DE-97C2-85675F39AA39}"/>
          </ac:spMkLst>
        </pc:spChg>
        <pc:cxnChg chg="add mod">
          <ac:chgData name="沈 家赟" userId="beec18a42e756764" providerId="LiveId" clId="{8858D6B5-1F8F-4157-88F3-A865986F505F}" dt="2020-06-17T13:22:59.113" v="41" actId="13822"/>
          <ac:cxnSpMkLst>
            <pc:docMk/>
            <pc:sldMk cId="1911502670" sldId="256"/>
            <ac:cxnSpMk id="10" creationId="{C08AF3EA-F327-42DE-8170-AB2D7859E8D0}"/>
          </ac:cxnSpMkLst>
        </pc:cxnChg>
        <pc:cxnChg chg="add mod">
          <ac:chgData name="沈 家赟" userId="beec18a42e756764" providerId="LiveId" clId="{8858D6B5-1F8F-4157-88F3-A865986F505F}" dt="2020-06-17T13:23:03.214" v="43" actId="13822"/>
          <ac:cxnSpMkLst>
            <pc:docMk/>
            <pc:sldMk cId="1911502670" sldId="256"/>
            <ac:cxnSpMk id="12" creationId="{3EB273B1-9B8B-42F7-B325-750B7AA43A5F}"/>
          </ac:cxnSpMkLst>
        </pc:cxnChg>
        <pc:cxnChg chg="add mod">
          <ac:chgData name="沈 家赟" userId="beec18a42e756764" providerId="LiveId" clId="{8858D6B5-1F8F-4157-88F3-A865986F505F}" dt="2020-06-17T13:23:07.534" v="45" actId="13822"/>
          <ac:cxnSpMkLst>
            <pc:docMk/>
            <pc:sldMk cId="1911502670" sldId="256"/>
            <ac:cxnSpMk id="14" creationId="{65AA163C-7100-4EA0-87C2-FD79EFDB8E0E}"/>
          </ac:cxnSpMkLst>
        </pc:cxnChg>
        <pc:cxnChg chg="add del">
          <ac:chgData name="沈 家赟" userId="beec18a42e756764" providerId="LiveId" clId="{8858D6B5-1F8F-4157-88F3-A865986F505F}" dt="2020-06-17T13:23:31.806" v="47" actId="11529"/>
          <ac:cxnSpMkLst>
            <pc:docMk/>
            <pc:sldMk cId="1911502670" sldId="256"/>
            <ac:cxnSpMk id="16" creationId="{CF522C5A-0601-4C58-9CCC-62A30025704E}"/>
          </ac:cxnSpMkLst>
        </pc:cxnChg>
        <pc:cxnChg chg="add del mod">
          <ac:chgData name="沈 家赟" userId="beec18a42e756764" providerId="LiveId" clId="{8858D6B5-1F8F-4157-88F3-A865986F505F}" dt="2020-06-17T13:23:52.568" v="50" actId="478"/>
          <ac:cxnSpMkLst>
            <pc:docMk/>
            <pc:sldMk cId="1911502670" sldId="256"/>
            <ac:cxnSpMk id="18" creationId="{69FCA61A-ABF0-40F8-8596-7E03377E47F7}"/>
          </ac:cxnSpMkLst>
        </pc:cxnChg>
        <pc:cxnChg chg="add mod">
          <ac:chgData name="沈 家赟" userId="beec18a42e756764" providerId="LiveId" clId="{8858D6B5-1F8F-4157-88F3-A865986F505F}" dt="2020-06-17T13:25:08.566" v="112" actId="1076"/>
          <ac:cxnSpMkLst>
            <pc:docMk/>
            <pc:sldMk cId="1911502670" sldId="256"/>
            <ac:cxnSpMk id="21" creationId="{0F52B8BE-899B-45A8-B5EC-B33B62024E72}"/>
          </ac:cxnSpMkLst>
        </pc:cxnChg>
        <pc:cxnChg chg="add mod">
          <ac:chgData name="沈 家赟" userId="beec18a42e756764" providerId="LiveId" clId="{8858D6B5-1F8F-4157-88F3-A865986F505F}" dt="2020-06-17T13:25:44.461" v="116" actId="13822"/>
          <ac:cxnSpMkLst>
            <pc:docMk/>
            <pc:sldMk cId="1911502670" sldId="256"/>
            <ac:cxnSpMk id="25" creationId="{A3DC9F22-DDFC-4392-A4CB-18F58EAE854A}"/>
          </ac:cxnSpMkLst>
        </pc:cxnChg>
        <pc:cxnChg chg="add mod">
          <ac:chgData name="沈 家赟" userId="beec18a42e756764" providerId="LiveId" clId="{8858D6B5-1F8F-4157-88F3-A865986F505F}" dt="2020-06-17T13:29:45.476" v="216" actId="1076"/>
          <ac:cxnSpMkLst>
            <pc:docMk/>
            <pc:sldMk cId="1911502670" sldId="256"/>
            <ac:cxnSpMk id="29" creationId="{AB983915-427C-4826-B52F-D5DA854FC70E}"/>
          </ac:cxnSpMkLst>
        </pc:cxnChg>
        <pc:cxnChg chg="add mod">
          <ac:chgData name="沈 家赟" userId="beec18a42e756764" providerId="LiveId" clId="{8858D6B5-1F8F-4157-88F3-A865986F505F}" dt="2020-06-17T13:32:29.397" v="343" actId="14100"/>
          <ac:cxnSpMkLst>
            <pc:docMk/>
            <pc:sldMk cId="1911502670" sldId="256"/>
            <ac:cxnSpMk id="36" creationId="{3320C6F1-076A-43D7-9E2B-BF17FE7A0B33}"/>
          </ac:cxnSpMkLst>
        </pc:cxnChg>
      </pc:sldChg>
    </pc:docChg>
  </pc:docChgLst>
  <pc:docChgLst>
    <pc:chgData name="沈 家赟" userId="beec18a42e756764" providerId="LiveId" clId="{A77D0767-B31E-465F-9ED9-6B1542AA4938}"/>
    <pc:docChg chg="modSld">
      <pc:chgData name="沈 家赟" userId="beec18a42e756764" providerId="LiveId" clId="{A77D0767-B31E-465F-9ED9-6B1542AA4938}" dt="2020-07-31T08:40:22.848" v="2" actId="20577"/>
      <pc:docMkLst>
        <pc:docMk/>
      </pc:docMkLst>
      <pc:sldChg chg="modSp mod">
        <pc:chgData name="沈 家赟" userId="beec18a42e756764" providerId="LiveId" clId="{A77D0767-B31E-465F-9ED9-6B1542AA4938}" dt="2020-07-31T08:40:22.848" v="2" actId="20577"/>
        <pc:sldMkLst>
          <pc:docMk/>
          <pc:sldMk cId="1911502670" sldId="256"/>
        </pc:sldMkLst>
        <pc:spChg chg="mod">
          <ac:chgData name="沈 家赟" userId="beec18a42e756764" providerId="LiveId" clId="{A77D0767-B31E-465F-9ED9-6B1542AA4938}" dt="2020-07-31T08:40:22.848" v="2" actId="20577"/>
          <ac:spMkLst>
            <pc:docMk/>
            <pc:sldMk cId="1911502670" sldId="256"/>
            <ac:spMk id="34" creationId="{052C0366-B22C-47DE-97C2-85675F39AA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C4B0D-8E31-47EB-B1E7-2D28536B5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D7AEE-5073-4F19-9B6B-9A4CED111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05FF6-D9FE-4549-8E5B-2A481C1A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F3F56-771E-4C05-9D14-5F2625CE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43510-2FD0-49E8-B3FF-182142A1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1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23B53-5E8F-4F1C-9EDF-366923EB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ADFB0-4C97-4EFE-A0F9-9C69C8C78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E68AB-AA3B-4A37-815C-3480A03D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B38C4-387E-46DB-BC82-C5F2E96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20EB4-4927-468E-BAB4-764B44D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7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FBC848-59D2-445E-B9E8-A4E7F2D2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AB132-47A2-4FED-802E-E823AB14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8893B-B188-41EC-8580-388211D0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A15A4-FAD4-45C0-90D2-BF196074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ADC75-AB2E-4A2A-8DF2-FED9AAE4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5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191CF-E353-452F-A658-B3724F0B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EFC1D-9F4B-4021-97D1-B1F3F050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33093-EF91-45AF-9944-C914D02E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CB350-92C5-4653-8A3E-5B500D12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6BB04-E69F-4DA5-952F-24E0A5C2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0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D3A8D-E354-4C69-B0B7-E86405DE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FF008-346F-4D6E-90C8-CF721C0D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1EDE2-0583-44CB-BC5B-10BC8A43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CDDF4-0494-4267-80DB-FF4FA16D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07307-88DC-46A7-ACEB-FBC90CBD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3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D7A2C-105F-43E7-BA86-0A2ACEE7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80143-5F38-43A5-B877-31DCB58ED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5FCDB9-63FA-4E3A-8732-87AF75F4A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62B99-F150-420A-97F0-E7477D42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F4841-D663-4023-A4C5-94B9D289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E19EF-F10C-47C6-8AD6-C7E76604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8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4C21-9B1E-46B6-805F-BD06C054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C9044-E28C-4953-B9BB-61887DB41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AED32-0586-4A23-89A4-4EA57B5E5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830EA3-80B7-408E-ABEA-77B5BECBB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E0E2F6-74CD-47DC-94C8-9FF208B4F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F4F9CA-8D7C-43DA-ABC0-F9405FD0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9BC248-344C-4BAA-BA66-084FA461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DCABEE-0D26-48C5-B4A2-2B527567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4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8D84B-4BF4-43A0-82F5-56F47320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2E0AB6-923B-4138-8B20-F902DDFC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501FA7-B9AC-4AAF-AB44-C0E75D6C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161199-98BB-47C8-994A-83DA88D9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12BE0F-4BCE-4AB6-8FBA-9839F0E2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D45939-CA9D-4C92-BDFC-86EE0ABD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251FE-5D95-4E93-B82F-DB74CBC8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9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6BD09-E69E-4058-BDB5-F41454DC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57B43-8FA1-4719-93A6-5B816A84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F9996-2E16-4AC3-BD24-FA6EACECC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574CA-49D7-475E-A768-BCDC1D7F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9C4F67-B9D3-4C68-B3BA-F2700790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38EAE-CD7B-447E-A273-276D838A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1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2671-A548-45FA-BB6F-CA739202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C154CC-3057-4E45-A719-9E296EEB3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4047C-B734-4334-BC35-B61C793BF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A301E-47A5-471A-859A-3483D041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57F42-F426-4701-B7A9-ABF2BC31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02730-DD60-4FE3-96EE-891B6596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1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A9AD2F-AB59-4AA4-9717-50E87D96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CEAEA-9694-4372-BD03-03B41F2F6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A2A1C-E1BC-44ED-B588-35AC83634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179E-A564-46FB-8231-0F7E80F2EA8B}" type="datetimeFigureOut">
              <a:rPr lang="zh-CN" altLang="en-US" smtClean="0"/>
              <a:t>2020.7.31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05E31-293D-4340-A9D8-1C4B0160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0292E-12EB-4B89-BE43-E2C43A7D4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74FE3-642B-4478-8FC1-4F5D5BF72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C75509-CA29-4DEF-A60E-907CF13A368F}"/>
              </a:ext>
            </a:extLst>
          </p:cNvPr>
          <p:cNvSpPr/>
          <p:nvPr/>
        </p:nvSpPr>
        <p:spPr>
          <a:xfrm>
            <a:off x="2692400" y="668865"/>
            <a:ext cx="2616200" cy="1075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MainReactor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26F99B-89E6-4316-A7A3-809419985997}"/>
              </a:ext>
            </a:extLst>
          </p:cNvPr>
          <p:cNvSpPr/>
          <p:nvPr/>
        </p:nvSpPr>
        <p:spPr>
          <a:xfrm>
            <a:off x="2692400" y="3852333"/>
            <a:ext cx="2616200" cy="1075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SubReactor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090A6C-42F7-45D2-BD42-884AA52664F7}"/>
              </a:ext>
            </a:extLst>
          </p:cNvPr>
          <p:cNvSpPr/>
          <p:nvPr/>
        </p:nvSpPr>
        <p:spPr>
          <a:xfrm>
            <a:off x="330200" y="482600"/>
            <a:ext cx="922867" cy="3725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FC1BBE-D3B7-46BC-86D7-FE61CA342555}"/>
              </a:ext>
            </a:extLst>
          </p:cNvPr>
          <p:cNvSpPr/>
          <p:nvPr/>
        </p:nvSpPr>
        <p:spPr>
          <a:xfrm>
            <a:off x="330199" y="1062566"/>
            <a:ext cx="922867" cy="3725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B0C5D9-AFC0-4FD2-93CA-169B323E3AFF}"/>
              </a:ext>
            </a:extLst>
          </p:cNvPr>
          <p:cNvSpPr/>
          <p:nvPr/>
        </p:nvSpPr>
        <p:spPr>
          <a:xfrm>
            <a:off x="330200" y="1642533"/>
            <a:ext cx="922867" cy="3725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8AF3EA-F327-42DE-8170-AB2D7859E8D0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253067" y="668867"/>
            <a:ext cx="1439333" cy="53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EB273B1-9B8B-42F7-B325-750B7AA43A5F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253066" y="1206499"/>
            <a:ext cx="1439334" cy="4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AA163C-7100-4EA0-87C2-FD79EFDB8E0E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253067" y="1206499"/>
            <a:ext cx="1439333" cy="62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DA17255-2500-44CA-AA53-EB965B772E2B}"/>
              </a:ext>
            </a:extLst>
          </p:cNvPr>
          <p:cNvSpPr/>
          <p:nvPr/>
        </p:nvSpPr>
        <p:spPr>
          <a:xfrm>
            <a:off x="2692400" y="2463802"/>
            <a:ext cx="2616200" cy="541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Accepted </a:t>
            </a:r>
            <a:r>
              <a:rPr lang="en-US" altLang="zh-CN" dirty="0" err="1"/>
              <a:t>SocketChannels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52B8BE-899B-45A8-B5EC-B33B62024E72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4000500" y="1744132"/>
            <a:ext cx="0" cy="71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9604B38-3049-4DF6-8ADB-808AA31A087F}"/>
              </a:ext>
            </a:extLst>
          </p:cNvPr>
          <p:cNvSpPr txBox="1"/>
          <p:nvPr/>
        </p:nvSpPr>
        <p:spPr>
          <a:xfrm>
            <a:off x="4000499" y="1919301"/>
            <a:ext cx="300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the </a:t>
            </a:r>
            <a:r>
              <a:rPr lang="en-US" altLang="zh-CN" b="1" dirty="0"/>
              <a:t>acceptable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3DC9F22-DDFC-4392-A4CB-18F58EAE854A}"/>
              </a:ext>
            </a:extLst>
          </p:cNvPr>
          <p:cNvCxnSpPr>
            <a:stCxn id="19" idx="2"/>
            <a:endCxn id="5" idx="0"/>
          </p:cNvCxnSpPr>
          <p:nvPr/>
        </p:nvCxnSpPr>
        <p:spPr>
          <a:xfrm>
            <a:off x="4000500" y="3005668"/>
            <a:ext cx="0" cy="84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69CC6DE-5BC2-4482-A1B0-8C11B90C5644}"/>
              </a:ext>
            </a:extLst>
          </p:cNvPr>
          <p:cNvSpPr txBox="1"/>
          <p:nvPr/>
        </p:nvSpPr>
        <p:spPr>
          <a:xfrm>
            <a:off x="4000498" y="3138438"/>
            <a:ext cx="385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register as selecting when </a:t>
            </a:r>
            <a:r>
              <a:rPr lang="en-US" altLang="zh-CN" b="1" dirty="0" err="1"/>
              <a:t>readable&amp;writable</a:t>
            </a:r>
            <a:endParaRPr lang="zh-CN" altLang="en-US" b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B983915-427C-4826-B52F-D5DA854FC70E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4000500" y="4927600"/>
            <a:ext cx="0" cy="71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729E44B-264E-4820-8C66-9CD79028FB1D}"/>
              </a:ext>
            </a:extLst>
          </p:cNvPr>
          <p:cNvSpPr txBox="1"/>
          <p:nvPr/>
        </p:nvSpPr>
        <p:spPr>
          <a:xfrm>
            <a:off x="4000498" y="4995164"/>
            <a:ext cx="343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the </a:t>
            </a:r>
            <a:r>
              <a:rPr lang="en-US" altLang="zh-CN" b="1" dirty="0" err="1"/>
              <a:t>readable&amp;writable</a:t>
            </a:r>
            <a:endParaRPr lang="zh-CN" altLang="en-US" b="1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71CA9CC-0F5E-4649-86BC-EA16425C81C0}"/>
              </a:ext>
            </a:extLst>
          </p:cNvPr>
          <p:cNvSpPr/>
          <p:nvPr/>
        </p:nvSpPr>
        <p:spPr>
          <a:xfrm>
            <a:off x="2692400" y="5647267"/>
            <a:ext cx="2616200" cy="541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Readble&amp;Writable</a:t>
            </a:r>
            <a:r>
              <a:rPr lang="en-US" altLang="zh-CN" b="1" dirty="0"/>
              <a:t> </a:t>
            </a:r>
            <a:r>
              <a:rPr lang="en-US" altLang="zh-CN" dirty="0" err="1"/>
              <a:t>SocketChannels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2C0366-B22C-47DE-97C2-85675F39AA39}"/>
              </a:ext>
            </a:extLst>
          </p:cNvPr>
          <p:cNvSpPr/>
          <p:nvPr/>
        </p:nvSpPr>
        <p:spPr>
          <a:xfrm>
            <a:off x="6256867" y="5532966"/>
            <a:ext cx="4114797" cy="7704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Workers </a:t>
            </a:r>
            <a:r>
              <a:rPr lang="en-US" altLang="zh-CN" dirty="0" err="1"/>
              <a:t>ThreadPool</a:t>
            </a:r>
            <a:endParaRPr lang="en-US" altLang="zh-CN" dirty="0"/>
          </a:p>
          <a:p>
            <a:pPr algn="ctr"/>
            <a:r>
              <a:rPr lang="en-US" altLang="zh-CN" dirty="0"/>
              <a:t>(Read/Decode/Compute/Encode/Write)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20C6F1-076A-43D7-9E2B-BF17FE7A0B33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5308600" y="5918200"/>
            <a:ext cx="948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0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家赟</dc:creator>
  <cp:lastModifiedBy>沈 家赟</cp:lastModifiedBy>
  <cp:revision>2</cp:revision>
  <dcterms:created xsi:type="dcterms:W3CDTF">2020-06-17T13:21:44Z</dcterms:created>
  <dcterms:modified xsi:type="dcterms:W3CDTF">2020-07-31T10:09:21Z</dcterms:modified>
</cp:coreProperties>
</file>