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56" r:id="rId2"/>
    <p:sldId id="271" r:id="rId3"/>
    <p:sldId id="409" r:id="rId4"/>
    <p:sldId id="406" r:id="rId5"/>
    <p:sldId id="410" r:id="rId6"/>
    <p:sldId id="407" r:id="rId7"/>
    <p:sldId id="411" r:id="rId8"/>
    <p:sldId id="408" r:id="rId9"/>
    <p:sldId id="307" r:id="rId10"/>
    <p:sldId id="404" r:id="rId11"/>
    <p:sldId id="337" r:id="rId12"/>
    <p:sldId id="338" r:id="rId13"/>
    <p:sldId id="339" r:id="rId14"/>
    <p:sldId id="369" r:id="rId15"/>
    <p:sldId id="340" r:id="rId16"/>
    <p:sldId id="370" r:id="rId17"/>
    <p:sldId id="344" r:id="rId18"/>
    <p:sldId id="345" r:id="rId19"/>
    <p:sldId id="346" r:id="rId20"/>
    <p:sldId id="403" r:id="rId21"/>
    <p:sldId id="347" r:id="rId22"/>
    <p:sldId id="371" r:id="rId23"/>
    <p:sldId id="348" r:id="rId24"/>
    <p:sldId id="349" r:id="rId25"/>
    <p:sldId id="350" r:id="rId26"/>
    <p:sldId id="351" r:id="rId27"/>
    <p:sldId id="352" r:id="rId28"/>
    <p:sldId id="355" r:id="rId29"/>
    <p:sldId id="364" r:id="rId30"/>
    <p:sldId id="366" r:id="rId31"/>
    <p:sldId id="356" r:id="rId32"/>
    <p:sldId id="358" r:id="rId33"/>
    <p:sldId id="365" r:id="rId34"/>
    <p:sldId id="361" r:id="rId35"/>
    <p:sldId id="363" r:id="rId36"/>
    <p:sldId id="367" r:id="rId37"/>
    <p:sldId id="368" r:id="rId38"/>
    <p:sldId id="357" r:id="rId39"/>
    <p:sldId id="362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8468" autoAdjust="0"/>
  </p:normalViewPr>
  <p:slideViewPr>
    <p:cSldViewPr>
      <p:cViewPr varScale="1">
        <p:scale>
          <a:sx n="103" d="100"/>
          <a:sy n="103" d="100"/>
        </p:scale>
        <p:origin x="18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4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说明不正确设置的危害性，因此非必要时不要设置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位权限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6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当配置好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的配置文件之后就可以执行如下命令禁止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账号登录了：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-l  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zh-CN" altLang="en-US" dirty="0" smtClean="0"/>
              <a:t>主机名列表指的是本机的不同名称，而不是远程登录的客户机，因此一般均使用”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”</a:t>
            </a:r>
          </a:p>
          <a:p>
            <a:pPr>
              <a:buFontTx/>
              <a:buChar char="•"/>
            </a:pPr>
            <a:r>
              <a:rPr lang="zh-CN" altLang="en-US" dirty="0" smtClean="0"/>
              <a:t>命令</a:t>
            </a:r>
            <a:r>
              <a:rPr lang="zh-CN" altLang="en-US" smtClean="0"/>
              <a:t>列表部分的每</a:t>
            </a:r>
            <a:r>
              <a:rPr lang="zh-CN" altLang="en-US" dirty="0" smtClean="0"/>
              <a:t>条命令建议都使用绝对路径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-V : </a:t>
            </a:r>
            <a:r>
              <a:rPr lang="zh-CN" altLang="en-US" dirty="0" smtClean="0"/>
              <a:t>显示版本信息，并退出。</a:t>
            </a:r>
          </a:p>
          <a:p>
            <a:r>
              <a:rPr lang="en-US" altLang="zh-CN" dirty="0" smtClean="0"/>
              <a:t>-h : </a:t>
            </a:r>
            <a:r>
              <a:rPr lang="zh-CN" altLang="en-US" dirty="0" smtClean="0"/>
              <a:t>显示帮助信息。</a:t>
            </a:r>
          </a:p>
          <a:p>
            <a:r>
              <a:rPr lang="en-US" altLang="zh-CN" dirty="0" smtClean="0"/>
              <a:t>-l : </a:t>
            </a:r>
            <a:r>
              <a:rPr lang="zh-CN" altLang="en-US" dirty="0" smtClean="0"/>
              <a:t>显示当前用户（执行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的使用者）的权限，只有在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sudoers</a:t>
            </a:r>
            <a:r>
              <a:rPr lang="zh-CN" altLang="en-US" dirty="0" smtClean="0"/>
              <a:t>里的用户才能使用该选项。</a:t>
            </a:r>
          </a:p>
          <a:p>
            <a:r>
              <a:rPr lang="en-US" altLang="zh-CN" dirty="0" smtClean="0"/>
              <a:t>-v : </a:t>
            </a:r>
            <a:r>
              <a:rPr lang="zh-CN" altLang="en-US" dirty="0" smtClean="0"/>
              <a:t>延长口令有效期限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分钟。</a:t>
            </a:r>
          </a:p>
          <a:p>
            <a:r>
              <a:rPr lang="en-US" altLang="zh-CN" dirty="0" smtClean="0"/>
              <a:t>-k : </a:t>
            </a:r>
            <a:r>
              <a:rPr lang="zh-CN" altLang="en-US" dirty="0" smtClean="0"/>
              <a:t>将会强迫使用者在下一次执行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时问口令（不论有没有超过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分钟）。</a:t>
            </a:r>
            <a:endParaRPr lang="en-US" altLang="zh-CN" dirty="0" smtClean="0"/>
          </a:p>
          <a:p>
            <a:endParaRPr lang="en-US" altLang="zh-CN" dirty="0" smtClean="0"/>
          </a:p>
          <a:p>
            <a:pPr rtl="0"/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-V: Version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-l: list allowed commands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-L: list defaults – Defaults parameters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-h: help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-v: validate – update timestamp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-k: kill – invalidate timestamp</a:t>
            </a:r>
          </a:p>
          <a:p>
            <a:pPr rtl="0"/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-K: sure kill – remove timestamp entirely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3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2016年6月21日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2016年6月21日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 smtClean="0"/>
              <a:t>系统安全</a:t>
            </a:r>
            <a:r>
              <a:rPr lang="zh-CN" altLang="en-US" sz="4600" dirty="0" smtClean="0"/>
              <a:t>基础</a:t>
            </a:r>
            <a:endParaRPr lang="zh-CN" alt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基本系统安全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安全的磁盘布局</a:t>
            </a:r>
            <a:endParaRPr lang="en-US" altLang="zh-CN" dirty="0" smtClean="0"/>
          </a:p>
          <a:p>
            <a:r>
              <a:rPr lang="zh-CN" altLang="en-US" dirty="0" smtClean="0"/>
              <a:t>使用挂装选项</a:t>
            </a:r>
            <a:r>
              <a:rPr lang="zh-CN" altLang="zh-CN" dirty="0" smtClean="0"/>
              <a:t>提高文件系统的安全性</a:t>
            </a:r>
            <a:endParaRPr lang="en-US" altLang="zh-CN" dirty="0" smtClean="0"/>
          </a:p>
          <a:p>
            <a:r>
              <a:rPr lang="zh-CN" altLang="en-US" dirty="0" smtClean="0"/>
              <a:t>查找并取消文件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目录的非必要的特殊权限</a:t>
            </a:r>
            <a:endParaRPr lang="en-US" altLang="zh-CN" dirty="0" smtClean="0"/>
          </a:p>
          <a:p>
            <a:r>
              <a:rPr lang="zh-CN" altLang="zh-CN" dirty="0" smtClean="0"/>
              <a:t>避免安装不必要的软件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配置软件包更新的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通知</a:t>
            </a:r>
          </a:p>
          <a:p>
            <a:r>
              <a:rPr lang="zh-CN" altLang="en-US" dirty="0" smtClean="0"/>
              <a:t>关闭不必要的服务</a:t>
            </a:r>
            <a:endParaRPr lang="en-US" altLang="zh-CN" dirty="0" smtClean="0"/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的内核功能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磁盘布局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400" dirty="0" smtClean="0"/>
              <a:t>/</a:t>
            </a:r>
            <a:r>
              <a:rPr lang="zh-CN" altLang="zh-CN" sz="2400" dirty="0" smtClean="0"/>
              <a:t>目录中必须包括</a:t>
            </a:r>
            <a:r>
              <a:rPr lang="en-US" altLang="zh-CN" sz="2400" dirty="0" smtClean="0"/>
              <a:t> /etc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/lib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/bin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sbin</a:t>
            </a:r>
            <a:r>
              <a:rPr lang="zh-CN" altLang="zh-CN" sz="2400" dirty="0" smtClean="0"/>
              <a:t>，即不能在此四个目录上使用独立的分区或逻辑卷</a:t>
            </a:r>
          </a:p>
          <a:p>
            <a:pPr lvl="0"/>
            <a:r>
              <a:rPr lang="zh-CN" altLang="zh-CN" sz="2400" dirty="0" smtClean="0"/>
              <a:t>除了</a:t>
            </a:r>
            <a:r>
              <a:rPr lang="en-US" altLang="zh-CN" sz="2400" dirty="0" smtClean="0"/>
              <a:t> / 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/boot 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 SWAP </a:t>
            </a:r>
            <a:r>
              <a:rPr lang="zh-CN" altLang="zh-CN" sz="2400" dirty="0" smtClean="0"/>
              <a:t>之外您应该根据自己的需要尽量分离数据到不同的分区或逻辑卷</a:t>
            </a:r>
          </a:p>
          <a:p>
            <a:pPr lvl="0"/>
            <a:r>
              <a:rPr lang="zh-CN" altLang="zh-CN" sz="2400" dirty="0" smtClean="0"/>
              <a:t>建议创建独立的</a:t>
            </a:r>
            <a:r>
              <a:rPr lang="en-US" altLang="zh-CN" sz="2400" dirty="0" smtClean="0"/>
              <a:t> /</a:t>
            </a:r>
            <a:r>
              <a:rPr lang="en-US" altLang="zh-CN" sz="2400" dirty="0" err="1" smtClean="0"/>
              <a:t>usr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var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tmp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文件系统</a:t>
            </a:r>
          </a:p>
          <a:p>
            <a:pPr lvl="0"/>
            <a:r>
              <a:rPr lang="zh-CN" altLang="zh-CN" sz="2400" dirty="0" smtClean="0"/>
              <a:t>根据日志管理需要，您可能应该创建独立的</a:t>
            </a:r>
            <a:r>
              <a:rPr lang="en-US" altLang="zh-CN" sz="2400" dirty="0" smtClean="0"/>
              <a:t> 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/log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/log/audit </a:t>
            </a:r>
            <a:r>
              <a:rPr lang="zh-CN" altLang="zh-CN" sz="2400" dirty="0" smtClean="0"/>
              <a:t>文件系统</a:t>
            </a:r>
          </a:p>
          <a:p>
            <a:pPr lvl="0"/>
            <a:r>
              <a:rPr lang="zh-CN" altLang="zh-CN" sz="2400" dirty="0" smtClean="0"/>
              <a:t>若所有普通用户数据存储在本机，您还应该创建独立的</a:t>
            </a:r>
            <a:r>
              <a:rPr lang="en-US" altLang="zh-CN" sz="2400" dirty="0" smtClean="0"/>
              <a:t> /home </a:t>
            </a:r>
            <a:r>
              <a:rPr lang="zh-CN" altLang="zh-CN" sz="2400" dirty="0" smtClean="0"/>
              <a:t>文件系统</a:t>
            </a:r>
          </a:p>
          <a:p>
            <a:pPr lvl="0"/>
            <a:r>
              <a:rPr lang="zh-CN" altLang="zh-CN" sz="2400" dirty="0" smtClean="0"/>
              <a:t>若系统对外提供大量服务（如</a:t>
            </a:r>
            <a:r>
              <a:rPr lang="en-US" altLang="zh-CN" sz="2400" dirty="0" smtClean="0"/>
              <a:t>Web</a:t>
            </a:r>
            <a:r>
              <a:rPr lang="zh-CN" altLang="zh-CN" sz="2400" dirty="0" smtClean="0"/>
              <a:t>虚拟主机等），应该创建独立的</a:t>
            </a:r>
            <a:r>
              <a:rPr lang="en-US" altLang="zh-CN" sz="2400" dirty="0" smtClean="0"/>
              <a:t> /</a:t>
            </a:r>
            <a:r>
              <a:rPr lang="en-US" altLang="zh-CN" sz="2400" dirty="0" err="1" smtClean="0"/>
              <a:t>srv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文件系统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提高文件系统的安全性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692896"/>
          </a:xfrm>
        </p:spPr>
        <p:txBody>
          <a:bodyPr/>
          <a:lstStyle/>
          <a:p>
            <a:r>
              <a:rPr lang="zh-CN" altLang="zh-CN" dirty="0" smtClean="0"/>
              <a:t>常用如下三个挂装参数</a:t>
            </a:r>
            <a:r>
              <a:rPr lang="zh-CN" altLang="en-US" dirty="0" smtClean="0"/>
              <a:t>提高</a:t>
            </a:r>
            <a:r>
              <a:rPr lang="zh-CN" altLang="zh-CN" dirty="0" smtClean="0"/>
              <a:t>文件系统的安全性</a:t>
            </a:r>
            <a:endParaRPr lang="en-US" altLang="zh-CN" dirty="0" smtClean="0"/>
          </a:p>
          <a:p>
            <a:pPr lvl="1"/>
            <a:r>
              <a:rPr lang="en-US" altLang="zh-CN" sz="2400" dirty="0" err="1" smtClean="0"/>
              <a:t>noexec</a:t>
            </a:r>
            <a:r>
              <a:rPr lang="zh-CN" altLang="zh-CN" sz="2400" dirty="0" smtClean="0"/>
              <a:t>：不允许在本分区上执行二进制程序，即防止执行二进制程序但允许脚本执行</a:t>
            </a:r>
          </a:p>
          <a:p>
            <a:pPr lvl="1"/>
            <a:r>
              <a:rPr lang="en-US" altLang="zh-CN" sz="2400" dirty="0" err="1" smtClean="0"/>
              <a:t>nodev</a:t>
            </a:r>
            <a:r>
              <a:rPr lang="zh-CN" altLang="zh-CN" sz="2400" dirty="0" smtClean="0"/>
              <a:t>：不解释本分区上的字符或块设备，即防止用户使用设备文件</a:t>
            </a:r>
          </a:p>
          <a:p>
            <a:pPr lvl="1"/>
            <a:r>
              <a:rPr lang="en-US" altLang="zh-CN" sz="2400" dirty="0" err="1" smtClean="0"/>
              <a:t>nosuid</a:t>
            </a:r>
            <a:r>
              <a:rPr lang="zh-CN" altLang="zh-CN" sz="2400" dirty="0" smtClean="0"/>
              <a:t>：不允许在本分区上执行 </a:t>
            </a:r>
            <a:r>
              <a:rPr lang="en-US" altLang="zh-CN" sz="2400" dirty="0" smtClean="0"/>
              <a:t>SUID/SGID </a:t>
            </a:r>
            <a:r>
              <a:rPr lang="zh-CN" altLang="zh-CN" sz="2400" dirty="0" smtClean="0"/>
              <a:t>的访问</a:t>
            </a:r>
            <a:endParaRPr lang="en-US" altLang="zh-CN" sz="2400" dirty="0" smtClean="0"/>
          </a:p>
          <a:p>
            <a:r>
              <a:rPr lang="zh-CN" altLang="en-US" dirty="0" smtClean="0"/>
              <a:t>例如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4861609"/>
            <a:ext cx="7848872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/dev/sda5   /</a:t>
            </a:r>
            <a:r>
              <a:rPr lang="en-US" altLang="zh-CN" sz="2000" dirty="0" err="1" smtClean="0"/>
              <a:t>srv</a:t>
            </a:r>
            <a:r>
              <a:rPr lang="en-US" altLang="zh-CN" sz="2000" dirty="0" smtClean="0"/>
              <a:t>/www      ext3    </a:t>
            </a:r>
            <a:r>
              <a:rPr lang="en-US" altLang="zh-CN" sz="2000" dirty="0" err="1" smtClean="0"/>
              <a:t>defaults,nosuid,nodev,noexec</a:t>
            </a:r>
            <a:r>
              <a:rPr lang="en-US" altLang="zh-CN" sz="2000" dirty="0" smtClean="0"/>
              <a:t>   1 2</a:t>
            </a:r>
          </a:p>
          <a:p>
            <a:r>
              <a:rPr lang="en-US" altLang="zh-CN" sz="2000" dirty="0" smtClean="0"/>
              <a:t>/dev/sda6   /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/ftp          ext3    </a:t>
            </a:r>
            <a:r>
              <a:rPr lang="en-US" altLang="zh-CN" sz="2000" dirty="0" err="1" smtClean="0"/>
              <a:t>defaults,nosuid,nodev,noexec</a:t>
            </a:r>
            <a:r>
              <a:rPr lang="en-US" altLang="zh-CN" sz="2000" dirty="0" smtClean="0"/>
              <a:t>   1 2</a:t>
            </a:r>
          </a:p>
          <a:p>
            <a:r>
              <a:rPr lang="en-US" altLang="zh-CN" sz="2000" dirty="0" smtClean="0"/>
              <a:t>/dev/sda7   /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             ext3    </a:t>
            </a:r>
            <a:r>
              <a:rPr lang="en-US" altLang="zh-CN" sz="2000" dirty="0" err="1" smtClean="0"/>
              <a:t>defaults,nosuid,nodev,noexec</a:t>
            </a:r>
            <a:r>
              <a:rPr lang="en-US" altLang="zh-CN" sz="2000" dirty="0" smtClean="0"/>
              <a:t>   1 2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去除非必要的特殊权限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zh-CN" sz="2800" dirty="0" smtClean="0"/>
              <a:t>查找系统中权限为</a:t>
            </a:r>
            <a:r>
              <a:rPr lang="en-US" altLang="zh-CN" sz="2800" dirty="0" smtClean="0"/>
              <a:t>SUID/SGID </a:t>
            </a:r>
            <a:r>
              <a:rPr lang="zh-CN" altLang="zh-CN" sz="2800" dirty="0" smtClean="0"/>
              <a:t>的文件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find /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xdev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\( -perm -4000 -o -perm -2000 \)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zh-CN" sz="2800" dirty="0" smtClean="0"/>
              <a:t>查找指定目录</a:t>
            </a:r>
            <a:r>
              <a:rPr lang="en-US" altLang="zh-CN" sz="2800" dirty="0" smtClean="0"/>
              <a:t>/dir</a:t>
            </a:r>
            <a:r>
              <a:rPr lang="zh-CN" altLang="zh-CN" sz="2800" dirty="0" smtClean="0"/>
              <a:t>下的所有用户可写的设置了粘着位（</a:t>
            </a:r>
            <a:r>
              <a:rPr lang="en-US" altLang="zh-CN" sz="2800" dirty="0" smtClean="0"/>
              <a:t>sticky-bit</a:t>
            </a:r>
            <a:r>
              <a:rPr lang="zh-CN" altLang="zh-CN" sz="2800" dirty="0" smtClean="0"/>
              <a:t>）的目录</a:t>
            </a:r>
            <a:r>
              <a:rPr lang="en-US" altLang="zh-CN" sz="2800" dirty="0" smtClean="0"/>
              <a:t> </a:t>
            </a:r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find /dir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xdev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-type d \( -perm -0002 -a ! -perm -1000 \)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endParaRPr lang="zh-CN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365104"/>
            <a:ext cx="7992888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使用 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命令去除文件或目录的非必要的特殊权限</a:t>
            </a:r>
            <a:endParaRPr lang="en-US" altLang="zh-CN" sz="2400" dirty="0" smtClean="0"/>
          </a:p>
          <a:p>
            <a:r>
              <a:rPr lang="en-US" altLang="zh-CN" sz="2400" dirty="0" smtClean="0"/>
              <a:t># 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u-s   </a:t>
            </a:r>
          </a:p>
          <a:p>
            <a:r>
              <a:rPr lang="en-US" altLang="zh-CN" sz="2400" dirty="0" smtClean="0"/>
              <a:t># 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g-s</a:t>
            </a:r>
          </a:p>
          <a:p>
            <a:r>
              <a:rPr lang="en-US" altLang="zh-CN" sz="2400" dirty="0" smtClean="0"/>
              <a:t># 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o-t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</a:t>
            </a:r>
            <a:r>
              <a:rPr lang="zh-CN" altLang="zh-CN" dirty="0" smtClean="0"/>
              <a:t>重要的文件权限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查找指定目录</a:t>
            </a:r>
            <a:r>
              <a:rPr lang="en-US" altLang="zh-CN" sz="2800" dirty="0" smtClean="0"/>
              <a:t>/dir</a:t>
            </a:r>
            <a:r>
              <a:rPr lang="zh-CN" altLang="zh-CN" sz="2800" dirty="0" smtClean="0"/>
              <a:t>下的所有用户</a:t>
            </a:r>
            <a:r>
              <a:rPr lang="en-US" altLang="zh-CN" sz="2800" dirty="0" smtClean="0"/>
              <a:t> </a:t>
            </a:r>
            <a:r>
              <a:rPr lang="zh-CN" altLang="zh-CN" sz="2800" dirty="0" smtClean="0"/>
              <a:t>可写的文件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find /dir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xdev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-type f -perm -0002 -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endParaRPr lang="en-US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zh-CN" sz="2800" dirty="0" smtClean="0"/>
              <a:t>查找指定目录</a:t>
            </a:r>
            <a:r>
              <a:rPr lang="en-US" altLang="zh-CN" sz="2800" dirty="0" smtClean="0"/>
              <a:t>/dir</a:t>
            </a:r>
            <a:r>
              <a:rPr lang="zh-CN" altLang="zh-CN" sz="2800" dirty="0" smtClean="0"/>
              <a:t>下的非有效用户或有效组的文件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# find /dir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xdev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\(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nouser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-o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nogroup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 \) -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endParaRPr lang="zh-CN" altLang="zh-C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221088"/>
            <a:ext cx="7992888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使用 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命令修改权限</a:t>
            </a:r>
            <a:endParaRPr lang="en-US" altLang="zh-CN" sz="2400" dirty="0" smtClean="0"/>
          </a:p>
          <a:p>
            <a:r>
              <a:rPr lang="en-US" altLang="zh-CN" sz="2400" dirty="0" smtClean="0"/>
              <a:t># </a:t>
            </a:r>
            <a:r>
              <a:rPr lang="en-US" altLang="zh-CN" sz="2400" dirty="0" err="1" smtClean="0"/>
              <a:t>chmod</a:t>
            </a:r>
            <a:r>
              <a:rPr lang="en-US" altLang="zh-CN" sz="2400" dirty="0" smtClean="0"/>
              <a:t> o-w   </a:t>
            </a:r>
          </a:p>
          <a:p>
            <a:r>
              <a:rPr lang="zh-CN" altLang="en-US" sz="2400" dirty="0" smtClean="0"/>
              <a:t>使用 </a:t>
            </a:r>
            <a:r>
              <a:rPr lang="en-US" altLang="zh-CN" sz="2400" dirty="0" err="1" smtClean="0"/>
              <a:t>chown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命令修改文件属主或组</a:t>
            </a:r>
            <a:endParaRPr lang="en-US" altLang="zh-CN" sz="2400" dirty="0" smtClean="0"/>
          </a:p>
          <a:p>
            <a:r>
              <a:rPr lang="en-US" altLang="zh-CN" sz="2400" dirty="0" smtClean="0"/>
              <a:t># </a:t>
            </a:r>
            <a:r>
              <a:rPr lang="en-US" altLang="zh-CN" sz="2400" dirty="0" err="1" smtClean="0"/>
              <a:t>chown</a:t>
            </a:r>
            <a:r>
              <a:rPr lang="en-US" altLang="zh-CN" sz="2400" dirty="0" smtClean="0"/>
              <a:t> USER:GROUP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避免安装不必要的软件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zh-CN" dirty="0" smtClean="0"/>
              <a:t>在安装过程中仅仅安装必要的软件包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en-US" dirty="0" smtClean="0"/>
              <a:t>如下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查找、</a:t>
            </a:r>
            <a:r>
              <a:rPr lang="zh-CN" altLang="zh-CN" dirty="0" smtClean="0"/>
              <a:t>删除</a:t>
            </a:r>
            <a:r>
              <a:rPr lang="zh-CN" altLang="en-US" dirty="0" smtClean="0"/>
              <a:t>不必要</a:t>
            </a:r>
            <a:r>
              <a:rPr lang="zh-CN" altLang="zh-CN" dirty="0" smtClean="0"/>
              <a:t>的软件包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list installed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remove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PackageName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zh-CN" dirty="0" smtClean="0"/>
              <a:t>通常服务器无需运行</a:t>
            </a:r>
            <a:r>
              <a:rPr lang="en-US" altLang="zh-CN" dirty="0" smtClean="0"/>
              <a:t>X</a:t>
            </a:r>
            <a:r>
              <a:rPr lang="zh-CN" altLang="zh-CN" dirty="0" smtClean="0"/>
              <a:t>系统，尤其是被托管的服务器。</a:t>
            </a:r>
            <a:endParaRPr lang="en-US" altLang="zh-CN" dirty="0" smtClean="0"/>
          </a:p>
          <a:p>
            <a:r>
              <a:rPr lang="zh-CN" altLang="zh-CN" dirty="0" smtClean="0"/>
              <a:t>在系统运行过程中，可以</a:t>
            </a:r>
            <a:r>
              <a:rPr lang="zh-CN" altLang="en-US" dirty="0" smtClean="0"/>
              <a:t>安装需要的</a:t>
            </a:r>
            <a:r>
              <a:rPr lang="zh-CN" altLang="zh-CN" dirty="0" smtClean="0"/>
              <a:t>软件包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install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PackageName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软件包的更新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保持系统中软件包的更新极为重要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en-US" dirty="0" smtClean="0"/>
              <a:t>软件的编制者</a:t>
            </a:r>
            <a:r>
              <a:rPr lang="zh-CN" altLang="zh-CN" dirty="0" smtClean="0"/>
              <a:t>发现软件的漏洞之后</a:t>
            </a:r>
            <a:r>
              <a:rPr lang="zh-CN" altLang="en-US" dirty="0" smtClean="0"/>
              <a:t>将对其进行修复</a:t>
            </a:r>
            <a:r>
              <a:rPr lang="zh-CN" altLang="zh-CN" dirty="0" smtClean="0"/>
              <a:t>，修复后的软件包</a:t>
            </a:r>
            <a:r>
              <a:rPr lang="zh-CN" altLang="en-US" dirty="0" smtClean="0"/>
              <a:t>就</a:t>
            </a:r>
            <a:r>
              <a:rPr lang="zh-CN" altLang="zh-CN" dirty="0" smtClean="0"/>
              <a:t>会发布到相应的</a:t>
            </a:r>
            <a:r>
              <a:rPr lang="en-US" altLang="zh-CN" dirty="0" smtClean="0"/>
              <a:t>yum</a:t>
            </a:r>
            <a:r>
              <a:rPr lang="zh-CN" altLang="zh-CN" dirty="0" smtClean="0"/>
              <a:t>仓库中</a:t>
            </a:r>
            <a:endParaRPr lang="en-US" altLang="zh-CN" dirty="0" smtClean="0"/>
          </a:p>
          <a:p>
            <a:r>
              <a:rPr lang="zh-CN" altLang="en-US" dirty="0" smtClean="0"/>
              <a:t>软件包的更新的方法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启用 </a:t>
            </a:r>
            <a:r>
              <a:rPr lang="en-US" altLang="zh-CN" dirty="0" smtClean="0"/>
              <a:t>yum-updated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配置软件包更新的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# vi /etc/yum/yum-</a:t>
            </a:r>
            <a:r>
              <a:rPr lang="en-US" altLang="zh-CN" dirty="0" err="1" smtClean="0"/>
              <a:t>updatesd.conf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800" dirty="0" smtClean="0"/>
              <a:t>[main]</a:t>
            </a:r>
          </a:p>
          <a:p>
            <a:pPr lvl="1">
              <a:buNone/>
            </a:pPr>
            <a:r>
              <a:rPr lang="en-US" altLang="zh-CN" sz="1800" dirty="0" err="1" smtClean="0"/>
              <a:t>run_interval</a:t>
            </a:r>
            <a:r>
              <a:rPr lang="en-US" altLang="zh-CN" sz="1800" dirty="0" smtClean="0"/>
              <a:t> = 3600</a:t>
            </a:r>
          </a:p>
          <a:p>
            <a:pPr lvl="1">
              <a:buNone/>
            </a:pPr>
            <a:r>
              <a:rPr lang="en-US" altLang="zh-CN" sz="1800" dirty="0" err="1" smtClean="0"/>
              <a:t>updaterefresh</a:t>
            </a:r>
            <a:r>
              <a:rPr lang="en-US" altLang="zh-CN" sz="1800" dirty="0" smtClean="0"/>
              <a:t> = 600</a:t>
            </a:r>
          </a:p>
          <a:p>
            <a:pPr lvl="1">
              <a:buNone/>
            </a:pPr>
            <a:r>
              <a:rPr lang="en-US" altLang="zh-CN" sz="1800" b="1" dirty="0" err="1" smtClean="0">
                <a:solidFill>
                  <a:srgbClr val="FF0000"/>
                </a:solidFill>
              </a:rPr>
              <a:t>emit_via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= email</a:t>
            </a:r>
          </a:p>
          <a:p>
            <a:pPr lvl="1">
              <a:buNone/>
            </a:pPr>
            <a:r>
              <a:rPr lang="en-US" altLang="zh-CN" sz="1800" b="1" dirty="0" err="1" smtClean="0">
                <a:solidFill>
                  <a:srgbClr val="FF0000"/>
                </a:solidFill>
              </a:rPr>
              <a:t>email_to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= admin@example.com</a:t>
            </a:r>
          </a:p>
          <a:p>
            <a:pPr lvl="1">
              <a:buNone/>
            </a:pPr>
            <a:r>
              <a:rPr lang="en-US" altLang="zh-CN" sz="1800" b="1" dirty="0" err="1" smtClean="0">
                <a:solidFill>
                  <a:srgbClr val="FF0000"/>
                </a:solidFill>
              </a:rPr>
              <a:t>email_from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= root@staff.example.com</a:t>
            </a:r>
          </a:p>
          <a:p>
            <a:pPr lvl="1">
              <a:buNone/>
            </a:pPr>
            <a:r>
              <a:rPr lang="en-US" altLang="zh-CN" sz="1800" dirty="0" err="1" smtClean="0"/>
              <a:t>dbus_listener</a:t>
            </a:r>
            <a:r>
              <a:rPr lang="en-US" altLang="zh-CN" sz="1800" dirty="0" smtClean="0"/>
              <a:t> = yes</a:t>
            </a:r>
          </a:p>
          <a:p>
            <a:pPr lvl="1">
              <a:buNone/>
            </a:pPr>
            <a:r>
              <a:rPr lang="en-US" altLang="zh-CN" sz="1800" dirty="0" err="1" smtClean="0"/>
              <a:t>do_update</a:t>
            </a:r>
            <a:r>
              <a:rPr lang="en-US" altLang="zh-CN" sz="1800" dirty="0" smtClean="0"/>
              <a:t> = no</a:t>
            </a:r>
          </a:p>
          <a:p>
            <a:pPr lvl="1">
              <a:buNone/>
            </a:pPr>
            <a:r>
              <a:rPr lang="en-US" altLang="zh-CN" sz="1800" dirty="0" err="1" smtClean="0"/>
              <a:t>do_download</a:t>
            </a:r>
            <a:r>
              <a:rPr lang="en-US" altLang="zh-CN" sz="1800" dirty="0" smtClean="0"/>
              <a:t> = no</a:t>
            </a:r>
          </a:p>
          <a:p>
            <a:pPr lvl="1">
              <a:buNone/>
            </a:pPr>
            <a:r>
              <a:rPr lang="en-US" altLang="zh-CN" sz="1800" dirty="0" err="1" smtClean="0"/>
              <a:t>do_download_deps</a:t>
            </a:r>
            <a:r>
              <a:rPr lang="en-US" altLang="zh-CN" sz="1800" dirty="0" smtClean="0"/>
              <a:t> = no</a:t>
            </a:r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chkconfig</a:t>
            </a:r>
            <a:r>
              <a:rPr lang="en-US" altLang="zh-CN" dirty="0" smtClean="0"/>
              <a:t> yum-updated on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# service yum-updated restart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关闭不必要的服务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/>
          <a:lstStyle/>
          <a:p>
            <a:r>
              <a:rPr lang="zh-CN" altLang="en-US" sz="2800" dirty="0" smtClean="0"/>
              <a:t>使用 </a:t>
            </a:r>
            <a:r>
              <a:rPr lang="en-US" altLang="zh-CN" sz="2800" dirty="0" err="1" smtClean="0"/>
              <a:t>ntsysv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或 </a:t>
            </a:r>
            <a:r>
              <a:rPr lang="en-US" altLang="zh-CN" sz="2800" dirty="0" err="1" smtClean="0"/>
              <a:t>chkconfig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管理工具</a:t>
            </a:r>
            <a:endParaRPr lang="en-US" altLang="zh-CN" sz="2800" dirty="0" smtClean="0"/>
          </a:p>
          <a:p>
            <a:r>
              <a:rPr lang="zh-CN" altLang="en-US" sz="2800" dirty="0" smtClean="0"/>
              <a:t>可以编写自己的脚本文件</a:t>
            </a:r>
            <a:r>
              <a:rPr lang="zh-CN" altLang="zh-CN" sz="2800" dirty="0" smtClean="0"/>
              <a:t>关闭不必要的服务</a:t>
            </a:r>
            <a:endParaRPr lang="en-US" altLang="zh-CN" sz="2800" dirty="0" smtClean="0"/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974300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#!/bin/bash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# /root/bin/stop_services.sh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# </a:t>
            </a:r>
            <a:r>
              <a:rPr lang="zh-CN" altLang="zh-CN" sz="2400" dirty="0" smtClean="0"/>
              <a:t>请将要停止的服务以空格间隔写入变量</a:t>
            </a:r>
            <a:r>
              <a:rPr lang="en-US" altLang="zh-CN" sz="2400" dirty="0" err="1" smtClean="0"/>
              <a:t>stop_services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stop_services</a:t>
            </a:r>
            <a:r>
              <a:rPr lang="en-US" altLang="zh-CN" sz="2400" dirty="0" smtClean="0">
                <a:solidFill>
                  <a:srgbClr val="FF0000"/>
                </a:solidFill>
              </a:rPr>
              <a:t>="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bluetooth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hidd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irqbalance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rawdevices</a:t>
            </a:r>
            <a:r>
              <a:rPr lang="en-US" altLang="zh-CN" sz="2400" dirty="0" smtClean="0">
                <a:solidFill>
                  <a:srgbClr val="FF0000"/>
                </a:solidFill>
              </a:rPr>
              <a:t> "</a:t>
            </a:r>
            <a:endParaRPr lang="zh-CN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for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in $</a:t>
            </a:r>
            <a:r>
              <a:rPr lang="en-US" altLang="zh-CN" sz="2400" dirty="0" err="1" smtClean="0"/>
              <a:t>stop_services</a:t>
            </a:r>
            <a:r>
              <a:rPr lang="en-US" altLang="zh-CN" sz="2400" dirty="0" smtClean="0"/>
              <a:t>; do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	echo "disabling $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"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chkconfig</a:t>
            </a:r>
            <a:r>
              <a:rPr lang="en-US" altLang="zh-CN" sz="2400" dirty="0" smtClean="0"/>
              <a:t> $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off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done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的内核功能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# echo '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install ipv6 /bin/true</a:t>
            </a:r>
            <a:r>
              <a:rPr lang="en-US" altLang="zh-CN" sz="2400" dirty="0" smtClean="0"/>
              <a:t>' &gt;&gt; /etc/</a:t>
            </a:r>
            <a:r>
              <a:rPr lang="en-US" altLang="zh-CN" sz="2400" dirty="0" err="1" smtClean="0"/>
              <a:t>modprobe.conf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# echo &lt;&lt;_END_&gt;&gt; /etc/</a:t>
            </a:r>
            <a:r>
              <a:rPr lang="en-US" altLang="zh-CN" sz="2400" dirty="0" err="1" smtClean="0"/>
              <a:t>sysconfig</a:t>
            </a:r>
            <a:r>
              <a:rPr lang="en-US" altLang="zh-CN" sz="2400" dirty="0" smtClean="0"/>
              <a:t>/network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NETWORKING_IPV6=no</a:t>
            </a:r>
          </a:p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IPV6INIT=no</a:t>
            </a:r>
          </a:p>
          <a:p>
            <a:pPr>
              <a:buNone/>
            </a:pPr>
            <a:r>
              <a:rPr lang="en-US" altLang="zh-CN" sz="2400" dirty="0" smtClean="0"/>
              <a:t>_END_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# service network restart</a:t>
            </a:r>
          </a:p>
          <a:p>
            <a:pPr>
              <a:buNone/>
            </a:pPr>
            <a:r>
              <a:rPr lang="en-US" altLang="zh-CN" sz="2400" dirty="0" smtClean="0"/>
              <a:t># </a:t>
            </a:r>
            <a:r>
              <a:rPr lang="en-US" altLang="zh-CN" sz="2400" dirty="0" err="1" smtClean="0"/>
              <a:t>chkconfig</a:t>
            </a:r>
            <a:r>
              <a:rPr lang="en-US" altLang="zh-CN" sz="2400" dirty="0" smtClean="0"/>
              <a:t> ip6tables off</a:t>
            </a:r>
          </a:p>
          <a:p>
            <a:pPr>
              <a:buNone/>
            </a:pPr>
            <a:r>
              <a:rPr lang="en-US" altLang="zh-CN" sz="2400" dirty="0" smtClean="0"/>
              <a:t># service ip6tables stop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本章内容要点</a:t>
            </a:r>
            <a:endParaRPr lang="zh-CN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文件系统的备份</a:t>
            </a:r>
            <a:endParaRPr lang="en-US" altLang="zh-CN" dirty="0" smtClean="0"/>
          </a:p>
          <a:p>
            <a:r>
              <a:rPr lang="zh-CN" altLang="en-US" dirty="0" smtClean="0"/>
              <a:t>基本</a:t>
            </a:r>
            <a:r>
              <a:rPr lang="zh-CN" altLang="en-US" dirty="0" smtClean="0"/>
              <a:t>的系统安全</a:t>
            </a:r>
            <a:endParaRPr lang="en-US" altLang="zh-CN" dirty="0" smtClean="0"/>
          </a:p>
          <a:p>
            <a:r>
              <a:rPr lang="zh-CN" altLang="en-US" dirty="0" smtClean="0"/>
              <a:t>物理安全和登录安全</a:t>
            </a:r>
            <a:endParaRPr lang="en-US" altLang="zh-CN" dirty="0" smtClean="0"/>
          </a:p>
          <a:p>
            <a:r>
              <a:rPr lang="zh-CN" altLang="en-US" dirty="0" smtClean="0"/>
              <a:t>禁用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登录和</a:t>
            </a:r>
            <a:r>
              <a:rPr lang="en-US" altLang="zh-CN" dirty="0" err="1" smtClean="0"/>
              <a:t>sudo</a:t>
            </a:r>
            <a:endParaRPr lang="en-US" altLang="zh-CN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物理安全和登录安全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GRUB</a:t>
            </a:r>
            <a:r>
              <a:rPr lang="zh-CN" altLang="en-US" dirty="0" smtClean="0"/>
              <a:t>的口令</a:t>
            </a:r>
          </a:p>
          <a:p>
            <a:r>
              <a:rPr lang="zh-CN" altLang="en-US" dirty="0" smtClean="0"/>
              <a:t>为单用户模式启用认证</a:t>
            </a:r>
          </a:p>
          <a:p>
            <a:r>
              <a:rPr lang="zh-CN" altLang="en-US" dirty="0" smtClean="0"/>
              <a:t>禁用重启热键</a:t>
            </a:r>
          </a:p>
          <a:p>
            <a:r>
              <a:rPr lang="zh-CN" altLang="en-US" dirty="0" smtClean="0"/>
              <a:t>为单用户模式启用认证</a:t>
            </a:r>
          </a:p>
          <a:p>
            <a:r>
              <a:rPr lang="zh-CN" altLang="en-US" dirty="0" smtClean="0"/>
              <a:t>禁用启动时的交互热键</a:t>
            </a:r>
          </a:p>
          <a:p>
            <a:r>
              <a:rPr lang="zh-CN" altLang="en-US" dirty="0" smtClean="0"/>
              <a:t>设置屏幕锁定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en-US" altLang="zh-CN" dirty="0" smtClean="0"/>
              <a:t> BASH </a:t>
            </a:r>
            <a:r>
              <a:rPr lang="zh-CN" altLang="zh-CN" dirty="0" smtClean="0"/>
              <a:t>设置超时自动注销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 GRUB </a:t>
            </a:r>
            <a:r>
              <a:rPr lang="zh-CN" altLang="zh-CN" dirty="0" smtClean="0"/>
              <a:t>口令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dirty="0" smtClean="0"/>
              <a:t>GRUB</a:t>
            </a:r>
            <a:r>
              <a:rPr lang="zh-CN" altLang="zh-CN" dirty="0" smtClean="0"/>
              <a:t>可以允许用户绕过所有的安全</a:t>
            </a:r>
            <a:r>
              <a:rPr lang="zh-CN" altLang="en-US" dirty="0" smtClean="0"/>
              <a:t>验证</a:t>
            </a:r>
            <a:r>
              <a:rPr lang="zh-CN" altLang="zh-CN" dirty="0" smtClean="0"/>
              <a:t>而进入单用户模式</a:t>
            </a:r>
            <a:endParaRPr lang="en-US" altLang="zh-CN" dirty="0" smtClean="0"/>
          </a:p>
          <a:p>
            <a:r>
              <a:rPr lang="zh-CN" altLang="zh-CN" dirty="0" smtClean="0"/>
              <a:t>管理员应该设置</a:t>
            </a:r>
            <a:r>
              <a:rPr lang="en-US" altLang="zh-CN" dirty="0" smtClean="0"/>
              <a:t>GRUB</a:t>
            </a:r>
            <a:r>
              <a:rPr lang="zh-CN" altLang="zh-CN" dirty="0" smtClean="0"/>
              <a:t>口令避免修改启动参数从而提供安全性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en-US" altLang="zh-CN" dirty="0" smtClean="0"/>
              <a:t>GRUB</a:t>
            </a:r>
            <a:r>
              <a:rPr lang="zh-CN" altLang="zh-CN" dirty="0" smtClean="0"/>
              <a:t>生成</a:t>
            </a:r>
            <a:r>
              <a:rPr lang="en-US" altLang="zh-CN" dirty="0" smtClean="0"/>
              <a:t>MD5</a:t>
            </a:r>
            <a:r>
              <a:rPr lang="zh-CN" altLang="zh-CN" dirty="0" smtClean="0"/>
              <a:t>口令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000" dirty="0" smtClean="0"/>
              <a:t>#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grub-md5-crypt</a:t>
            </a:r>
            <a:endParaRPr lang="zh-CN" altLang="zh-C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000" dirty="0" smtClean="0"/>
              <a:t>Password:</a:t>
            </a:r>
            <a:r>
              <a:rPr lang="en-US" altLang="zh-CN" sz="2000" i="1" dirty="0" smtClean="0"/>
              <a:t>&lt;ENTER-YOUR-PASSWORD&gt;</a:t>
            </a:r>
            <a:endParaRPr lang="zh-CN" altLang="zh-CN" sz="2000" i="1" dirty="0" smtClean="0"/>
          </a:p>
          <a:p>
            <a:pPr lvl="1">
              <a:buNone/>
            </a:pPr>
            <a:r>
              <a:rPr lang="en-US" altLang="zh-CN" sz="2000" dirty="0" smtClean="0"/>
              <a:t>Retype password:</a:t>
            </a:r>
            <a:r>
              <a:rPr lang="en-US" altLang="zh-CN" sz="2000" i="1" dirty="0" smtClean="0"/>
              <a:t>&lt;ENTER-YOUR-PASSWORD&gt;</a:t>
            </a:r>
            <a:endParaRPr lang="zh-CN" altLang="zh-CN" sz="2000" i="1" dirty="0" smtClean="0"/>
          </a:p>
          <a:p>
            <a:pPr lvl="1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$1$WqFGw/$hkFDqkoGxqescpPKVt8/I1</a:t>
            </a:r>
            <a:endParaRPr lang="zh-CN" altLang="zh-CN" sz="2000" dirty="0" smtClean="0">
              <a:solidFill>
                <a:srgbClr val="FF0000"/>
              </a:solidFill>
            </a:endParaRPr>
          </a:p>
          <a:p>
            <a:endParaRPr lang="zh-CN" altLang="zh-CN" sz="2000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启用</a:t>
            </a:r>
            <a:r>
              <a:rPr lang="en-US" altLang="zh-CN" dirty="0" smtClean="0"/>
              <a:t>GRUB</a:t>
            </a:r>
            <a:r>
              <a:rPr lang="zh-CN" altLang="zh-CN" dirty="0" smtClean="0"/>
              <a:t>配置文件</a:t>
            </a:r>
            <a:r>
              <a:rPr lang="zh-CN" altLang="en-US" dirty="0" smtClean="0"/>
              <a:t>的口令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800" dirty="0" smtClean="0"/>
              <a:t>修改启动参数时需要口令验证</a:t>
            </a:r>
            <a:endParaRPr lang="en-US" altLang="zh-CN" sz="2800" dirty="0" smtClean="0"/>
          </a:p>
          <a:p>
            <a:pPr lvl="1"/>
            <a:r>
              <a:rPr lang="en-US" altLang="zh-CN" sz="2200" dirty="0" err="1" smtClean="0"/>
              <a:t>passwd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配置语句位于全局部分（第一个“</a:t>
            </a:r>
            <a:r>
              <a:rPr lang="en-US" altLang="zh-CN" sz="2200" dirty="0" smtClean="0"/>
              <a:t>title”</a:t>
            </a:r>
            <a:r>
              <a:rPr lang="zh-CN" altLang="en-US" sz="2200" dirty="0" smtClean="0"/>
              <a:t>之前）</a:t>
            </a:r>
            <a:endParaRPr lang="en-US" altLang="zh-CN" sz="22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进入所选择的系统前需要口令验证</a:t>
            </a:r>
            <a:endParaRPr lang="en-US" altLang="zh-CN" sz="2800" dirty="0" smtClean="0"/>
          </a:p>
          <a:p>
            <a:pPr lvl="1"/>
            <a:r>
              <a:rPr lang="en-US" altLang="zh-CN" sz="2200" dirty="0" err="1" smtClean="0"/>
              <a:t>passwd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配置语句位于引导参数部分（每个“</a:t>
            </a:r>
            <a:r>
              <a:rPr lang="en-US" altLang="zh-CN" sz="2200" dirty="0" smtClean="0"/>
              <a:t>title”</a:t>
            </a:r>
            <a:r>
              <a:rPr lang="zh-CN" altLang="en-US" sz="2200" dirty="0" smtClean="0"/>
              <a:t>部分之后）</a:t>
            </a:r>
            <a:endParaRPr lang="en-US" altLang="zh-CN" sz="2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060848"/>
            <a:ext cx="756084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default=0</a:t>
            </a:r>
          </a:p>
          <a:p>
            <a:r>
              <a:rPr lang="en-US" altLang="zh-CN" dirty="0" smtClean="0"/>
              <a:t>timeout=5</a:t>
            </a:r>
          </a:p>
          <a:p>
            <a:r>
              <a:rPr lang="en-US" altLang="zh-CN" dirty="0" err="1" smtClean="0"/>
              <a:t>splashimage</a:t>
            </a:r>
            <a:r>
              <a:rPr lang="en-US" altLang="zh-CN" dirty="0" smtClean="0"/>
              <a:t>=(hd0,0)/grub/</a:t>
            </a:r>
            <a:r>
              <a:rPr lang="en-US" altLang="zh-CN" dirty="0" err="1" smtClean="0"/>
              <a:t>splash.xpm.gz</a:t>
            </a:r>
            <a:endParaRPr lang="en-US" altLang="zh-CN" dirty="0" smtClean="0"/>
          </a:p>
          <a:p>
            <a:r>
              <a:rPr lang="en-US" altLang="zh-CN" dirty="0" err="1" smtClean="0"/>
              <a:t>hiddenmenu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password --md5 $1$WqFGw/$hkFDqkoGxqescpPKVt8/I1   </a:t>
            </a:r>
            <a:r>
              <a:rPr lang="en-US" altLang="zh-CN" dirty="0" smtClean="0"/>
              <a:t># </a:t>
            </a:r>
            <a:r>
              <a:rPr lang="zh-CN" altLang="en-US" dirty="0" smtClean="0"/>
              <a:t>添加此行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543960"/>
            <a:ext cx="756084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title 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(2.6.18-194.32.1.el5)</a:t>
            </a:r>
          </a:p>
          <a:p>
            <a:r>
              <a:rPr lang="en-US" altLang="zh-CN" dirty="0" smtClean="0"/>
              <a:t>    root (hd0,0)</a:t>
            </a:r>
          </a:p>
          <a:p>
            <a:r>
              <a:rPr lang="en-US" altLang="zh-CN" dirty="0" smtClean="0"/>
              <a:t>    kernel /boot/vmlinuz-2.6.18-194.32.1.el5 </a:t>
            </a:r>
            <a:r>
              <a:rPr lang="en-US" altLang="zh-CN" dirty="0" err="1" smtClean="0"/>
              <a:t>ro</a:t>
            </a:r>
            <a:r>
              <a:rPr lang="en-US" altLang="zh-CN" dirty="0" smtClean="0"/>
              <a:t> root=LABEL=/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initrd</a:t>
            </a:r>
            <a:r>
              <a:rPr lang="en-US" altLang="zh-CN" dirty="0" smtClean="0"/>
              <a:t> /boot/initrd-2.6.18-194.32.1.el5.img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password --md5 $1$WqFGw/$hkFDqkoGxqescpPKVt8/I1   </a:t>
            </a:r>
            <a:r>
              <a:rPr lang="en-US" altLang="zh-CN" dirty="0" smtClean="0"/>
              <a:t># </a:t>
            </a:r>
            <a:r>
              <a:rPr lang="zh-CN" altLang="en-US" dirty="0" smtClean="0"/>
              <a:t>添加此行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为单用户模式启用认证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 RHEL/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</a:t>
            </a:r>
            <a:r>
              <a:rPr lang="zh-CN" altLang="zh-CN" dirty="0" smtClean="0"/>
              <a:t>中默认情况下进入单用户模式无需认证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en-US" dirty="0" smtClean="0"/>
              <a:t>提高安全性</a:t>
            </a:r>
            <a:r>
              <a:rPr lang="zh-CN" altLang="zh-CN" dirty="0" smtClean="0"/>
              <a:t>启用单用户模式的用户认证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echo 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~~:S:wait:/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sbin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sulogin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&gt;&gt; /etc/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inittab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init q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禁用重启热键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 RHEL/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</a:t>
            </a:r>
            <a:r>
              <a:rPr lang="zh-CN" altLang="zh-CN" dirty="0" smtClean="0"/>
              <a:t>中默认情况下可以通过键盘热键</a:t>
            </a:r>
            <a:r>
              <a:rPr lang="en-US" altLang="zh-CN" dirty="0" smtClean="0"/>
              <a:t> &lt;Ctrl&gt;+&lt;Alt&gt;+&lt;Delete&gt; </a:t>
            </a:r>
            <a:r>
              <a:rPr lang="zh-CN" altLang="zh-CN" dirty="0" smtClean="0"/>
              <a:t>重启系统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en-US" dirty="0" smtClean="0"/>
              <a:t>提高安全性</a:t>
            </a:r>
            <a:r>
              <a:rPr lang="zh-CN" altLang="zh-CN" dirty="0" smtClean="0"/>
              <a:t>禁用重启热键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# vi /etc/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inittab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zh-CN" altLang="zh-CN" dirty="0" smtClean="0">
                <a:solidFill>
                  <a:srgbClr val="002060"/>
                </a:solidFill>
              </a:rPr>
              <a:t>注释如下的行：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#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ca::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ctrlaltdel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:/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sbin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/shutdown -t3 -r now</a:t>
            </a:r>
          </a:p>
          <a:p>
            <a:pPr lvl="1">
              <a:buNone/>
            </a:pP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init q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禁用启动时的交互热键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RHEL/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</a:t>
            </a:r>
            <a:r>
              <a:rPr lang="zh-CN" altLang="zh-CN" dirty="0" smtClean="0"/>
              <a:t>允许控制台用户在启动过程中通过热键“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zh-CN" altLang="zh-CN" dirty="0" smtClean="0"/>
              <a:t>”执行交互式启动设置。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en-US" dirty="0" smtClean="0"/>
              <a:t>提高安全性，</a:t>
            </a:r>
            <a:r>
              <a:rPr lang="zh-CN" altLang="zh-CN" dirty="0" smtClean="0"/>
              <a:t>禁用启动时的交互热键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sed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"s/PROMPT=yes/PROMPT=no/" /etc/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sysconfig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/init</a:t>
            </a:r>
            <a:endParaRPr lang="zh-CN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设置屏幕锁定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安装</a:t>
            </a:r>
            <a:r>
              <a:rPr lang="en-US" altLang="zh-CN" dirty="0" err="1" smtClean="0"/>
              <a:t>vlock</a:t>
            </a:r>
            <a:r>
              <a:rPr lang="zh-CN" altLang="zh-CN" dirty="0" smtClean="0"/>
              <a:t>包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# yum -y install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vlock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vlock</a:t>
            </a:r>
            <a:r>
              <a:rPr lang="zh-CN" altLang="en-US" dirty="0" smtClean="0"/>
              <a:t>命令</a:t>
            </a:r>
            <a:r>
              <a:rPr lang="zh-CN" altLang="zh-CN" dirty="0" smtClean="0"/>
              <a:t>锁定屏幕</a:t>
            </a:r>
            <a:endParaRPr lang="en-US" altLang="zh-CN" dirty="0" smtClean="0"/>
          </a:p>
          <a:p>
            <a:pPr lvl="1"/>
            <a:r>
              <a:rPr lang="zh-CN" altLang="zh-CN" sz="2800" dirty="0" smtClean="0"/>
              <a:t>锁定当前屏幕：</a:t>
            </a:r>
          </a:p>
          <a:p>
            <a:pPr lvl="1"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</a:rPr>
              <a:t>vlock</a:t>
            </a:r>
            <a:endParaRPr lang="zh-CN" altLang="zh-CN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zh-CN" sz="2800" dirty="0" smtClean="0"/>
              <a:t>锁定所有已登录的终端会话并禁止虚拟控制台切换：</a:t>
            </a:r>
          </a:p>
          <a:p>
            <a:pPr lvl="1"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</a:rPr>
              <a:t>vlock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 -a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为</a:t>
            </a:r>
            <a:r>
              <a:rPr lang="en-US" altLang="zh-CN" dirty="0" smtClean="0"/>
              <a:t> BASH </a:t>
            </a:r>
            <a:r>
              <a:rPr lang="zh-CN" altLang="zh-CN" dirty="0" smtClean="0"/>
              <a:t>设置超时自动注销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#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vi /etc/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profile.d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/autologout.sh</a:t>
            </a:r>
          </a:p>
          <a:p>
            <a:pPr>
              <a:buNone/>
            </a:pPr>
            <a:r>
              <a:rPr lang="en-US" altLang="zh-CN" dirty="0" smtClean="0"/>
              <a:t>TMOUT=300  # 5</a:t>
            </a:r>
            <a:r>
              <a:rPr lang="zh-CN" altLang="zh-CN" dirty="0" smtClean="0"/>
              <a:t>分钟后超时</a:t>
            </a:r>
          </a:p>
          <a:p>
            <a:pPr>
              <a:buNone/>
            </a:pPr>
            <a:r>
              <a:rPr lang="en-US" altLang="zh-CN" dirty="0" err="1" smtClean="0"/>
              <a:t>readonly</a:t>
            </a:r>
            <a:r>
              <a:rPr lang="en-US" altLang="zh-CN" dirty="0" smtClean="0"/>
              <a:t> TMOUT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export TMOUT</a:t>
            </a:r>
            <a:endParaRPr lang="zh-CN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#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chmod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+x /etc/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profile.d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/autologout.sh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禁止</a:t>
            </a:r>
            <a:r>
              <a:rPr lang="en-US" altLang="zh-CN" dirty="0" smtClean="0"/>
              <a:t>root</a:t>
            </a:r>
            <a:r>
              <a:rPr lang="zh-CN" altLang="zh-CN" dirty="0" smtClean="0"/>
              <a:t>账号登录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允许授权用户以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超级用户</a:t>
            </a:r>
            <a:r>
              <a:rPr lang="zh-CN" altLang="en-US" sz="2800" dirty="0" smtClean="0"/>
              <a:t>或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其他用户</a:t>
            </a:r>
            <a:r>
              <a:rPr lang="zh-CN" altLang="en-US" sz="2800" dirty="0" smtClean="0"/>
              <a:t>身份执行命令</a:t>
            </a:r>
            <a:endParaRPr lang="en-US" altLang="zh-CN" sz="2800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zh-CN" dirty="0" smtClean="0"/>
              <a:t>能限制指定用户在指定主机上运行某些命令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默认情况下，只有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用户可以使用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使用普通用户自己的口令</a:t>
            </a:r>
            <a:endParaRPr lang="en-US" altLang="zh-CN" sz="2800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zh-CN" dirty="0" smtClean="0"/>
              <a:t>是设置了</a:t>
            </a:r>
            <a:r>
              <a:rPr lang="en-US" altLang="zh-CN" dirty="0" smtClean="0"/>
              <a:t>SUID</a:t>
            </a:r>
            <a:r>
              <a:rPr lang="zh-CN" altLang="en-US" dirty="0" smtClean="0"/>
              <a:t>权限</a:t>
            </a:r>
            <a:r>
              <a:rPr lang="zh-CN" altLang="zh-CN" dirty="0" smtClean="0"/>
              <a:t>位的执行文件</a:t>
            </a:r>
            <a:endParaRPr lang="en-US" altLang="zh-CN" dirty="0" smtClean="0"/>
          </a:p>
          <a:p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使用时间戳文件来完成类似“检票”的系统</a:t>
            </a:r>
            <a:endParaRPr lang="en-US" altLang="zh-CN" sz="2800" dirty="0" smtClean="0"/>
          </a:p>
          <a:p>
            <a:pPr lvl="1"/>
            <a:r>
              <a:rPr lang="zh-CN" altLang="zh-CN" dirty="0" smtClean="0"/>
              <a:t>当用户执行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</a:t>
            </a:r>
            <a:r>
              <a:rPr lang="en-US" altLang="zh-CN" b="1" dirty="0" smtClean="0">
                <a:solidFill>
                  <a:srgbClr val="002060"/>
                </a:solidFill>
              </a:rPr>
              <a:t>5</a:t>
            </a:r>
            <a:r>
              <a:rPr lang="zh-CN" altLang="zh-CN" b="1" dirty="0" smtClean="0">
                <a:solidFill>
                  <a:srgbClr val="002060"/>
                </a:solidFill>
              </a:rPr>
              <a:t>分钟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/>
              <a:t>内不用再输入口令</a:t>
            </a:r>
            <a:endParaRPr lang="en-US" altLang="zh-CN" dirty="0" smtClean="0"/>
          </a:p>
          <a:p>
            <a:r>
              <a:rPr lang="zh-CN" altLang="en-US" dirty="0" smtClean="0"/>
              <a:t>记录所有登录（包括成功的和不成功的登录）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/log/secure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文件系统的备份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7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相关的文件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：以其他用户身份执行命令</a:t>
            </a:r>
            <a:endParaRPr lang="en-US" altLang="zh-CN" dirty="0" smtClean="0"/>
          </a:p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sudoers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的配置文件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列出哪（些）个用户在哪个（些）主机上执行哪个（些）命令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visudo</a:t>
            </a:r>
            <a:r>
              <a:rPr lang="zh-CN" altLang="en-US" dirty="0" smtClean="0"/>
              <a:t>：用于编辑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sudoers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防止两个用户同时进行修改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进行有限的语法检查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/run/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目录：包含用户的时间戳文件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的执行过程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/run/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/$USER</a:t>
            </a:r>
            <a:r>
              <a:rPr lang="zh-CN" altLang="en-US" dirty="0" smtClean="0"/>
              <a:t>目录中查找时间戳文件</a:t>
            </a:r>
          </a:p>
          <a:p>
            <a:pPr lvl="1"/>
            <a:r>
              <a:rPr lang="zh-CN" altLang="en-US" dirty="0" smtClean="0"/>
              <a:t>若时间戳已过期，提示用户输入自己的口令</a:t>
            </a:r>
          </a:p>
          <a:p>
            <a:pPr lvl="2"/>
            <a:r>
              <a:rPr lang="zh-CN" altLang="en-US" dirty="0" smtClean="0"/>
              <a:t>若口令输入错误则退出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的执行</a:t>
            </a:r>
          </a:p>
          <a:p>
            <a:pPr lvl="2"/>
            <a:r>
              <a:rPr lang="zh-CN" altLang="en-US" dirty="0" smtClean="0"/>
              <a:t>若口令输入正确则继续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的执行过程</a:t>
            </a:r>
          </a:p>
          <a:p>
            <a:pPr lvl="1"/>
            <a:r>
              <a:rPr lang="zh-CN" altLang="en-US" dirty="0" smtClean="0"/>
              <a:t>若时间戳未过期，继续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的执行过程</a:t>
            </a:r>
          </a:p>
          <a:p>
            <a:r>
              <a:rPr lang="zh-CN" altLang="en-US" dirty="0" smtClean="0"/>
              <a:t>读取配置文件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sudoers</a:t>
            </a:r>
            <a:r>
              <a:rPr lang="zh-CN" altLang="en-US" dirty="0" smtClean="0"/>
              <a:t>，判断用户是否具有执行此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命令的权限</a:t>
            </a:r>
          </a:p>
          <a:p>
            <a:pPr lvl="1"/>
            <a:r>
              <a:rPr lang="zh-CN" altLang="en-US" dirty="0" smtClean="0"/>
              <a:t>若有权限执行则执行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后面的命令</a:t>
            </a:r>
          </a:p>
          <a:p>
            <a:pPr lvl="1"/>
            <a:r>
              <a:rPr lang="zh-CN" altLang="en-US" dirty="0" smtClean="0"/>
              <a:t>若无权执行则退出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的执行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快速配置</a:t>
            </a:r>
            <a:r>
              <a:rPr lang="en-US" altLang="zh-CN" dirty="0" err="1" smtClean="0"/>
              <a:t>sudo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将所有需要使用</a:t>
            </a:r>
            <a:r>
              <a:rPr lang="en-US" altLang="zh-CN" dirty="0" err="1" smtClean="0"/>
              <a:t>sudo</a:t>
            </a:r>
            <a:r>
              <a:rPr lang="zh-CN" altLang="zh-CN" dirty="0" smtClean="0"/>
              <a:t>的普通用户添加到</a:t>
            </a:r>
            <a:r>
              <a:rPr lang="en-US" altLang="zh-CN" dirty="0" smtClean="0"/>
              <a:t> wheel</a:t>
            </a:r>
            <a:r>
              <a:rPr lang="zh-CN" altLang="zh-CN" dirty="0" smtClean="0"/>
              <a:t>组中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usermod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-G wheel  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osmond</a:t>
            </a:r>
            <a:endParaRPr lang="zh-CN" altLang="zh-CN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usermod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-G wheel  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jason</a:t>
            </a:r>
            <a:endParaRPr lang="zh-CN" altLang="zh-CN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zh-CN" dirty="0" smtClean="0"/>
              <a:t>配置允许</a:t>
            </a:r>
            <a:r>
              <a:rPr lang="en-US" altLang="zh-CN" dirty="0" smtClean="0"/>
              <a:t>wheel</a:t>
            </a:r>
            <a:r>
              <a:rPr lang="zh-CN" altLang="zh-CN" dirty="0" smtClean="0"/>
              <a:t>组可以执行</a:t>
            </a:r>
            <a:r>
              <a:rPr lang="en-US" altLang="zh-CN" dirty="0" err="1" smtClean="0"/>
              <a:t>sudo</a:t>
            </a:r>
            <a:r>
              <a:rPr lang="zh-CN" altLang="zh-CN" dirty="0" smtClean="0"/>
              <a:t>命令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visudo</a:t>
            </a:r>
            <a:endParaRPr lang="zh-CN" altLang="zh-CN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800" dirty="0" smtClean="0"/>
              <a:t>// </a:t>
            </a:r>
            <a:r>
              <a:rPr lang="zh-CN" altLang="zh-CN" sz="2800" dirty="0" smtClean="0"/>
              <a:t>删除如下行的注释符，之后保存退出</a:t>
            </a:r>
          </a:p>
          <a:p>
            <a:pPr lvl="1"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%wheel        ALL=(ALL)       ALL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 err="1" smtClean="0"/>
              <a:t>su</a:t>
            </a:r>
            <a:endParaRPr lang="en-US" altLang="zh-CN" sz="2800" dirty="0" smtClean="0"/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直接切换为超级用户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普通用户要切换为超级用户必须知道超级用户的口令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适用于系统中只有单个系统管理员的情况</a:t>
            </a:r>
          </a:p>
          <a:p>
            <a:pPr>
              <a:lnSpc>
                <a:spcPct val="80000"/>
              </a:lnSpc>
            </a:pPr>
            <a:r>
              <a:rPr lang="en-US" altLang="zh-CN" sz="2800" dirty="0" err="1" smtClean="0"/>
              <a:t>sudo</a:t>
            </a:r>
            <a:endParaRPr lang="en-US" altLang="zh-CN" sz="2800" dirty="0" smtClean="0"/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直接使用 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命令前缀执行系统管理命令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执行系统管理命令时无需知道超级用户的口令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/>
              <a:t>适用于系统中有多个系统管理员的情况</a:t>
            </a:r>
            <a:endParaRPr lang="en-US" altLang="zh-CN" sz="2400" dirty="0" smtClean="0"/>
          </a:p>
          <a:p>
            <a:pPr lvl="2">
              <a:lnSpc>
                <a:spcPct val="80000"/>
              </a:lnSpc>
            </a:pPr>
            <a:r>
              <a:rPr lang="zh-CN" altLang="en-US" sz="2400" dirty="0" smtClean="0"/>
              <a:t>允许 </a:t>
            </a:r>
            <a:r>
              <a:rPr lang="en-US" altLang="zh-CN" sz="2400" dirty="0" smtClean="0"/>
              <a:t>root </a:t>
            </a:r>
            <a:r>
              <a:rPr lang="zh-CN" altLang="en-US" sz="2400" dirty="0" smtClean="0"/>
              <a:t>为几个用户或组委派权利，使之能运行部分或全部由 </a:t>
            </a:r>
            <a:r>
              <a:rPr lang="en-US" altLang="zh-CN" sz="2400" dirty="0" smtClean="0"/>
              <a:t>root </a:t>
            </a:r>
            <a:r>
              <a:rPr lang="zh-CN" altLang="en-US" sz="2400" dirty="0" smtClean="0"/>
              <a:t>（或另一个）用户执行的命令</a:t>
            </a:r>
            <a:endParaRPr lang="en-US" altLang="zh-CN" sz="2400" dirty="0" smtClean="0"/>
          </a:p>
          <a:p>
            <a:pPr lvl="2">
              <a:lnSpc>
                <a:spcPct val="80000"/>
              </a:lnSpc>
            </a:pP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设计者的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宗旨</a:t>
            </a:r>
            <a:r>
              <a:rPr lang="zh-CN" altLang="en-US" sz="2400" dirty="0" smtClean="0"/>
              <a:t>：给用户尽可能少的权限但仍允许完成他们的工作</a:t>
            </a:r>
            <a:endParaRPr lang="en-US" altLang="zh-CN" sz="2400" dirty="0" smtClean="0"/>
          </a:p>
          <a:p>
            <a:pPr lvl="2">
              <a:lnSpc>
                <a:spcPct val="80000"/>
              </a:lnSpc>
            </a:pPr>
            <a:r>
              <a:rPr lang="zh-CN" altLang="en-US" sz="2400" dirty="0" smtClean="0"/>
              <a:t>当然系统只有</a:t>
            </a:r>
            <a:r>
              <a:rPr lang="zh-CN" altLang="en-US" sz="2400" b="1" dirty="0" smtClean="0"/>
              <a:t>单</a:t>
            </a:r>
            <a:r>
              <a:rPr lang="zh-CN" altLang="en-US" sz="2400" dirty="0" smtClean="0"/>
              <a:t>个系统管理员时</a:t>
            </a:r>
            <a:r>
              <a:rPr lang="zh-CN" altLang="en-US" sz="2400" b="1" dirty="0" smtClean="0"/>
              <a:t>也</a:t>
            </a:r>
            <a:r>
              <a:rPr lang="zh-CN" altLang="en-US" sz="2400" dirty="0" smtClean="0"/>
              <a:t>可以使用</a:t>
            </a:r>
            <a:endParaRPr lang="en-US" altLang="zh-CN" sz="2400" dirty="0" smtClean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sudoers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的配置语法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33973"/>
          </a:xfrm>
        </p:spPr>
        <p:txBody>
          <a:bodyPr/>
          <a:lstStyle/>
          <a:p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Runas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部分可以省略，省略时表示</a:t>
            </a:r>
            <a:r>
              <a:rPr lang="en-US" altLang="zh-CN" sz="2400" dirty="0" smtClean="0"/>
              <a:t>(root)</a:t>
            </a:r>
          </a:p>
          <a:p>
            <a:r>
              <a:rPr lang="zh-CN" altLang="zh-CN" sz="2400" dirty="0" smtClean="0"/>
              <a:t>四个部分均可设置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多个项目</a:t>
            </a:r>
            <a:r>
              <a:rPr lang="zh-CN" altLang="zh-CN" sz="2400" dirty="0" smtClean="0"/>
              <a:t>，每个项目用</a:t>
            </a:r>
            <a:r>
              <a:rPr lang="zh-CN" altLang="zh-CN" sz="2400" b="1" dirty="0" smtClean="0">
                <a:solidFill>
                  <a:srgbClr val="002060"/>
                </a:solidFill>
              </a:rPr>
              <a:t>逗号间隔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部分使用“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组名”的形式为组中的所有用户授权。</a:t>
            </a:r>
            <a:endParaRPr lang="en-US" altLang="zh-CN" sz="2400" dirty="0" smtClean="0"/>
          </a:p>
          <a:p>
            <a:r>
              <a:rPr lang="zh-CN" altLang="zh-CN" sz="2400" dirty="0" smtClean="0"/>
              <a:t>在</a:t>
            </a:r>
            <a:r>
              <a:rPr lang="en-US" altLang="zh-CN" sz="2400" dirty="0" err="1" smtClean="0"/>
              <a:t>Cmnd</a:t>
            </a:r>
            <a:r>
              <a:rPr lang="zh-CN" altLang="zh-CN" sz="2400" dirty="0" smtClean="0"/>
              <a:t>部分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使用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NOPASSWD:</a:t>
            </a:r>
            <a:r>
              <a:rPr lang="zh-CN" altLang="en-US" sz="2000" dirty="0" smtClean="0"/>
              <a:t>前缀</a:t>
            </a:r>
            <a:r>
              <a:rPr lang="zh-CN" altLang="zh-CN" sz="2000" dirty="0" smtClean="0"/>
              <a:t>参数，表示不用输入口令即可执行</a:t>
            </a:r>
            <a:r>
              <a:rPr lang="en-US" altLang="zh-CN" sz="2000" dirty="0" err="1" smtClean="0"/>
              <a:t>Cmnd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 </a:t>
            </a:r>
            <a:r>
              <a:rPr lang="zh-CN" altLang="en-US" sz="2000" b="1" dirty="0" smtClean="0"/>
              <a:t>前缀</a:t>
            </a:r>
            <a:r>
              <a:rPr lang="zh-CN" altLang="en-US" sz="2000" dirty="0" smtClean="0"/>
              <a:t>表示逻辑非。使用</a:t>
            </a:r>
            <a:r>
              <a:rPr lang="en-US" altLang="zh-CN" sz="2000" dirty="0" smtClean="0"/>
              <a:t>Shell</a:t>
            </a:r>
            <a:r>
              <a:rPr lang="zh-CN" altLang="en-US" sz="2000" b="1" dirty="0" smtClean="0"/>
              <a:t>通配符 </a:t>
            </a:r>
            <a:r>
              <a:rPr lang="zh-CN" altLang="en-US" sz="2000" dirty="0" smtClean="0"/>
              <a:t>匹配可以执行的命令。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ALL</a:t>
            </a:r>
            <a:r>
              <a:rPr lang="zh-CN" altLang="en-US" sz="2400" dirty="0" smtClean="0"/>
              <a:t>表示所有。</a:t>
            </a:r>
            <a:r>
              <a:rPr lang="zh-CN" altLang="zh-CN" sz="2400" dirty="0" smtClean="0"/>
              <a:t>以</a:t>
            </a:r>
            <a:r>
              <a:rPr lang="en-US" altLang="zh-CN" sz="2400" dirty="0" smtClean="0"/>
              <a:t>#</a:t>
            </a:r>
            <a:r>
              <a:rPr lang="zh-CN" altLang="zh-CN" sz="2400" dirty="0" smtClean="0"/>
              <a:t>开始的行为注释行</a:t>
            </a:r>
            <a:r>
              <a:rPr lang="zh-CN" altLang="en-US" sz="2400" dirty="0" smtClean="0"/>
              <a:t>。行末的</a:t>
            </a:r>
            <a:r>
              <a:rPr lang="en-US" altLang="zh-CN" sz="2400" dirty="0" smtClean="0"/>
              <a:t>\</a:t>
            </a:r>
            <a:r>
              <a:rPr lang="zh-CN" altLang="en-US" sz="2400" dirty="0" smtClean="0"/>
              <a:t>为续行符。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412776"/>
            <a:ext cx="835292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User           Host = (</a:t>
            </a:r>
            <a:r>
              <a:rPr lang="en-US" altLang="zh-CN" sz="2800" dirty="0" err="1" smtClean="0"/>
              <a:t>Runas</a:t>
            </a:r>
            <a:r>
              <a:rPr lang="en-US" altLang="zh-CN" sz="2800" dirty="0" smtClean="0"/>
              <a:t>)                      </a:t>
            </a:r>
            <a:r>
              <a:rPr lang="en-US" altLang="zh-CN" sz="2800" dirty="0" err="1" smtClean="0"/>
              <a:t>Cmnd</a:t>
            </a:r>
            <a:endParaRPr lang="zh-CN" altLang="zh-CN" sz="2800" dirty="0" smtClean="0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95536" y="2204864"/>
            <a:ext cx="1656184" cy="468313"/>
          </a:xfrm>
          <a:prstGeom prst="wedgeRoundRectCallout">
            <a:avLst>
              <a:gd name="adj1" fmla="val -21115"/>
              <a:gd name="adj2" fmla="val -1371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被授权的用户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123728" y="2204864"/>
            <a:ext cx="2160240" cy="468313"/>
          </a:xfrm>
          <a:prstGeom prst="wedgeRoundRectCallout">
            <a:avLst>
              <a:gd name="adj1" fmla="val -25164"/>
              <a:gd name="adj2" fmla="val -1262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在哪些主机中使用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732240" y="2204864"/>
            <a:ext cx="2108745" cy="468313"/>
          </a:xfrm>
          <a:prstGeom prst="wedgeRoundRectCallout">
            <a:avLst>
              <a:gd name="adj1" fmla="val -24851"/>
              <a:gd name="adj2" fmla="val -129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允许执行哪些命令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4355976" y="2204864"/>
            <a:ext cx="2266950" cy="468313"/>
          </a:xfrm>
          <a:prstGeom prst="wedgeRoundRectCallout">
            <a:avLst>
              <a:gd name="adj1" fmla="val -42298"/>
              <a:gd name="adj2" fmla="val -1354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zh-CN" b="1" dirty="0" smtClean="0"/>
              <a:t>可切换</a:t>
            </a:r>
            <a:r>
              <a:rPr lang="zh-CN" altLang="en-US" b="1" dirty="0" smtClean="0"/>
              <a:t>为哪些</a:t>
            </a:r>
            <a:r>
              <a:rPr lang="zh-CN" altLang="zh-CN" b="1" dirty="0" smtClean="0"/>
              <a:t>用户</a:t>
            </a:r>
            <a:endParaRPr lang="zh-CN" altLang="en-US" sz="1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sudoers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的配置语法续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zh-CN" altLang="en-US" dirty="0" smtClean="0"/>
              <a:t>定义四种别名</a:t>
            </a:r>
            <a:endParaRPr lang="en-US" altLang="zh-CN" dirty="0" smtClean="0"/>
          </a:p>
          <a:p>
            <a:pPr lvl="1"/>
            <a:r>
              <a:rPr lang="en-US" altLang="zh-CN" sz="2400" dirty="0" err="1" smtClean="0"/>
              <a:t>User_Alias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Host_Alias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Runas_Alias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Cmnd_Alias</a:t>
            </a:r>
            <a:endParaRPr lang="en-US" altLang="zh-CN" sz="2400" dirty="0" smtClean="0"/>
          </a:p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使用别名简化授权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149080"/>
            <a:ext cx="79208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User_Alias</a:t>
            </a:r>
            <a:r>
              <a:rPr lang="en-US" altLang="zh-CN" sz="2000" dirty="0" smtClean="0"/>
              <a:t>     </a:t>
            </a:r>
            <a:r>
              <a:rPr lang="en-US" altLang="zh-CN" sz="2000" i="1" dirty="0" smtClean="0"/>
              <a:t>USER_ALIAS_NAME</a:t>
            </a:r>
            <a:r>
              <a:rPr lang="en-US" altLang="zh-CN" sz="2000" dirty="0" smtClean="0"/>
              <a:t> = user1, user2, ......</a:t>
            </a:r>
            <a:endParaRPr lang="zh-CN" altLang="zh-CN" sz="2000" dirty="0" smtClean="0"/>
          </a:p>
          <a:p>
            <a:r>
              <a:rPr lang="en-US" altLang="zh-CN" sz="2000" b="1" dirty="0" err="1" smtClean="0"/>
              <a:t>Host_Alias</a:t>
            </a:r>
            <a:r>
              <a:rPr lang="en-US" altLang="zh-CN" sz="2000" dirty="0" smtClean="0"/>
              <a:t>     </a:t>
            </a:r>
            <a:r>
              <a:rPr lang="en-US" altLang="zh-CN" sz="2200" i="1" dirty="0" smtClean="0"/>
              <a:t>HOST_ALIAS_NAME</a:t>
            </a:r>
            <a:r>
              <a:rPr lang="en-US" altLang="zh-CN" sz="2000" dirty="0" smtClean="0"/>
              <a:t> = host1, host2, ......</a:t>
            </a:r>
            <a:endParaRPr lang="zh-CN" altLang="zh-CN" sz="2000" dirty="0" smtClean="0"/>
          </a:p>
          <a:p>
            <a:r>
              <a:rPr lang="en-US" altLang="zh-CN" sz="2000" b="1" dirty="0" err="1" smtClean="0"/>
              <a:t>Runas_Alias</a:t>
            </a:r>
            <a:r>
              <a:rPr lang="en-US" altLang="zh-CN" sz="2000" dirty="0" smtClean="0"/>
              <a:t>  </a:t>
            </a:r>
            <a:r>
              <a:rPr lang="en-US" altLang="zh-CN" sz="2000" i="1" dirty="0" smtClean="0"/>
              <a:t>RUNAS_ALIAS_NAME</a:t>
            </a:r>
            <a:r>
              <a:rPr lang="en-US" altLang="zh-CN" sz="2000" dirty="0" smtClean="0"/>
              <a:t> = runas1, runas2, ......</a:t>
            </a:r>
            <a:endParaRPr lang="zh-CN" altLang="zh-CN" sz="2000" dirty="0" smtClean="0"/>
          </a:p>
          <a:p>
            <a:r>
              <a:rPr lang="en-US" altLang="zh-CN" sz="2000" b="1" dirty="0" err="1" smtClean="0"/>
              <a:t>Cmnd_Alias</a:t>
            </a:r>
            <a:r>
              <a:rPr lang="en-US" altLang="zh-CN" sz="2000" dirty="0" smtClean="0"/>
              <a:t>   </a:t>
            </a:r>
            <a:r>
              <a:rPr lang="en-US" altLang="zh-CN" sz="2000" i="1" dirty="0" smtClean="0"/>
              <a:t>COMMAND_ALIAS_NAME</a:t>
            </a:r>
            <a:r>
              <a:rPr lang="en-US" altLang="zh-CN" sz="2000" dirty="0" smtClean="0"/>
              <a:t> = cmnd1, cmnd2, ......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sudoers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的配置举例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zh-CN" altLang="zh-CN" dirty="0" smtClean="0"/>
              <a:t>专职系统管理员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millert,mikef</a:t>
            </a:r>
            <a:r>
              <a:rPr lang="zh-CN" altLang="zh-CN" dirty="0" smtClean="0"/>
              <a:t>和</a:t>
            </a:r>
            <a:r>
              <a:rPr lang="en-US" altLang="zh-CN" dirty="0" smtClean="0"/>
              <a:t>dowdy)</a:t>
            </a:r>
            <a:r>
              <a:rPr lang="zh-CN" altLang="zh-CN" dirty="0" smtClean="0"/>
              <a:t>可以在任何主机上</a:t>
            </a:r>
            <a:r>
              <a:rPr lang="zh-CN" altLang="en-US" dirty="0" smtClean="0"/>
              <a:t>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用户身份</a:t>
            </a:r>
            <a:r>
              <a:rPr lang="zh-CN" altLang="zh-CN" dirty="0" smtClean="0"/>
              <a:t>执行任何命令而不需要进行身份验证。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501008"/>
            <a:ext cx="806489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User_Alias</a:t>
            </a:r>
            <a:r>
              <a:rPr lang="en-US" altLang="zh-CN" sz="2800" dirty="0" smtClean="0"/>
              <a:t> FULLTIMERS = </a:t>
            </a:r>
            <a:r>
              <a:rPr lang="en-US" altLang="zh-CN" sz="2800" dirty="0" err="1" smtClean="0"/>
              <a:t>millert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mikef</a:t>
            </a:r>
            <a:r>
              <a:rPr lang="en-US" altLang="zh-CN" sz="2800" dirty="0" smtClean="0"/>
              <a:t>, dowdy</a:t>
            </a:r>
            <a:endParaRPr lang="zh-CN" altLang="zh-CN" sz="2800" dirty="0" smtClean="0"/>
          </a:p>
          <a:p>
            <a:r>
              <a:rPr lang="en-US" altLang="zh-CN" sz="2800" dirty="0" smtClean="0"/>
              <a:t>FULLTIMERS ALL = NOPASSWD: ALL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sudoers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的配置举例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972816"/>
          </a:xfrm>
        </p:spPr>
        <p:txBody>
          <a:bodyPr/>
          <a:lstStyle/>
          <a:p>
            <a:r>
              <a:rPr lang="zh-CN" altLang="en-US" dirty="0" smtClean="0"/>
              <a:t>兼职管理员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jalala</a:t>
            </a:r>
            <a:r>
              <a:rPr lang="en-US" altLang="zh-CN" dirty="0" smtClean="0"/>
              <a:t>, sonar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huge)</a:t>
            </a:r>
            <a:r>
              <a:rPr lang="zh-CN" altLang="en-US" dirty="0" smtClean="0"/>
              <a:t>可以在任何主机上以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用户身份运行别名 </a:t>
            </a:r>
            <a:r>
              <a:rPr lang="en-US" altLang="zh-CN" dirty="0" smtClean="0"/>
              <a:t>BROWSE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PROCESSES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USERS </a:t>
            </a:r>
            <a:r>
              <a:rPr lang="zh-CN" altLang="en-US" dirty="0" smtClean="0"/>
              <a:t>中定义的命令，同时可以修改除了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用户之外的所有用户口令。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506232"/>
            <a:ext cx="8712968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User_Alias</a:t>
            </a:r>
            <a:r>
              <a:rPr lang="en-US" altLang="zh-CN" sz="2000" dirty="0" smtClean="0"/>
              <a:t>       PARTTIMERS2 = </a:t>
            </a:r>
            <a:r>
              <a:rPr lang="en-US" altLang="zh-CN" sz="2000" dirty="0" err="1" smtClean="0"/>
              <a:t>jalala</a:t>
            </a:r>
            <a:r>
              <a:rPr lang="en-US" altLang="zh-CN" sz="2000" dirty="0" smtClean="0"/>
              <a:t>, sonar , huge</a:t>
            </a:r>
            <a:endParaRPr lang="zh-CN" altLang="zh-CN" sz="2000" dirty="0" smtClean="0"/>
          </a:p>
          <a:p>
            <a:r>
              <a:rPr lang="en-US" altLang="zh-CN" sz="2000" dirty="0" err="1" smtClean="0"/>
              <a:t>Cmnd_Alias</a:t>
            </a:r>
            <a:r>
              <a:rPr lang="en-US" altLang="zh-CN" sz="2000" dirty="0" smtClean="0"/>
              <a:t>      BROWSE = /bin/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, /bin/</a:t>
            </a:r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, /bin/cat</a:t>
            </a:r>
            <a:endParaRPr lang="zh-CN" altLang="zh-CN" sz="2000" dirty="0" smtClean="0"/>
          </a:p>
          <a:p>
            <a:r>
              <a:rPr lang="en-US" altLang="zh-CN" sz="2000" dirty="0" err="1" smtClean="0"/>
              <a:t>Cmnd_Alias</a:t>
            </a:r>
            <a:r>
              <a:rPr lang="en-US" altLang="zh-CN" sz="2000" dirty="0" smtClean="0"/>
              <a:t>      PROCESSES = /bin/nice, /bin/kill, 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/bin/</a:t>
            </a:r>
            <a:r>
              <a:rPr lang="en-US" altLang="zh-CN" sz="2000" dirty="0" err="1" smtClean="0"/>
              <a:t>killall</a:t>
            </a:r>
            <a:endParaRPr lang="zh-CN" altLang="zh-CN" sz="2000" dirty="0" smtClean="0"/>
          </a:p>
          <a:p>
            <a:r>
              <a:rPr lang="en-US" altLang="zh-CN" sz="2000" dirty="0" err="1" smtClean="0"/>
              <a:t>Cmnd_Alias</a:t>
            </a:r>
            <a:r>
              <a:rPr lang="en-US" altLang="zh-CN" sz="2000" dirty="0" smtClean="0"/>
              <a:t>      USERS = 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sbin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useradd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en-US" altLang="zh-CN" sz="2000" dirty="0" smtClean="0"/>
              <a:t>A-z</a:t>
            </a:r>
            <a:r>
              <a:rPr lang="en-US" altLang="zh-CN" sz="2000" dirty="0" smtClean="0">
                <a:solidFill>
                  <a:srgbClr val="FF0000"/>
                </a:solidFill>
              </a:rPr>
              <a:t>]*</a:t>
            </a:r>
            <a:r>
              <a:rPr lang="en-US" altLang="zh-CN" sz="2000" dirty="0" smtClean="0"/>
              <a:t>,/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sbin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userdel</a:t>
            </a:r>
            <a:r>
              <a:rPr lang="en-US" altLang="zh-CN" sz="2000" dirty="0" smtClean="0"/>
              <a:t> -r </a:t>
            </a:r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en-US" altLang="zh-CN" sz="2000" dirty="0" smtClean="0"/>
              <a:t>A-z</a:t>
            </a:r>
            <a:r>
              <a:rPr lang="en-US" altLang="zh-CN" sz="2000" dirty="0" smtClean="0">
                <a:solidFill>
                  <a:srgbClr val="FF0000"/>
                </a:solidFill>
              </a:rPr>
              <a:t>]*</a:t>
            </a:r>
            <a:endParaRPr lang="zh-CN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PARTTIMERS2  ALL= USERS,PROCESSES,BROWSE, 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/bin/</a:t>
            </a:r>
            <a:r>
              <a:rPr lang="en-US" altLang="zh-CN" sz="2000" dirty="0" err="1" smtClean="0"/>
              <a:t>passwd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en-US" altLang="zh-CN" sz="2000" dirty="0" smtClean="0"/>
              <a:t>A-z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]*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/bin/</a:t>
            </a:r>
            <a:r>
              <a:rPr lang="en-US" altLang="zh-CN" sz="2000" dirty="0" err="1" smtClean="0"/>
              <a:t>passwd</a:t>
            </a:r>
            <a:r>
              <a:rPr lang="en-US" altLang="zh-CN" sz="2000" dirty="0" smtClean="0"/>
              <a:t> root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zh-CN" altLang="zh-CN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82045"/>
          </a:xfrm>
        </p:spPr>
        <p:txBody>
          <a:bodyPr/>
          <a:lstStyle/>
          <a:p>
            <a:r>
              <a:rPr lang="en-US" altLang="zh-CN" sz="2400" dirty="0" smtClean="0"/>
              <a:t>-H : </a:t>
            </a:r>
            <a:r>
              <a:rPr lang="zh-CN" altLang="en-US" sz="2400" dirty="0" smtClean="0"/>
              <a:t>将环境变量中的</a:t>
            </a:r>
            <a:r>
              <a:rPr lang="en-US" altLang="zh-CN" sz="2400" dirty="0" smtClean="0"/>
              <a:t>$HOME</a:t>
            </a:r>
            <a:r>
              <a:rPr lang="zh-CN" altLang="en-US" sz="2400" dirty="0" smtClean="0"/>
              <a:t>指定为要变更身份的使用者的目录（如不加</a:t>
            </a:r>
            <a:r>
              <a:rPr lang="en-US" altLang="zh-CN" sz="2400" dirty="0" smtClean="0"/>
              <a:t>-u</a:t>
            </a:r>
            <a:r>
              <a:rPr lang="zh-CN" altLang="en-US" sz="2400" dirty="0" smtClean="0"/>
              <a:t>参数就是</a:t>
            </a:r>
            <a:r>
              <a:rPr lang="en-US" altLang="zh-CN" sz="2400" dirty="0" smtClean="0"/>
              <a:t>/root</a:t>
            </a:r>
            <a:r>
              <a:rPr lang="zh-CN" altLang="en-US" sz="2400" dirty="0" smtClean="0"/>
              <a:t>）。</a:t>
            </a:r>
          </a:p>
          <a:p>
            <a:r>
              <a:rPr lang="en-US" altLang="zh-CN" sz="2400" dirty="0" smtClean="0"/>
              <a:t>-b : </a:t>
            </a:r>
            <a:r>
              <a:rPr lang="zh-CN" altLang="en-US" sz="2400" dirty="0" smtClean="0"/>
              <a:t>在后台执行指令。</a:t>
            </a:r>
          </a:p>
          <a:p>
            <a:r>
              <a:rPr lang="en-US" altLang="zh-CN" sz="2400" dirty="0" smtClean="0"/>
              <a:t>-u username|#</a:t>
            </a:r>
            <a:r>
              <a:rPr lang="en-US" altLang="zh-CN" sz="2400" dirty="0" err="1" smtClean="0"/>
              <a:t>uid</a:t>
            </a:r>
            <a:r>
              <a:rPr lang="en-US" altLang="zh-CN" sz="2400" dirty="0" smtClean="0"/>
              <a:t> :</a:t>
            </a:r>
            <a:r>
              <a:rPr lang="zh-CN" altLang="en-US" sz="2400" dirty="0" smtClean="0"/>
              <a:t>以指定的用户作为新的身份。省略此参数表示以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的身份执行指令。</a:t>
            </a:r>
          </a:p>
          <a:p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: </a:t>
            </a:r>
            <a:r>
              <a:rPr lang="zh-CN" altLang="en-US" sz="2400" dirty="0" smtClean="0"/>
              <a:t>模拟一个新用户身份的初始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。</a:t>
            </a:r>
          </a:p>
          <a:p>
            <a:r>
              <a:rPr lang="en-US" altLang="zh-CN" sz="2400" dirty="0" smtClean="0"/>
              <a:t>-s : </a:t>
            </a:r>
            <a:r>
              <a:rPr lang="zh-CN" altLang="en-US" sz="2400" dirty="0" smtClean="0"/>
              <a:t>执行环境变量</a:t>
            </a:r>
            <a:r>
              <a:rPr lang="en-US" altLang="zh-CN" sz="2400" dirty="0" smtClean="0"/>
              <a:t>$SHELL</a:t>
            </a:r>
            <a:r>
              <a:rPr lang="zh-CN" altLang="en-US" sz="2400" dirty="0" smtClean="0"/>
              <a:t>所指定的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，或是</a:t>
            </a:r>
            <a:r>
              <a:rPr lang="en-US" altLang="zh-CN" sz="2400" dirty="0" smtClean="0"/>
              <a:t>/etc/</a:t>
            </a:r>
            <a:r>
              <a:rPr lang="en-US" altLang="zh-CN" sz="2400" dirty="0" err="1" smtClean="0"/>
              <a:t>passwd</a:t>
            </a:r>
            <a:r>
              <a:rPr lang="zh-CN" altLang="en-US" sz="2400" dirty="0" smtClean="0"/>
              <a:t>里所指定的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268760"/>
            <a:ext cx="820891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-V | -h | -k | -l | -v</a:t>
            </a:r>
            <a:endParaRPr lang="zh-CN" altLang="zh-CN" sz="2400" dirty="0" smtClean="0"/>
          </a:p>
          <a:p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[-</a:t>
            </a:r>
            <a:r>
              <a:rPr lang="en-US" altLang="zh-CN" sz="2400" dirty="0" err="1" smtClean="0"/>
              <a:t>Hb</a:t>
            </a:r>
            <a:r>
              <a:rPr lang="en-US" altLang="zh-CN" sz="2400" dirty="0" smtClean="0"/>
              <a:t>] [-u username|#</a:t>
            </a:r>
            <a:r>
              <a:rPr lang="en-US" altLang="zh-CN" sz="2400" dirty="0" err="1" smtClean="0"/>
              <a:t>uid</a:t>
            </a:r>
            <a:r>
              <a:rPr lang="en-US" altLang="zh-CN" sz="2400" dirty="0" smtClean="0"/>
              <a:t>] { -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| -s | &lt;command&gt;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30725"/>
          </a:xfrm>
        </p:spPr>
        <p:txBody>
          <a:bodyPr/>
          <a:lstStyle/>
          <a:p>
            <a:r>
              <a:rPr lang="zh-CN" altLang="en-US" dirty="0" smtClean="0"/>
              <a:t>查看当前用户可以使用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执行的命令列表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sudo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-l</a:t>
            </a:r>
          </a:p>
          <a:p>
            <a:r>
              <a:rPr lang="zh-CN" altLang="en-US" dirty="0" smtClean="0"/>
              <a:t>进入交互式（</a:t>
            </a:r>
            <a:r>
              <a:rPr lang="en-US" altLang="zh-CN" dirty="0" smtClean="0"/>
              <a:t> interactively</a:t>
            </a:r>
            <a:r>
              <a:rPr lang="zh-CN" altLang="en-US" dirty="0" smtClean="0"/>
              <a:t>）登录，类似“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-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sudo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/>
              <a:t>直接执行授权的命令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sudo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usr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sbin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useradd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otheruser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</a:rPr>
              <a:t>sudo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usr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/bin/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otheruser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sudo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sh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-c "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cd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/home ; du -s * | sort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&gt; USAGE"</a:t>
            </a:r>
          </a:p>
          <a:p>
            <a:pPr lvl="1">
              <a:buNone/>
            </a:pP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sz="3600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文件系统的备份概述</a:t>
            </a:r>
            <a:endParaRPr lang="zh-CN" altLang="en-US" sz="3200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系统备份是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保护用户不受数据损坏或丢失之苦的一种非常重要的手段。 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管理员需要考虑的问题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主要有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备份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介质：磁带、光盘、硬盘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备份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策略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备份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工具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82  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后备策略</a:t>
            </a:r>
          </a:p>
          <a:p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1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备份策略（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完全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备份：每隔一定时间就对系统做一次全面的备份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增量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备份：仅仅备份在这段时间间隔内修改过的数据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更新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备份：备份从上次进行完全备份后至今更改的全部数据文件 </a:t>
            </a:r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17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备份策略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．备份时机的选择</a:t>
            </a:r>
          </a:p>
          <a:p>
            <a:pPr marL="327025" lvl="1" indent="0">
              <a:buNone/>
            </a:pPr>
            <a:r>
              <a:rPr lang="zh-CN" altLang="en-US" dirty="0" smtClean="0"/>
              <a:t>通常，应该选择在系统比较空闲时进行。可写脚本，加入到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自动任务中</a:t>
            </a:r>
            <a:endParaRPr lang="en-US" altLang="zh-CN" dirty="0" smtClean="0"/>
          </a:p>
          <a:p>
            <a:pPr marL="327025" lvl="1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．备份工具的选择</a:t>
            </a:r>
          </a:p>
          <a:p>
            <a:pPr marL="327025" lvl="1" indent="0">
              <a:buNone/>
            </a:pPr>
            <a:r>
              <a:rPr lang="zh-CN" altLang="en-US" sz="2500" dirty="0" smtClean="0"/>
              <a:t>可以使用</a:t>
            </a:r>
            <a:r>
              <a:rPr lang="en-US" altLang="zh-CN" sz="2500" dirty="0" smtClean="0"/>
              <a:t>tar</a:t>
            </a:r>
            <a:r>
              <a:rPr lang="zh-CN" altLang="en-US" sz="2500" dirty="0" smtClean="0"/>
              <a:t>，</a:t>
            </a:r>
            <a:r>
              <a:rPr lang="en-US" altLang="zh-CN" sz="2500" dirty="0" err="1" smtClean="0"/>
              <a:t>cpio</a:t>
            </a:r>
            <a:r>
              <a:rPr lang="zh-CN" altLang="en-US" sz="2500" dirty="0" smtClean="0"/>
              <a:t>，</a:t>
            </a:r>
            <a:r>
              <a:rPr lang="en-US" altLang="zh-CN" sz="2500" dirty="0" smtClean="0"/>
              <a:t>dump</a:t>
            </a:r>
            <a:r>
              <a:rPr lang="zh-CN" altLang="en-US" sz="2500" dirty="0" smtClean="0"/>
              <a:t>等备份软件将数据进行备份 </a:t>
            </a:r>
            <a:endParaRPr lang="en-US" altLang="zh-CN" sz="25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899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900" dirty="0" smtClean="0"/>
              <a:t>tar</a:t>
            </a:r>
            <a:r>
              <a:rPr lang="zh-CN" altLang="en-US" sz="2900" dirty="0" smtClean="0"/>
              <a:t>命令常用格式：</a:t>
            </a:r>
            <a:endParaRPr lang="en-US" altLang="zh-CN" sz="2900" dirty="0" smtClean="0"/>
          </a:p>
          <a:p>
            <a:pPr marL="327025" lvl="1" indent="0">
              <a:buNone/>
            </a:pPr>
            <a:r>
              <a:rPr lang="en-US" altLang="zh-CN" sz="2500" dirty="0" smtClean="0"/>
              <a:t>tar </a:t>
            </a:r>
            <a:r>
              <a:rPr lang="en-US" altLang="zh-CN" sz="2500" dirty="0"/>
              <a:t>–</a:t>
            </a:r>
            <a:r>
              <a:rPr lang="en-US" altLang="zh-CN" sz="2500" dirty="0" err="1"/>
              <a:t>cvfpsz</a:t>
            </a:r>
            <a:r>
              <a:rPr lang="en-US" altLang="zh-CN" sz="2500" dirty="0"/>
              <a:t> &lt;</a:t>
            </a:r>
            <a:r>
              <a:rPr lang="zh-CN" altLang="en-US" sz="2500" dirty="0"/>
              <a:t>生成的备份文件</a:t>
            </a:r>
            <a:r>
              <a:rPr lang="en-US" altLang="zh-CN" sz="2500" dirty="0"/>
              <a:t>&gt;  &lt;</a:t>
            </a:r>
            <a:r>
              <a:rPr lang="zh-CN" altLang="en-US" sz="2500" dirty="0"/>
              <a:t>所需备份的目录</a:t>
            </a:r>
            <a:r>
              <a:rPr lang="en-US" altLang="zh-CN" sz="2500" dirty="0" smtClean="0"/>
              <a:t>&gt;</a:t>
            </a:r>
          </a:p>
          <a:p>
            <a:pPr marL="327025" lvl="1" indent="0">
              <a:buNone/>
            </a:pPr>
            <a:endParaRPr lang="en-US" altLang="zh-CN" sz="2500" dirty="0" smtClean="0"/>
          </a:p>
          <a:p>
            <a:r>
              <a:rPr lang="zh-CN" altLang="en-US" sz="2900" dirty="0" smtClean="0"/>
              <a:t>例</a:t>
            </a:r>
            <a:r>
              <a:rPr lang="en-US" altLang="zh-CN" sz="2900" dirty="0" smtClean="0"/>
              <a:t>1</a:t>
            </a:r>
            <a:r>
              <a:rPr lang="zh-CN" altLang="en-US" sz="2900" dirty="0" smtClean="0"/>
              <a:t>：备份</a:t>
            </a:r>
            <a:r>
              <a:rPr lang="zh-CN" altLang="en-US" sz="2900" dirty="0"/>
              <a:t>过去</a:t>
            </a:r>
            <a:r>
              <a:rPr lang="en-US" altLang="zh-CN" sz="2900" dirty="0"/>
              <a:t>7</a:t>
            </a:r>
            <a:r>
              <a:rPr lang="zh-CN" altLang="en-US" sz="2900" dirty="0"/>
              <a:t>天更新过的文件</a:t>
            </a:r>
            <a:endParaRPr lang="en-US" altLang="zh-CN" sz="2900" dirty="0"/>
          </a:p>
          <a:p>
            <a:pPr marL="327025" lvl="1" indent="0">
              <a:buNone/>
            </a:pPr>
            <a:r>
              <a:rPr lang="en-US" altLang="zh-CN" sz="2500" dirty="0"/>
              <a:t>#find  / -</a:t>
            </a:r>
            <a:r>
              <a:rPr lang="en-US" altLang="zh-CN" sz="2500" dirty="0" err="1"/>
              <a:t>mtime</a:t>
            </a:r>
            <a:r>
              <a:rPr lang="en-US" altLang="zh-CN" sz="2500" dirty="0"/>
              <a:t> -7 –print&gt;/</a:t>
            </a:r>
            <a:r>
              <a:rPr lang="en-US" altLang="zh-CN" sz="2500" dirty="0" err="1"/>
              <a:t>tmp</a:t>
            </a:r>
            <a:r>
              <a:rPr lang="en-US" altLang="zh-CN" sz="2500" dirty="0"/>
              <a:t>/</a:t>
            </a:r>
            <a:r>
              <a:rPr lang="en-US" altLang="zh-CN" sz="2500" dirty="0" err="1"/>
              <a:t>filelist</a:t>
            </a:r>
            <a:endParaRPr lang="en-US" altLang="zh-CN" sz="2500" dirty="0"/>
          </a:p>
          <a:p>
            <a:pPr marL="327025" lvl="1" indent="0">
              <a:buNone/>
            </a:pPr>
            <a:r>
              <a:rPr lang="en-US" altLang="zh-CN" sz="2500" dirty="0"/>
              <a:t>#tar –c –T /</a:t>
            </a:r>
            <a:r>
              <a:rPr lang="en-US" altLang="zh-CN" sz="2500" dirty="0" err="1"/>
              <a:t>tmp</a:t>
            </a:r>
            <a:r>
              <a:rPr lang="en-US" altLang="zh-CN" sz="2500" dirty="0"/>
              <a:t>/</a:t>
            </a:r>
            <a:r>
              <a:rPr lang="en-US" altLang="zh-CN" sz="2500" dirty="0" err="1"/>
              <a:t>filelist</a:t>
            </a:r>
            <a:r>
              <a:rPr lang="en-US" altLang="zh-CN" sz="2500" dirty="0"/>
              <a:t> –f /</a:t>
            </a:r>
            <a:r>
              <a:rPr lang="en-US" altLang="zh-CN" sz="2500" dirty="0" smtClean="0"/>
              <a:t>dev/nrsa0</a:t>
            </a:r>
          </a:p>
          <a:p>
            <a:pPr marL="327025" lvl="1" indent="0">
              <a:buNone/>
            </a:pPr>
            <a:endParaRPr lang="en-US" altLang="zh-CN" sz="1000" dirty="0" smtClean="0"/>
          </a:p>
          <a:p>
            <a:r>
              <a:rPr lang="zh-CN" altLang="en-US" sz="2900" dirty="0" smtClean="0"/>
              <a:t>例</a:t>
            </a:r>
            <a:r>
              <a:rPr lang="en-US" altLang="zh-CN" sz="2900" dirty="0" smtClean="0"/>
              <a:t>2</a:t>
            </a:r>
            <a:r>
              <a:rPr lang="zh-CN" altLang="en-US" sz="2900" dirty="0" smtClean="0"/>
              <a:t>：更新备份</a:t>
            </a:r>
            <a:endParaRPr lang="zh-CN" altLang="en-US" sz="2900" dirty="0"/>
          </a:p>
          <a:p>
            <a:pPr marL="327025" lvl="1" indent="0">
              <a:buNone/>
            </a:pPr>
            <a:r>
              <a:rPr lang="en-US" altLang="zh-CN" sz="2500" dirty="0"/>
              <a:t>#find  / </a:t>
            </a:r>
            <a:r>
              <a:rPr lang="en-US" altLang="zh-CN" sz="2500" dirty="0" smtClean="0"/>
              <a:t>-newer &lt;</a:t>
            </a:r>
            <a:r>
              <a:rPr lang="zh-CN" altLang="en-US" sz="2500" dirty="0" smtClean="0"/>
              <a:t>完全备份文件</a:t>
            </a:r>
            <a:r>
              <a:rPr lang="en-US" altLang="zh-CN" sz="2500" dirty="0" smtClean="0"/>
              <a:t>&gt; </a:t>
            </a:r>
            <a:r>
              <a:rPr lang="en-US" altLang="zh-CN" sz="2500" dirty="0"/>
              <a:t>–print&gt;/</a:t>
            </a:r>
            <a:r>
              <a:rPr lang="en-US" altLang="zh-CN" sz="2500" dirty="0" err="1"/>
              <a:t>tmp</a:t>
            </a:r>
            <a:r>
              <a:rPr lang="en-US" altLang="zh-CN" sz="2500" dirty="0"/>
              <a:t>/</a:t>
            </a:r>
            <a:r>
              <a:rPr lang="en-US" altLang="zh-CN" sz="2500" dirty="0" err="1"/>
              <a:t>filelist</a:t>
            </a:r>
            <a:endParaRPr lang="en-US" altLang="zh-CN" sz="2500" dirty="0"/>
          </a:p>
          <a:p>
            <a:pPr marL="327025" lvl="1" indent="0">
              <a:buNone/>
            </a:pPr>
            <a:r>
              <a:rPr lang="en-US" altLang="zh-CN" sz="2500" dirty="0"/>
              <a:t>#tar –c –T /</a:t>
            </a:r>
            <a:r>
              <a:rPr lang="en-US" altLang="zh-CN" sz="2500" dirty="0" err="1"/>
              <a:t>tmp</a:t>
            </a:r>
            <a:r>
              <a:rPr lang="en-US" altLang="zh-CN" sz="2500" dirty="0"/>
              <a:t>/</a:t>
            </a:r>
            <a:r>
              <a:rPr lang="en-US" altLang="zh-CN" sz="2500" dirty="0" err="1"/>
              <a:t>filelist</a:t>
            </a:r>
            <a:r>
              <a:rPr lang="en-US" altLang="zh-CN" sz="2500" dirty="0"/>
              <a:t> –f /</a:t>
            </a:r>
            <a:r>
              <a:rPr lang="en-US" altLang="zh-CN" sz="2500" dirty="0" smtClean="0"/>
              <a:t>dev/nrsa0</a:t>
            </a:r>
            <a:endParaRPr lang="en-US" altLang="zh-CN" sz="25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24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恢复备份文件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备份文件系统时，只需备份下列目录文件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, /root,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, /home,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/local, X11R6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恢复步骤</a:t>
            </a:r>
            <a:endParaRPr lang="en-US" altLang="zh-CN" dirty="0" smtClean="0"/>
          </a:p>
          <a:p>
            <a:pPr marL="784225" lvl="1" indent="-457200"/>
            <a:r>
              <a:rPr lang="zh-CN" altLang="en-US" dirty="0" smtClean="0"/>
              <a:t>首先，必须确定待恢复的文件所在的位置</a:t>
            </a:r>
            <a:endParaRPr lang="en-US" altLang="zh-CN" dirty="0" smtClean="0"/>
          </a:p>
          <a:p>
            <a:pPr marL="784225" lvl="1" indent="-457200"/>
            <a:r>
              <a:rPr lang="zh-CN" altLang="en-US" dirty="0" smtClean="0"/>
              <a:t>然后，使用</a:t>
            </a:r>
            <a:r>
              <a:rPr lang="en-US" altLang="zh-CN" dirty="0" smtClean="0"/>
              <a:t>tar -</a:t>
            </a:r>
            <a:r>
              <a:rPr lang="en-US" altLang="zh-CN" dirty="0" err="1" smtClean="0"/>
              <a:t>xp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cpio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im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39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基本的系统安全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2016年6月21日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12437</TotalTime>
  <Words>2587</Words>
  <Application>Microsoft Office PowerPoint</Application>
  <PresentationFormat>全屏显示(4:3)</PresentationFormat>
  <Paragraphs>404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楷体_GB2312</vt:lpstr>
      <vt:lpstr>宋体</vt:lpstr>
      <vt:lpstr>Arial</vt:lpstr>
      <vt:lpstr>Calibri</vt:lpstr>
      <vt:lpstr>Garamond</vt:lpstr>
      <vt:lpstr>Wingdings</vt:lpstr>
      <vt:lpstr>CentOS-CH-PPT2</vt:lpstr>
      <vt:lpstr>系统安全基础</vt:lpstr>
      <vt:lpstr>本章内容要点</vt:lpstr>
      <vt:lpstr>文件系统的备份</vt:lpstr>
      <vt:lpstr> 文件系统的备份概述</vt:lpstr>
      <vt:lpstr>备份策略（1）</vt:lpstr>
      <vt:lpstr>备份策略（2）</vt:lpstr>
      <vt:lpstr>tar命令举例</vt:lpstr>
      <vt:lpstr>恢复备份文件  </vt:lpstr>
      <vt:lpstr>基本的系统安全</vt:lpstr>
      <vt:lpstr>基本系统安全</vt:lpstr>
      <vt:lpstr>磁盘布局</vt:lpstr>
      <vt:lpstr>提高文件系统的安全性</vt:lpstr>
      <vt:lpstr>去除非必要的特殊权限</vt:lpstr>
      <vt:lpstr>检查重要的文件权限</vt:lpstr>
      <vt:lpstr>避免安装不必要的软件包</vt:lpstr>
      <vt:lpstr>软件包的更新</vt:lpstr>
      <vt:lpstr>配置软件包更新的Email通知</vt:lpstr>
      <vt:lpstr>关闭不必要的服务</vt:lpstr>
      <vt:lpstr>关闭IPv6的内核功能</vt:lpstr>
      <vt:lpstr>物理安全和登录安全</vt:lpstr>
      <vt:lpstr>生成 GRUB 口令</vt:lpstr>
      <vt:lpstr>启用GRUB配置文件的口令 </vt:lpstr>
      <vt:lpstr>为单用户模式启用认证</vt:lpstr>
      <vt:lpstr>禁用重启热键</vt:lpstr>
      <vt:lpstr>禁用启动时的交互热键</vt:lpstr>
      <vt:lpstr>设置屏幕锁定</vt:lpstr>
      <vt:lpstr>为 BASH 设置超时自动注销</vt:lpstr>
      <vt:lpstr>禁止root账号登录</vt:lpstr>
      <vt:lpstr>sudo简介</vt:lpstr>
      <vt:lpstr>与sudo相关的文件</vt:lpstr>
      <vt:lpstr>sudo 的执行过程 </vt:lpstr>
      <vt:lpstr>快速配置sudo</vt:lpstr>
      <vt:lpstr>su与sudo比较</vt:lpstr>
      <vt:lpstr>/etc/sudoers 的配置语法 </vt:lpstr>
      <vt:lpstr>/etc/sudoers 的配置语法续</vt:lpstr>
      <vt:lpstr>/etc/sudoers 的配置举例1</vt:lpstr>
      <vt:lpstr>/etc/sudoers 的配置举例2</vt:lpstr>
      <vt:lpstr>sudo命令</vt:lpstr>
      <vt:lpstr>sudo命令举例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系统安全基础</dc:title>
  <dc:creator>osmond</dc:creator>
  <cp:lastModifiedBy>hlwang</cp:lastModifiedBy>
  <cp:revision>743</cp:revision>
  <dcterms:created xsi:type="dcterms:W3CDTF">2011-08-03T22:55:22Z</dcterms:created>
  <dcterms:modified xsi:type="dcterms:W3CDTF">2016-06-21T08:03:23Z</dcterms:modified>
</cp:coreProperties>
</file>