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16/6/20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程序设计复习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58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考试成绩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平时：上课、上机的签到（</a:t>
            </a:r>
            <a:r>
              <a:rPr kumimoji="1" lang="en-US" altLang="zh-CN" dirty="0" smtClean="0"/>
              <a:t>10%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实验：选做的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题（</a:t>
            </a:r>
            <a:r>
              <a:rPr kumimoji="1" lang="en-US" altLang="zh-CN" dirty="0" smtClean="0"/>
              <a:t>20%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考试：期末卷面成绩（</a:t>
            </a:r>
            <a:r>
              <a:rPr kumimoji="1" lang="en-US" altLang="zh-CN" dirty="0" smtClean="0"/>
              <a:t>70%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11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期末考试题型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单项选择题（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分*</a:t>
            </a:r>
            <a:r>
              <a:rPr kumimoji="1" lang="en-US" altLang="zh-CN" dirty="0" smtClean="0"/>
              <a:t>15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简答题（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分*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程序阅读题（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分*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程序填空题（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分*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程序题（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分*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5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知识点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Java</a:t>
            </a:r>
            <a:r>
              <a:rPr lang="zh-CN" altLang="zh-CN" dirty="0"/>
              <a:t>语</a:t>
            </a:r>
            <a:r>
              <a:rPr lang="zh-CN" altLang="zh-CN" dirty="0" smtClean="0"/>
              <a:t>言的发展史</a:t>
            </a:r>
            <a:r>
              <a:rPr lang="zh-CN" altLang="en-US" dirty="0" smtClean="0"/>
              <a:t>、特点、体系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zh-CN" dirty="0"/>
              <a:t>语</a:t>
            </a:r>
            <a:r>
              <a:rPr lang="zh-CN" altLang="zh-CN" dirty="0" smtClean="0"/>
              <a:t>言的运行环境</a:t>
            </a:r>
            <a:r>
              <a:rPr lang="zh-CN" altLang="en-US" dirty="0" smtClean="0"/>
              <a:t>及程序的类型</a:t>
            </a:r>
            <a:endParaRPr lang="en-US" altLang="zh-CN" dirty="0" smtClean="0"/>
          </a:p>
          <a:p>
            <a:r>
              <a:rPr lang="zh-CN" altLang="en-US" dirty="0" smtClean="0"/>
              <a:t>基础知识：</a:t>
            </a:r>
            <a:r>
              <a:rPr lang="zh-CN" altLang="zh-CN" dirty="0" smtClean="0"/>
              <a:t>基本数据类型</a:t>
            </a:r>
            <a:r>
              <a:rPr lang="zh-CN" altLang="en-US" dirty="0" smtClean="0"/>
              <a:t>，</a:t>
            </a:r>
            <a:r>
              <a:rPr lang="zh-CN" altLang="zh-CN" dirty="0"/>
              <a:t>标识</a:t>
            </a:r>
            <a:r>
              <a:rPr lang="zh-CN" altLang="zh-CN" dirty="0" smtClean="0"/>
              <a:t>符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常变量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中的注释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运算符和表达式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块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分支结构</a:t>
            </a:r>
            <a:r>
              <a:rPr lang="zh-CN" altLang="en-US" dirty="0" smtClean="0"/>
              <a:t>和</a:t>
            </a:r>
            <a:r>
              <a:rPr lang="zh-CN" altLang="zh-CN" dirty="0" smtClean="0"/>
              <a:t>循环结构 </a:t>
            </a:r>
            <a:endParaRPr lang="en-US" altLang="zh-CN" dirty="0" smtClean="0"/>
          </a:p>
          <a:p>
            <a:r>
              <a:rPr lang="en-US" altLang="zh-CN" dirty="0"/>
              <a:t>Java</a:t>
            </a:r>
            <a:r>
              <a:rPr lang="zh-CN" altLang="zh-CN" dirty="0"/>
              <a:t>中的基本输入输</a:t>
            </a:r>
            <a:r>
              <a:rPr lang="zh-CN" altLang="zh-CN" dirty="0" smtClean="0"/>
              <a:t>出</a:t>
            </a:r>
            <a:endParaRPr lang="en-US" altLang="zh-CN" dirty="0" smtClean="0"/>
          </a:p>
          <a:p>
            <a:r>
              <a:rPr lang="zh-CN" altLang="zh-CN" dirty="0" smtClean="0"/>
              <a:t>面向对象基础</a:t>
            </a:r>
            <a:endParaRPr lang="zh-CN" altLang="zh-CN" dirty="0"/>
          </a:p>
          <a:p>
            <a:r>
              <a:rPr lang="zh-CN" altLang="zh-CN" dirty="0" smtClean="0"/>
              <a:t>类</a:t>
            </a:r>
            <a:r>
              <a:rPr lang="zh-CN" altLang="zh-CN" dirty="0"/>
              <a:t>的基本构</a:t>
            </a:r>
            <a:r>
              <a:rPr lang="zh-CN" altLang="zh-CN" dirty="0" smtClean="0"/>
              <a:t>成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类</a:t>
            </a:r>
            <a:r>
              <a:rPr lang="zh-CN" altLang="zh-CN" dirty="0"/>
              <a:t>的</a:t>
            </a:r>
            <a:r>
              <a:rPr lang="zh-CN" altLang="zh-CN" dirty="0" smtClean="0"/>
              <a:t>声明</a:t>
            </a:r>
            <a:r>
              <a:rPr lang="zh-CN" altLang="en-US" dirty="0" smtClean="0"/>
              <a:t>和</a:t>
            </a:r>
            <a:r>
              <a:rPr lang="zh-CN" altLang="zh-CN" dirty="0" smtClean="0"/>
              <a:t>类的实体</a:t>
            </a:r>
            <a:endParaRPr lang="zh-CN" altLang="zh-CN" dirty="0"/>
          </a:p>
          <a:p>
            <a:r>
              <a:rPr lang="zh-CN" altLang="en-US" dirty="0" smtClean="0"/>
              <a:t>类中的方法与重载</a:t>
            </a:r>
            <a:endParaRPr lang="en-US" altLang="zh-CN" dirty="0" smtClean="0"/>
          </a:p>
          <a:p>
            <a:r>
              <a:rPr lang="zh-CN" altLang="en-US" dirty="0" smtClean="0"/>
              <a:t>实例与类级别的方法和变量</a:t>
            </a:r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39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知识点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Java</a:t>
            </a:r>
            <a:r>
              <a:rPr lang="zh-CN" altLang="zh-CN" dirty="0"/>
              <a:t>基础类库</a:t>
            </a:r>
            <a:r>
              <a:rPr lang="zh-CN" altLang="zh-CN" dirty="0" smtClean="0"/>
              <a:t>：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类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System</a:t>
            </a:r>
            <a:r>
              <a:rPr lang="zh-CN" altLang="zh-CN" dirty="0" smtClean="0"/>
              <a:t>类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String</a:t>
            </a:r>
            <a:r>
              <a:rPr lang="zh-CN" altLang="zh-CN" dirty="0" smtClean="0"/>
              <a:t>类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StringBuffer</a:t>
            </a:r>
            <a:r>
              <a:rPr lang="zh-CN" altLang="zh-CN" dirty="0" smtClean="0"/>
              <a:t>类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及</a:t>
            </a:r>
            <a:r>
              <a:rPr lang="zh-CN" altLang="zh-CN" dirty="0" smtClean="0"/>
              <a:t>包装器类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日期日历类 </a:t>
            </a:r>
            <a:endParaRPr lang="en-US" altLang="zh-CN" dirty="0" smtClean="0"/>
          </a:p>
          <a:p>
            <a:r>
              <a:rPr lang="zh-CN" altLang="en-US" dirty="0" smtClean="0"/>
              <a:t>引用和数组</a:t>
            </a:r>
            <a:endParaRPr lang="en-US" altLang="zh-CN" dirty="0" smtClean="0"/>
          </a:p>
          <a:p>
            <a:r>
              <a:rPr lang="zh-CN" altLang="en-US" dirty="0" smtClean="0"/>
              <a:t>构造函数和访问修饰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与类的继承结合</a:t>
            </a:r>
            <a:endParaRPr lang="en-US" altLang="zh-CN" dirty="0" smtClean="0"/>
          </a:p>
          <a:p>
            <a:r>
              <a:rPr lang="zh-CN" altLang="zh-CN" dirty="0"/>
              <a:t>变量的隐藏和方法的重写</a:t>
            </a:r>
            <a:r>
              <a:rPr lang="zh-CN" altLang="zh-CN" dirty="0" smtClean="0"/>
              <a:t>：</a:t>
            </a:r>
            <a:r>
              <a:rPr lang="en-US" altLang="zh-CN" dirty="0" smtClean="0"/>
              <a:t>this</a:t>
            </a:r>
            <a:r>
              <a:rPr lang="zh-CN" altLang="en-US" dirty="0"/>
              <a:t>、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final</a:t>
            </a:r>
          </a:p>
          <a:p>
            <a:r>
              <a:rPr lang="zh-CN" altLang="zh-CN" dirty="0" smtClean="0"/>
              <a:t>多态</a:t>
            </a:r>
            <a:r>
              <a:rPr lang="zh-CN" altLang="en-US" dirty="0" smtClean="0"/>
              <a:t>的基本概念</a:t>
            </a:r>
            <a:endParaRPr lang="zh-CN" altLang="zh-CN" dirty="0"/>
          </a:p>
          <a:p>
            <a:r>
              <a:rPr lang="zh-CN" altLang="zh-CN" dirty="0" smtClean="0"/>
              <a:t>抽象方法和抽象类</a:t>
            </a:r>
            <a:r>
              <a:rPr lang="zh-CN" altLang="zh-CN" dirty="0"/>
              <a:t>：占位程序及其使用</a:t>
            </a:r>
          </a:p>
          <a:p>
            <a:r>
              <a:rPr lang="zh-CN" altLang="zh-CN" dirty="0" smtClean="0"/>
              <a:t>接</a:t>
            </a:r>
            <a:r>
              <a:rPr lang="zh-CN" altLang="zh-CN" dirty="0"/>
              <a:t>口：与抽象类对比介绍</a:t>
            </a:r>
          </a:p>
          <a:p>
            <a:r>
              <a:rPr lang="zh-CN" altLang="zh-CN" dirty="0" smtClean="0"/>
              <a:t>包</a:t>
            </a:r>
            <a:r>
              <a:rPr lang="zh-CN" altLang="zh-CN" dirty="0"/>
              <a:t>：与</a:t>
            </a:r>
            <a:r>
              <a:rPr lang="en-US" altLang="zh-CN" dirty="0"/>
              <a:t>OS</a:t>
            </a:r>
            <a:r>
              <a:rPr lang="zh-CN" altLang="zh-CN" dirty="0"/>
              <a:t>中的文件夹对比介绍</a:t>
            </a:r>
          </a:p>
          <a:p>
            <a:endParaRPr lang="zh-CN" altLang="zh-CN" dirty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60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知识点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、容器、布局</a:t>
            </a:r>
            <a:endParaRPr lang="en-US" altLang="zh-CN" dirty="0" smtClean="0"/>
          </a:p>
          <a:p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zh-CN" altLang="en-US" dirty="0" smtClean="0"/>
              <a:t>异常：捕获、抛出，</a:t>
            </a:r>
            <a:r>
              <a:rPr lang="en-US" altLang="zh-CN" dirty="0" smtClean="0"/>
              <a:t>throws</a:t>
            </a:r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：字符、字节流</a:t>
            </a:r>
            <a:r>
              <a:rPr lang="zh-CN" altLang="zh-CN" dirty="0" smtClean="0"/>
              <a:t>，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泛型：</a:t>
            </a:r>
            <a:endParaRPr lang="en-US" altLang="zh-CN" dirty="0" smtClean="0"/>
          </a:p>
          <a:p>
            <a:r>
              <a:rPr lang="zh-CN" altLang="en-US" dirty="0" smtClean="0"/>
              <a:t>集合类</a:t>
            </a:r>
            <a:endParaRPr lang="zh-CN" altLang="zh-CN" dirty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6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复习资料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PPT</a:t>
            </a:r>
          </a:p>
          <a:p>
            <a:r>
              <a:rPr kumimoji="1" lang="zh-CN" altLang="en-US" dirty="0" smtClean="0"/>
              <a:t>上机题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上课的例子</a:t>
            </a:r>
            <a:endParaRPr kumimoji="1" lang="en-US" altLang="zh-CN" dirty="0" smtClean="0"/>
          </a:p>
          <a:p>
            <a:r>
              <a:rPr kumimoji="1" lang="zh-CN" altLang="en-US" smtClean="0"/>
              <a:t>课本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其他</a:t>
            </a:r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543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20</TotalTime>
  <Words>207</Words>
  <Application>Microsoft Macintosh PowerPoint</Application>
  <PresentationFormat>全屏显示(4:3)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像素</vt:lpstr>
      <vt:lpstr>Java程序设计复习</vt:lpstr>
      <vt:lpstr>考试成绩</vt:lpstr>
      <vt:lpstr>期末考试题型</vt:lpstr>
      <vt:lpstr>知识点</vt:lpstr>
      <vt:lpstr>知识点</vt:lpstr>
      <vt:lpstr>知识点</vt:lpstr>
      <vt:lpstr>复习资料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Java程序设计复习</dc:title>
  <dc:creator>Fang Kong</dc:creator>
  <cp:lastModifiedBy>Fang Kong</cp:lastModifiedBy>
  <cp:revision>4</cp:revision>
  <dcterms:created xsi:type="dcterms:W3CDTF">2016-06-20T06:08:17Z</dcterms:created>
  <dcterms:modified xsi:type="dcterms:W3CDTF">2016-06-20T06:28:19Z</dcterms:modified>
</cp:coreProperties>
</file>