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5" r:id="rId9"/>
    <p:sldId id="270" r:id="rId10"/>
    <p:sldId id="271" r:id="rId11"/>
    <p:sldId id="263" r:id="rId12"/>
    <p:sldId id="267" r:id="rId13"/>
    <p:sldId id="268" r:id="rId14"/>
    <p:sldId id="269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8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3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1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6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4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0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2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7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9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781B-8D65-4DBE-88E6-81EFABE09923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87E0-0093-48FB-9394-4E1FB95C8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Vitual</a:t>
            </a:r>
            <a:r>
              <a:rPr lang="en-US" altLang="zh-CN" dirty="0" smtClean="0"/>
              <a:t> Studio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目标代码</a:t>
            </a:r>
            <a:r>
              <a:rPr lang="zh-CN" altLang="zh-CN" dirty="0" smtClean="0"/>
              <a:t>文件样式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0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获取和安装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zh-CN" altLang="en-US" sz="2400" dirty="0" smtClean="0"/>
              <a:t>方法</a:t>
            </a:r>
            <a:r>
              <a:rPr lang="en-US" altLang="zh-CN" sz="2400" dirty="0" smtClean="0"/>
              <a:t>1</a:t>
            </a:r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下载</a:t>
            </a:r>
            <a:r>
              <a:rPr lang="en-US" altLang="zh-CN" sz="2400" dirty="0" smtClean="0"/>
              <a:t>zip</a:t>
            </a:r>
            <a:r>
              <a:rPr lang="zh-CN" altLang="en-US" sz="2400" dirty="0" smtClean="0"/>
              <a:t>版，直接解压</a:t>
            </a:r>
            <a:endParaRPr lang="en-US" altLang="zh-CN" sz="2400" dirty="0" smtClean="0"/>
          </a:p>
          <a:p>
            <a:r>
              <a:rPr lang="zh-CN" altLang="en-US" sz="2400" dirty="0" smtClean="0"/>
              <a:t>方法</a:t>
            </a:r>
            <a:r>
              <a:rPr lang="en-US" altLang="zh-CN" sz="2400" dirty="0" smtClean="0"/>
              <a:t>2</a:t>
            </a:r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下载安装版，按步骤安装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6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2" y="1480483"/>
            <a:ext cx="644932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将</a:t>
            </a:r>
            <a:r>
              <a:rPr lang="en-US" altLang="zh-CN" dirty="0"/>
              <a:t>myfile.asm</a:t>
            </a:r>
            <a:r>
              <a:rPr lang="zh-CN" altLang="en-US" dirty="0"/>
              <a:t>文件汇编成</a:t>
            </a:r>
            <a:r>
              <a:rPr lang="en-US" altLang="zh-CN" dirty="0"/>
              <a:t>bin</a:t>
            </a:r>
            <a:r>
              <a:rPr lang="zh-CN" altLang="en-US" dirty="0"/>
              <a:t>格式，并指定输出的文件名为</a:t>
            </a:r>
            <a:r>
              <a:rPr lang="en-US" altLang="zh-CN" dirty="0"/>
              <a:t>myfile.com</a:t>
            </a:r>
            <a:r>
              <a:rPr lang="zh-CN" altLang="en-US" dirty="0"/>
              <a:t>。本讲义中主要采用此种方法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nasm</a:t>
            </a:r>
            <a:r>
              <a:rPr lang="en-US" altLang="zh-CN" dirty="0" smtClean="0"/>
              <a:t> </a:t>
            </a:r>
            <a:r>
              <a:rPr lang="en-US" altLang="zh-CN" dirty="0"/>
              <a:t>myfile.asm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f bin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o myfile.com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8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 </a:t>
            </a:r>
            <a:r>
              <a:rPr lang="zh-CN" altLang="en-US" dirty="0" smtClean="0"/>
              <a:t>讲义</a:t>
            </a:r>
            <a:r>
              <a:rPr lang="en-US" altLang="zh-CN" dirty="0" smtClean="0"/>
              <a:t>dp62</a:t>
            </a:r>
            <a:r>
              <a:rPr lang="zh-CN" altLang="en-US" dirty="0" smtClean="0"/>
              <a:t>对应的汇编指令</a:t>
            </a:r>
            <a:endParaRPr lang="en-US" altLang="zh-CN" dirty="0" smtClean="0"/>
          </a:p>
          <a:p>
            <a:r>
              <a:rPr lang="en-US" altLang="zh-CN" dirty="0" err="1" smtClean="0"/>
              <a:t>asm</a:t>
            </a:r>
            <a:r>
              <a:rPr lang="zh-CN" altLang="en-US" dirty="0" smtClean="0"/>
              <a:t>文件中包含多个</a:t>
            </a:r>
            <a:r>
              <a:rPr lang="en-US" altLang="zh-CN" dirty="0" smtClean="0"/>
              <a:t>segment</a:t>
            </a:r>
          </a:p>
          <a:p>
            <a:r>
              <a:rPr lang="zh-CN" altLang="en-US" dirty="0" smtClean="0"/>
              <a:t>不能直接对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文件进行编译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强行编译会报上图中的错误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08335"/>
            <a:ext cx="7886700" cy="11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8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中的代码合并在一个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</a:t>
            </a:r>
            <a:r>
              <a:rPr lang="zh-CN" altLang="en-US" dirty="0"/>
              <a:t>编译为微软</a:t>
            </a:r>
            <a:r>
              <a:rPr lang="en-US" altLang="zh-CN" dirty="0"/>
              <a:t>OMF</a:t>
            </a:r>
            <a:r>
              <a:rPr lang="zh-CN" altLang="en-US" dirty="0"/>
              <a:t>目标</a:t>
            </a:r>
            <a:r>
              <a:rPr lang="zh-CN" altLang="en-US" dirty="0" smtClean="0"/>
              <a:t>文件，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格式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nasm</a:t>
            </a:r>
            <a:r>
              <a:rPr lang="en-US" altLang="zh-CN" dirty="0" smtClean="0"/>
              <a:t> </a:t>
            </a:r>
            <a:r>
              <a:rPr lang="en-US" altLang="zh-CN" dirty="0" smtClean="0"/>
              <a:t>dp62.asm -</a:t>
            </a:r>
            <a:r>
              <a:rPr lang="en-US" altLang="zh-CN" dirty="0" err="1" smtClean="0"/>
              <a:t>fobj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）再用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工具将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文件进行</a:t>
            </a:r>
            <a:r>
              <a:rPr lang="zh-CN" altLang="en-US" dirty="0" smtClean="0"/>
              <a:t>链接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link </a:t>
            </a:r>
            <a:r>
              <a:rPr lang="en-US" altLang="zh-CN" dirty="0" smtClean="0"/>
              <a:t>dp62.obj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2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Visual Box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9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减少编译器额外代码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9" y="1452113"/>
            <a:ext cx="7673458" cy="42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减少编译器额外代码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1" y="1468267"/>
            <a:ext cx="7673458" cy="42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减少编译器额外代码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1" y="1468267"/>
            <a:ext cx="7554629" cy="42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编译优化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54450"/>
            <a:ext cx="7791315" cy="43273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1404" y="6071286"/>
            <a:ext cx="788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禁用优化    使大小最小化      使速度最大化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1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在静态库中使用</a:t>
            </a:r>
            <a:r>
              <a:rPr lang="en-US" altLang="zh-CN" dirty="0"/>
              <a:t>MFC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6" y="1467430"/>
            <a:ext cx="7538569" cy="42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编译同时生成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汇编文件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4921"/>
            <a:ext cx="7526809" cy="41804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650" y="5741772"/>
            <a:ext cx="808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仅有程序集的列表 生成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只包含汇编指令</a:t>
            </a:r>
            <a:endParaRPr lang="en-US" altLang="zh-CN" dirty="0" smtClean="0"/>
          </a:p>
          <a:p>
            <a:r>
              <a:rPr lang="zh-CN" altLang="en-US" dirty="0" smtClean="0"/>
              <a:t>带源代码的程序集 生成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包含汇编指令和</a:t>
            </a:r>
            <a:r>
              <a:rPr lang="zh-CN" altLang="zh-CN" dirty="0"/>
              <a:t>含有作为注释的高级语言源代码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0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NASM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7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获取和安装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6310"/>
            <a:ext cx="7886700" cy="4351338"/>
          </a:xfrm>
        </p:spPr>
        <p:txBody>
          <a:bodyPr/>
          <a:lstStyle/>
          <a:p>
            <a:r>
              <a:rPr lang="en-US" altLang="zh-CN" dirty="0"/>
              <a:t>http://www.nasm.us/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30" y="1910527"/>
            <a:ext cx="7119123" cy="44467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249055" y="2459073"/>
            <a:ext cx="2878934" cy="1592238"/>
            <a:chOff x="4249055" y="2459073"/>
            <a:chExt cx="2878934" cy="1592238"/>
          </a:xfrm>
        </p:grpSpPr>
        <p:sp>
          <p:nvSpPr>
            <p:cNvPr id="5" name="右箭头 4"/>
            <p:cNvSpPr/>
            <p:nvPr/>
          </p:nvSpPr>
          <p:spPr>
            <a:xfrm rot="16200000">
              <a:off x="4078799" y="3051770"/>
              <a:ext cx="1027906" cy="4789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907663" y="3681979"/>
              <a:ext cx="222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选择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DOWNLOAD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49055" y="2459073"/>
              <a:ext cx="645889" cy="196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58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209</Words>
  <Application>Microsoft Office PowerPoint</Application>
  <PresentationFormat>全屏显示(4:3)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主题​​</vt:lpstr>
      <vt:lpstr>Vitual Studio </vt:lpstr>
      <vt:lpstr>减少编译器额外代码</vt:lpstr>
      <vt:lpstr>减少编译器额外代码</vt:lpstr>
      <vt:lpstr>减少编译器额外代码</vt:lpstr>
      <vt:lpstr>编译优化</vt:lpstr>
      <vt:lpstr>在静态库中使用MFC</vt:lpstr>
      <vt:lpstr>编译同时生成.asm汇编文件</vt:lpstr>
      <vt:lpstr>NASM</vt:lpstr>
      <vt:lpstr>获取和安装</vt:lpstr>
      <vt:lpstr>获取和安装</vt:lpstr>
      <vt:lpstr>使用NASM</vt:lpstr>
      <vt:lpstr>PowerPoint 演示文稿</vt:lpstr>
      <vt:lpstr>PowerPoint 演示文稿</vt:lpstr>
      <vt:lpstr>PowerPoint 演示文稿</vt:lpstr>
      <vt:lpstr>Visual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Hu</dc:creator>
  <cp:lastModifiedBy>John Hu</cp:lastModifiedBy>
  <cp:revision>34</cp:revision>
  <dcterms:created xsi:type="dcterms:W3CDTF">2016-05-09T15:24:36Z</dcterms:created>
  <dcterms:modified xsi:type="dcterms:W3CDTF">2016-05-24T01:13:40Z</dcterms:modified>
</cp:coreProperties>
</file>