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1" r:id="rId1"/>
  </p:sldMasterIdLst>
  <p:notesMasterIdLst>
    <p:notesMasterId r:id="rId55"/>
  </p:notesMasterIdLst>
  <p:sldIdLst>
    <p:sldId id="256" r:id="rId2"/>
    <p:sldId id="620" r:id="rId3"/>
    <p:sldId id="569" r:id="rId4"/>
    <p:sldId id="621" r:id="rId5"/>
    <p:sldId id="623" r:id="rId6"/>
    <p:sldId id="624" r:id="rId7"/>
    <p:sldId id="625" r:id="rId8"/>
    <p:sldId id="632" r:id="rId9"/>
    <p:sldId id="635" r:id="rId10"/>
    <p:sldId id="633" r:id="rId11"/>
    <p:sldId id="634" r:id="rId12"/>
    <p:sldId id="637" r:id="rId13"/>
    <p:sldId id="636" r:id="rId14"/>
    <p:sldId id="639" r:id="rId15"/>
    <p:sldId id="641" r:id="rId16"/>
    <p:sldId id="638" r:id="rId17"/>
    <p:sldId id="640" r:id="rId18"/>
    <p:sldId id="642" r:id="rId19"/>
    <p:sldId id="626" r:id="rId20"/>
    <p:sldId id="628" r:id="rId21"/>
    <p:sldId id="627" r:id="rId22"/>
    <p:sldId id="629" r:id="rId23"/>
    <p:sldId id="631" r:id="rId24"/>
    <p:sldId id="630" r:id="rId25"/>
    <p:sldId id="661" r:id="rId26"/>
    <p:sldId id="662" r:id="rId27"/>
    <p:sldId id="664" r:id="rId28"/>
    <p:sldId id="663" r:id="rId29"/>
    <p:sldId id="643" r:id="rId30"/>
    <p:sldId id="665" r:id="rId31"/>
    <p:sldId id="645" r:id="rId32"/>
    <p:sldId id="666" r:id="rId33"/>
    <p:sldId id="667" r:id="rId34"/>
    <p:sldId id="668" r:id="rId35"/>
    <p:sldId id="669" r:id="rId36"/>
    <p:sldId id="670" r:id="rId37"/>
    <p:sldId id="646" r:id="rId38"/>
    <p:sldId id="671" r:id="rId39"/>
    <p:sldId id="672" r:id="rId40"/>
    <p:sldId id="647" r:id="rId41"/>
    <p:sldId id="648" r:id="rId42"/>
    <p:sldId id="649" r:id="rId43"/>
    <p:sldId id="650" r:id="rId44"/>
    <p:sldId id="651" r:id="rId45"/>
    <p:sldId id="652" r:id="rId46"/>
    <p:sldId id="653" r:id="rId47"/>
    <p:sldId id="654" r:id="rId48"/>
    <p:sldId id="655" r:id="rId49"/>
    <p:sldId id="656" r:id="rId50"/>
    <p:sldId id="657" r:id="rId51"/>
    <p:sldId id="658" r:id="rId52"/>
    <p:sldId id="659" r:id="rId53"/>
    <p:sldId id="660" r:id="rId5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66FFFF"/>
    <a:srgbClr val="FFFF99"/>
    <a:srgbClr val="FFFFFF"/>
    <a:srgbClr val="00FFFF"/>
    <a:srgbClr val="FFFFCC"/>
    <a:srgbClr val="D5D38F"/>
    <a:srgbClr val="339966"/>
    <a:srgbClr val="99FF66"/>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494" autoAdjust="0"/>
    <p:restoredTop sz="94660"/>
  </p:normalViewPr>
  <p:slideViewPr>
    <p:cSldViewPr>
      <p:cViewPr varScale="1">
        <p:scale>
          <a:sx n="62" d="100"/>
          <a:sy n="62" d="100"/>
        </p:scale>
        <p:origin x="84" y="83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6041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409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042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042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6042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82E9B110-2FDF-46B6-8373-4AF47E46AF95}" type="slidenum">
              <a:rPr lang="en-US" altLang="zh-CN"/>
              <a:pPr>
                <a:defRPr/>
              </a:pPr>
              <a:t>‹#›</a:t>
            </a:fld>
            <a:endParaRPr lang="en-US" altLang="zh-CN"/>
          </a:p>
        </p:txBody>
      </p:sp>
    </p:spTree>
    <p:extLst>
      <p:ext uri="{BB962C8B-B14F-4D97-AF65-F5344CB8AC3E}">
        <p14:creationId xmlns:p14="http://schemas.microsoft.com/office/powerpoint/2010/main" val="15616980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AF15A4D-CCBB-4DF9-9019-B9A59DC72E87}" type="slidenum">
              <a:rPr lang="en-US" altLang="zh-CN" smtClean="0">
                <a:latin typeface="Arial" charset="0"/>
              </a:rPr>
              <a:pPr eaLnBrk="1" hangingPunct="1"/>
              <a:t>1</a:t>
            </a:fld>
            <a:endParaRPr lang="en-US" altLang="zh-CN" smtClean="0">
              <a:latin typeface="Arial"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0614AFC-59B7-416A-9AAC-B01A70EF122B}" type="slidenum">
              <a:rPr lang="en-US" altLang="zh-CN" smtClean="0">
                <a:latin typeface="Arial" charset="0"/>
              </a:rPr>
              <a:pPr eaLnBrk="1" hangingPunct="1"/>
              <a:t>10</a:t>
            </a:fld>
            <a:endParaRPr lang="en-US" altLang="zh-CN" smtClean="0">
              <a:latin typeface="Arial"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0614AFC-59B7-416A-9AAC-B01A70EF122B}" type="slidenum">
              <a:rPr lang="en-US" altLang="zh-CN" smtClean="0">
                <a:latin typeface="Arial" charset="0"/>
              </a:rPr>
              <a:pPr eaLnBrk="1" hangingPunct="1"/>
              <a:t>11</a:t>
            </a:fld>
            <a:endParaRPr lang="en-US" altLang="zh-CN" smtClean="0">
              <a:latin typeface="Arial"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0614AFC-59B7-416A-9AAC-B01A70EF122B}" type="slidenum">
              <a:rPr lang="en-US" altLang="zh-CN" smtClean="0">
                <a:latin typeface="Arial" charset="0"/>
              </a:rPr>
              <a:pPr eaLnBrk="1" hangingPunct="1"/>
              <a:t>12</a:t>
            </a:fld>
            <a:endParaRPr lang="en-US" altLang="zh-CN" smtClean="0">
              <a:latin typeface="Arial"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0614AFC-59B7-416A-9AAC-B01A70EF122B}" type="slidenum">
              <a:rPr lang="en-US" altLang="zh-CN" smtClean="0">
                <a:latin typeface="Arial" charset="0"/>
              </a:rPr>
              <a:pPr eaLnBrk="1" hangingPunct="1"/>
              <a:t>13</a:t>
            </a:fld>
            <a:endParaRPr lang="en-US" altLang="zh-CN" smtClean="0">
              <a:latin typeface="Arial"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0614AFC-59B7-416A-9AAC-B01A70EF122B}" type="slidenum">
              <a:rPr lang="en-US" altLang="zh-CN" smtClean="0">
                <a:latin typeface="Arial" charset="0"/>
              </a:rPr>
              <a:pPr eaLnBrk="1" hangingPunct="1"/>
              <a:t>14</a:t>
            </a:fld>
            <a:endParaRPr lang="en-US" altLang="zh-CN" smtClean="0">
              <a:latin typeface="Arial"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0614AFC-59B7-416A-9AAC-B01A70EF122B}" type="slidenum">
              <a:rPr lang="en-US" altLang="zh-CN" smtClean="0">
                <a:latin typeface="Arial" charset="0"/>
              </a:rPr>
              <a:pPr eaLnBrk="1" hangingPunct="1"/>
              <a:t>15</a:t>
            </a:fld>
            <a:endParaRPr lang="en-US" altLang="zh-CN" smtClean="0">
              <a:latin typeface="Arial"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0614AFC-59B7-416A-9AAC-B01A70EF122B}" type="slidenum">
              <a:rPr lang="en-US" altLang="zh-CN" smtClean="0">
                <a:latin typeface="Arial" charset="0"/>
              </a:rPr>
              <a:pPr eaLnBrk="1" hangingPunct="1"/>
              <a:t>16</a:t>
            </a:fld>
            <a:endParaRPr lang="en-US" altLang="zh-CN" smtClean="0">
              <a:latin typeface="Arial"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0614AFC-59B7-416A-9AAC-B01A70EF122B}" type="slidenum">
              <a:rPr lang="en-US" altLang="zh-CN" smtClean="0">
                <a:latin typeface="Arial" charset="0"/>
              </a:rPr>
              <a:pPr eaLnBrk="1" hangingPunct="1"/>
              <a:t>17</a:t>
            </a:fld>
            <a:endParaRPr lang="en-US" altLang="zh-CN" smtClean="0">
              <a:latin typeface="Arial"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0614AFC-59B7-416A-9AAC-B01A70EF122B}" type="slidenum">
              <a:rPr lang="en-US" altLang="zh-CN" smtClean="0">
                <a:latin typeface="Arial" charset="0"/>
              </a:rPr>
              <a:pPr eaLnBrk="1" hangingPunct="1"/>
              <a:t>18</a:t>
            </a:fld>
            <a:endParaRPr lang="en-US" altLang="zh-CN" smtClean="0">
              <a:latin typeface="Arial"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0614AFC-59B7-416A-9AAC-B01A70EF122B}" type="slidenum">
              <a:rPr lang="en-US" altLang="zh-CN" smtClean="0">
                <a:latin typeface="Arial" charset="0"/>
              </a:rPr>
              <a:pPr eaLnBrk="1" hangingPunct="1"/>
              <a:t>19</a:t>
            </a:fld>
            <a:endParaRPr lang="en-US" altLang="zh-CN" smtClean="0">
              <a:latin typeface="Arial"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AF15A4D-CCBB-4DF9-9019-B9A59DC72E87}" type="slidenum">
              <a:rPr lang="en-US" altLang="zh-CN" smtClean="0">
                <a:latin typeface="Arial" charset="0"/>
              </a:rPr>
              <a:pPr eaLnBrk="1" hangingPunct="1"/>
              <a:t>2</a:t>
            </a:fld>
            <a:endParaRPr lang="en-US" altLang="zh-CN" smtClean="0">
              <a:latin typeface="Arial"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0614AFC-59B7-416A-9AAC-B01A70EF122B}" type="slidenum">
              <a:rPr lang="en-US" altLang="zh-CN" smtClean="0">
                <a:latin typeface="Arial" charset="0"/>
              </a:rPr>
              <a:pPr eaLnBrk="1" hangingPunct="1"/>
              <a:t>20</a:t>
            </a:fld>
            <a:endParaRPr lang="en-US" altLang="zh-CN" smtClean="0">
              <a:latin typeface="Arial"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0614AFC-59B7-416A-9AAC-B01A70EF122B}" type="slidenum">
              <a:rPr lang="en-US" altLang="zh-CN" smtClean="0">
                <a:latin typeface="Arial" charset="0"/>
              </a:rPr>
              <a:pPr eaLnBrk="1" hangingPunct="1"/>
              <a:t>21</a:t>
            </a:fld>
            <a:endParaRPr lang="en-US" altLang="zh-CN" smtClean="0">
              <a:latin typeface="Arial"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0614AFC-59B7-416A-9AAC-B01A70EF122B}" type="slidenum">
              <a:rPr lang="en-US" altLang="zh-CN" smtClean="0">
                <a:latin typeface="Arial" charset="0"/>
              </a:rPr>
              <a:pPr eaLnBrk="1" hangingPunct="1"/>
              <a:t>22</a:t>
            </a:fld>
            <a:endParaRPr lang="en-US" altLang="zh-CN" smtClean="0">
              <a:latin typeface="Arial"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0614AFC-59B7-416A-9AAC-B01A70EF122B}" type="slidenum">
              <a:rPr lang="en-US" altLang="zh-CN" smtClean="0">
                <a:latin typeface="Arial" charset="0"/>
              </a:rPr>
              <a:pPr eaLnBrk="1" hangingPunct="1"/>
              <a:t>23</a:t>
            </a:fld>
            <a:endParaRPr lang="en-US" altLang="zh-CN" smtClean="0">
              <a:latin typeface="Arial"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0614AFC-59B7-416A-9AAC-B01A70EF122B}" type="slidenum">
              <a:rPr lang="en-US" altLang="zh-CN" smtClean="0">
                <a:latin typeface="Arial" charset="0"/>
              </a:rPr>
              <a:pPr eaLnBrk="1" hangingPunct="1"/>
              <a:t>24</a:t>
            </a:fld>
            <a:endParaRPr lang="en-US" altLang="zh-CN" smtClean="0">
              <a:latin typeface="Arial"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0614AFC-59B7-416A-9AAC-B01A70EF122B}" type="slidenum">
              <a:rPr lang="en-US" altLang="zh-CN" smtClean="0">
                <a:latin typeface="Arial" charset="0"/>
              </a:rPr>
              <a:pPr eaLnBrk="1" hangingPunct="1"/>
              <a:t>25</a:t>
            </a:fld>
            <a:endParaRPr lang="en-US" altLang="zh-CN" smtClean="0">
              <a:latin typeface="Arial"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0614AFC-59B7-416A-9AAC-B01A70EF122B}" type="slidenum">
              <a:rPr lang="en-US" altLang="zh-CN" smtClean="0">
                <a:latin typeface="Arial" charset="0"/>
              </a:rPr>
              <a:pPr eaLnBrk="1" hangingPunct="1"/>
              <a:t>26</a:t>
            </a:fld>
            <a:endParaRPr lang="en-US" altLang="zh-CN" smtClean="0">
              <a:latin typeface="Arial"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0614AFC-59B7-416A-9AAC-B01A70EF122B}" type="slidenum">
              <a:rPr lang="en-US" altLang="zh-CN" smtClean="0">
                <a:latin typeface="Arial" charset="0"/>
              </a:rPr>
              <a:pPr eaLnBrk="1" hangingPunct="1"/>
              <a:t>27</a:t>
            </a:fld>
            <a:endParaRPr lang="en-US" altLang="zh-CN" smtClean="0">
              <a:latin typeface="Arial"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0614AFC-59B7-416A-9AAC-B01A70EF122B}" type="slidenum">
              <a:rPr lang="en-US" altLang="zh-CN" smtClean="0">
                <a:latin typeface="Arial" charset="0"/>
              </a:rPr>
              <a:pPr eaLnBrk="1" hangingPunct="1"/>
              <a:t>28</a:t>
            </a:fld>
            <a:endParaRPr lang="en-US" altLang="zh-CN" smtClean="0">
              <a:latin typeface="Arial"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AF15A4D-CCBB-4DF9-9019-B9A59DC72E87}" type="slidenum">
              <a:rPr lang="en-US" altLang="zh-CN" smtClean="0">
                <a:latin typeface="Arial" charset="0"/>
              </a:rPr>
              <a:pPr eaLnBrk="1" hangingPunct="1"/>
              <a:t>29</a:t>
            </a:fld>
            <a:endParaRPr lang="en-US" altLang="zh-CN" smtClean="0">
              <a:latin typeface="Arial"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0614AFC-59B7-416A-9AAC-B01A70EF122B}" type="slidenum">
              <a:rPr lang="en-US" altLang="zh-CN" smtClean="0">
                <a:latin typeface="Arial" charset="0"/>
              </a:rPr>
              <a:pPr eaLnBrk="1" hangingPunct="1"/>
              <a:t>3</a:t>
            </a:fld>
            <a:endParaRPr lang="en-US" altLang="zh-CN" smtClean="0">
              <a:latin typeface="Arial"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AF15A4D-CCBB-4DF9-9019-B9A59DC72E87}" type="slidenum">
              <a:rPr lang="en-US" altLang="zh-CN" smtClean="0">
                <a:latin typeface="Arial" charset="0"/>
              </a:rPr>
              <a:pPr eaLnBrk="1" hangingPunct="1"/>
              <a:t>30</a:t>
            </a:fld>
            <a:endParaRPr lang="en-US" altLang="zh-CN" smtClean="0">
              <a:latin typeface="Arial"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AF15A4D-CCBB-4DF9-9019-B9A59DC72E87}" type="slidenum">
              <a:rPr lang="en-US" altLang="zh-CN" smtClean="0">
                <a:latin typeface="Arial" charset="0"/>
              </a:rPr>
              <a:pPr eaLnBrk="1" hangingPunct="1"/>
              <a:t>31</a:t>
            </a:fld>
            <a:endParaRPr lang="en-US" altLang="zh-CN" smtClean="0">
              <a:latin typeface="Arial"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AF15A4D-CCBB-4DF9-9019-B9A59DC72E87}" type="slidenum">
              <a:rPr lang="en-US" altLang="zh-CN" smtClean="0">
                <a:latin typeface="Arial" charset="0"/>
              </a:rPr>
              <a:pPr eaLnBrk="1" hangingPunct="1"/>
              <a:t>32</a:t>
            </a:fld>
            <a:endParaRPr lang="en-US" altLang="zh-CN" smtClean="0">
              <a:latin typeface="Arial"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AF15A4D-CCBB-4DF9-9019-B9A59DC72E87}" type="slidenum">
              <a:rPr lang="en-US" altLang="zh-CN" smtClean="0">
                <a:latin typeface="Arial" charset="0"/>
              </a:rPr>
              <a:pPr eaLnBrk="1" hangingPunct="1"/>
              <a:t>33</a:t>
            </a:fld>
            <a:endParaRPr lang="en-US" altLang="zh-CN" smtClean="0">
              <a:latin typeface="Arial"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AF15A4D-CCBB-4DF9-9019-B9A59DC72E87}" type="slidenum">
              <a:rPr lang="en-US" altLang="zh-CN" smtClean="0">
                <a:latin typeface="Arial" charset="0"/>
              </a:rPr>
              <a:pPr eaLnBrk="1" hangingPunct="1"/>
              <a:t>34</a:t>
            </a:fld>
            <a:endParaRPr lang="en-US" altLang="zh-CN" smtClean="0">
              <a:latin typeface="Arial"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AF15A4D-CCBB-4DF9-9019-B9A59DC72E87}" type="slidenum">
              <a:rPr lang="en-US" altLang="zh-CN" smtClean="0">
                <a:latin typeface="Arial" charset="0"/>
              </a:rPr>
              <a:pPr eaLnBrk="1" hangingPunct="1"/>
              <a:t>35</a:t>
            </a:fld>
            <a:endParaRPr lang="en-US" altLang="zh-CN" smtClean="0">
              <a:latin typeface="Arial"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AF15A4D-CCBB-4DF9-9019-B9A59DC72E87}" type="slidenum">
              <a:rPr lang="en-US" altLang="zh-CN" smtClean="0">
                <a:latin typeface="Arial" charset="0"/>
              </a:rPr>
              <a:pPr eaLnBrk="1" hangingPunct="1"/>
              <a:t>36</a:t>
            </a:fld>
            <a:endParaRPr lang="en-US" altLang="zh-CN" smtClean="0">
              <a:latin typeface="Arial"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AF15A4D-CCBB-4DF9-9019-B9A59DC72E87}" type="slidenum">
              <a:rPr lang="en-US" altLang="zh-CN" smtClean="0">
                <a:latin typeface="Arial" charset="0"/>
              </a:rPr>
              <a:pPr eaLnBrk="1" hangingPunct="1"/>
              <a:t>37</a:t>
            </a:fld>
            <a:endParaRPr lang="en-US" altLang="zh-CN" smtClean="0">
              <a:latin typeface="Arial"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AF15A4D-CCBB-4DF9-9019-B9A59DC72E87}" type="slidenum">
              <a:rPr lang="en-US" altLang="zh-CN" smtClean="0">
                <a:latin typeface="Arial" charset="0"/>
              </a:rPr>
              <a:pPr eaLnBrk="1" hangingPunct="1"/>
              <a:t>38</a:t>
            </a:fld>
            <a:endParaRPr lang="en-US" altLang="zh-CN" smtClean="0">
              <a:latin typeface="Arial"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AF15A4D-CCBB-4DF9-9019-B9A59DC72E87}" type="slidenum">
              <a:rPr lang="en-US" altLang="zh-CN" smtClean="0">
                <a:latin typeface="Arial" charset="0"/>
              </a:rPr>
              <a:pPr eaLnBrk="1" hangingPunct="1"/>
              <a:t>39</a:t>
            </a:fld>
            <a:endParaRPr lang="en-US" altLang="zh-CN" smtClean="0">
              <a:latin typeface="Arial"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0614AFC-59B7-416A-9AAC-B01A70EF122B}" type="slidenum">
              <a:rPr lang="en-US" altLang="zh-CN" smtClean="0">
                <a:latin typeface="Arial" charset="0"/>
              </a:rPr>
              <a:pPr eaLnBrk="1" hangingPunct="1"/>
              <a:t>4</a:t>
            </a:fld>
            <a:endParaRPr lang="en-US" altLang="zh-CN" smtClean="0">
              <a:latin typeface="Arial"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AF15A4D-CCBB-4DF9-9019-B9A59DC72E87}" type="slidenum">
              <a:rPr lang="en-US" altLang="zh-CN" smtClean="0">
                <a:latin typeface="Arial" charset="0"/>
              </a:rPr>
              <a:pPr eaLnBrk="1" hangingPunct="1"/>
              <a:t>40</a:t>
            </a:fld>
            <a:endParaRPr lang="en-US" altLang="zh-CN" smtClean="0">
              <a:latin typeface="Arial"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AF15A4D-CCBB-4DF9-9019-B9A59DC72E87}" type="slidenum">
              <a:rPr lang="en-US" altLang="zh-CN" smtClean="0">
                <a:latin typeface="Arial" charset="0"/>
              </a:rPr>
              <a:pPr eaLnBrk="1" hangingPunct="1"/>
              <a:t>41</a:t>
            </a:fld>
            <a:endParaRPr lang="en-US" altLang="zh-CN" smtClean="0">
              <a:latin typeface="Arial"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AF15A4D-CCBB-4DF9-9019-B9A59DC72E87}" type="slidenum">
              <a:rPr lang="en-US" altLang="zh-CN" smtClean="0">
                <a:latin typeface="Arial" charset="0"/>
              </a:rPr>
              <a:pPr eaLnBrk="1" hangingPunct="1"/>
              <a:t>42</a:t>
            </a:fld>
            <a:endParaRPr lang="en-US" altLang="zh-CN" smtClean="0">
              <a:latin typeface="Arial"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AF15A4D-CCBB-4DF9-9019-B9A59DC72E87}" type="slidenum">
              <a:rPr lang="en-US" altLang="zh-CN" smtClean="0">
                <a:latin typeface="Arial" charset="0"/>
              </a:rPr>
              <a:pPr eaLnBrk="1" hangingPunct="1"/>
              <a:t>43</a:t>
            </a:fld>
            <a:endParaRPr lang="en-US" altLang="zh-CN" smtClean="0">
              <a:latin typeface="Arial"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AF15A4D-CCBB-4DF9-9019-B9A59DC72E87}" type="slidenum">
              <a:rPr lang="en-US" altLang="zh-CN" smtClean="0">
                <a:latin typeface="Arial" charset="0"/>
              </a:rPr>
              <a:pPr eaLnBrk="1" hangingPunct="1"/>
              <a:t>44</a:t>
            </a:fld>
            <a:endParaRPr lang="en-US" altLang="zh-CN" smtClean="0">
              <a:latin typeface="Arial"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AF15A4D-CCBB-4DF9-9019-B9A59DC72E87}" type="slidenum">
              <a:rPr lang="en-US" altLang="zh-CN" smtClean="0">
                <a:latin typeface="Arial" charset="0"/>
              </a:rPr>
              <a:pPr eaLnBrk="1" hangingPunct="1"/>
              <a:t>45</a:t>
            </a:fld>
            <a:endParaRPr lang="en-US" altLang="zh-CN" smtClean="0">
              <a:latin typeface="Arial"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AF15A4D-CCBB-4DF9-9019-B9A59DC72E87}" type="slidenum">
              <a:rPr lang="en-US" altLang="zh-CN" smtClean="0">
                <a:latin typeface="Arial" charset="0"/>
              </a:rPr>
              <a:pPr eaLnBrk="1" hangingPunct="1"/>
              <a:t>46</a:t>
            </a:fld>
            <a:endParaRPr lang="en-US" altLang="zh-CN" smtClean="0">
              <a:latin typeface="Arial"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AF15A4D-CCBB-4DF9-9019-B9A59DC72E87}" type="slidenum">
              <a:rPr lang="en-US" altLang="zh-CN" smtClean="0">
                <a:latin typeface="Arial" charset="0"/>
              </a:rPr>
              <a:pPr eaLnBrk="1" hangingPunct="1"/>
              <a:t>47</a:t>
            </a:fld>
            <a:endParaRPr lang="en-US" altLang="zh-CN" smtClean="0">
              <a:latin typeface="Arial"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AF15A4D-CCBB-4DF9-9019-B9A59DC72E87}" type="slidenum">
              <a:rPr lang="en-US" altLang="zh-CN" smtClean="0">
                <a:latin typeface="Arial" charset="0"/>
              </a:rPr>
              <a:pPr eaLnBrk="1" hangingPunct="1"/>
              <a:t>48</a:t>
            </a:fld>
            <a:endParaRPr lang="en-US" altLang="zh-CN" smtClean="0">
              <a:latin typeface="Arial"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AF15A4D-CCBB-4DF9-9019-B9A59DC72E87}" type="slidenum">
              <a:rPr lang="en-US" altLang="zh-CN" smtClean="0">
                <a:latin typeface="Arial" charset="0"/>
              </a:rPr>
              <a:pPr eaLnBrk="1" hangingPunct="1"/>
              <a:t>49</a:t>
            </a:fld>
            <a:endParaRPr lang="en-US" altLang="zh-CN" smtClean="0">
              <a:latin typeface="Arial"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0614AFC-59B7-416A-9AAC-B01A70EF122B}" type="slidenum">
              <a:rPr lang="en-US" altLang="zh-CN" smtClean="0">
                <a:latin typeface="Arial" charset="0"/>
              </a:rPr>
              <a:pPr eaLnBrk="1" hangingPunct="1"/>
              <a:t>5</a:t>
            </a:fld>
            <a:endParaRPr lang="en-US" altLang="zh-CN" smtClean="0">
              <a:latin typeface="Arial"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AF15A4D-CCBB-4DF9-9019-B9A59DC72E87}" type="slidenum">
              <a:rPr lang="en-US" altLang="zh-CN" smtClean="0">
                <a:latin typeface="Arial" charset="0"/>
              </a:rPr>
              <a:pPr eaLnBrk="1" hangingPunct="1"/>
              <a:t>50</a:t>
            </a:fld>
            <a:endParaRPr lang="en-US" altLang="zh-CN" smtClean="0">
              <a:latin typeface="Arial"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AF15A4D-CCBB-4DF9-9019-B9A59DC72E87}" type="slidenum">
              <a:rPr lang="en-US" altLang="zh-CN" smtClean="0">
                <a:latin typeface="Arial" charset="0"/>
              </a:rPr>
              <a:pPr eaLnBrk="1" hangingPunct="1"/>
              <a:t>51</a:t>
            </a:fld>
            <a:endParaRPr lang="en-US" altLang="zh-CN" smtClean="0">
              <a:latin typeface="Arial"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AF15A4D-CCBB-4DF9-9019-B9A59DC72E87}" type="slidenum">
              <a:rPr lang="en-US" altLang="zh-CN" smtClean="0">
                <a:latin typeface="Arial" charset="0"/>
              </a:rPr>
              <a:pPr eaLnBrk="1" hangingPunct="1"/>
              <a:t>52</a:t>
            </a:fld>
            <a:endParaRPr lang="en-US" altLang="zh-CN" smtClean="0">
              <a:latin typeface="Arial"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AF15A4D-CCBB-4DF9-9019-B9A59DC72E87}" type="slidenum">
              <a:rPr lang="en-US" altLang="zh-CN" smtClean="0">
                <a:latin typeface="Arial" charset="0"/>
              </a:rPr>
              <a:pPr eaLnBrk="1" hangingPunct="1"/>
              <a:t>53</a:t>
            </a:fld>
            <a:endParaRPr lang="en-US" altLang="zh-CN" smtClean="0">
              <a:latin typeface="Arial"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0614AFC-59B7-416A-9AAC-B01A70EF122B}" type="slidenum">
              <a:rPr lang="en-US" altLang="zh-CN" smtClean="0">
                <a:latin typeface="Arial" charset="0"/>
              </a:rPr>
              <a:pPr eaLnBrk="1" hangingPunct="1"/>
              <a:t>6</a:t>
            </a:fld>
            <a:endParaRPr lang="en-US" altLang="zh-CN" smtClean="0">
              <a:latin typeface="Arial"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0614AFC-59B7-416A-9AAC-B01A70EF122B}" type="slidenum">
              <a:rPr lang="en-US" altLang="zh-CN" smtClean="0">
                <a:latin typeface="Arial" charset="0"/>
              </a:rPr>
              <a:pPr eaLnBrk="1" hangingPunct="1"/>
              <a:t>7</a:t>
            </a:fld>
            <a:endParaRPr lang="en-US" altLang="zh-CN" smtClean="0">
              <a:latin typeface="Arial"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0614AFC-59B7-416A-9AAC-B01A70EF122B}" type="slidenum">
              <a:rPr lang="en-US" altLang="zh-CN" smtClean="0">
                <a:latin typeface="Arial" charset="0"/>
              </a:rPr>
              <a:pPr eaLnBrk="1" hangingPunct="1"/>
              <a:t>8</a:t>
            </a:fld>
            <a:endParaRPr lang="en-US" altLang="zh-CN" smtClean="0">
              <a:latin typeface="Arial"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0614AFC-59B7-416A-9AAC-B01A70EF122B}" type="slidenum">
              <a:rPr lang="en-US" altLang="zh-CN" smtClean="0">
                <a:latin typeface="Arial" charset="0"/>
              </a:rPr>
              <a:pPr eaLnBrk="1" hangingPunct="1"/>
              <a:t>9</a:t>
            </a:fld>
            <a:endParaRPr lang="en-US" altLang="zh-CN" smtClean="0">
              <a:latin typeface="Arial"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2415540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336074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01830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566738" y="1752600"/>
            <a:ext cx="8001000" cy="4267200"/>
          </a:xfrm>
        </p:spPr>
        <p:txBody>
          <a:bodyPr/>
          <a:lstStyle/>
          <a:p>
            <a:pPr lvl="0"/>
            <a:endParaRPr lang="zh-CN" altLang="en-US" noProof="0" smtClean="0"/>
          </a:p>
        </p:txBody>
      </p:sp>
    </p:spTree>
    <p:extLst>
      <p:ext uri="{BB962C8B-B14F-4D97-AF65-F5344CB8AC3E}">
        <p14:creationId xmlns:p14="http://schemas.microsoft.com/office/powerpoint/2010/main" val="683991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074188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871570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907182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460539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46980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3468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810919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966213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566738" y="1052513"/>
            <a:ext cx="8001000" cy="5113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AutoShape 4"/>
          <p:cNvSpPr>
            <a:spLocks noChangeArrowheads="1"/>
          </p:cNvSpPr>
          <p:nvPr/>
        </p:nvSpPr>
        <p:spPr bwMode="auto">
          <a:xfrm>
            <a:off x="609600" y="908050"/>
            <a:ext cx="7958138" cy="109538"/>
          </a:xfrm>
          <a:custGeom>
            <a:avLst/>
            <a:gdLst>
              <a:gd name="T0" fmla="*/ 0 w 1000"/>
              <a:gd name="T1" fmla="*/ 0 h 1000"/>
              <a:gd name="T2" fmla="*/ 2147483647 w 1000"/>
              <a:gd name="T3" fmla="*/ 0 h 1000"/>
              <a:gd name="T4" fmla="*/ 2147483647 w 1000"/>
              <a:gd name="T5" fmla="*/ 1314287750 h 1000"/>
              <a:gd name="T6" fmla="*/ 0 w 1000"/>
              <a:gd name="T7" fmla="*/ 1314287750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09600" y="6172200"/>
            <a:ext cx="7924800" cy="0"/>
          </a:xfrm>
          <a:prstGeom prst="line">
            <a:avLst/>
          </a:prstGeom>
          <a:noFill/>
          <a:ln w="31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0" name="Text Box 9"/>
          <p:cNvSpPr txBox="1">
            <a:spLocks noChangeArrowheads="1"/>
          </p:cNvSpPr>
          <p:nvPr userDrawn="1"/>
        </p:nvSpPr>
        <p:spPr bwMode="auto">
          <a:xfrm>
            <a:off x="3492500" y="6165850"/>
            <a:ext cx="51133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spcBef>
                <a:spcPct val="50000"/>
              </a:spcBef>
              <a:defRPr/>
            </a:pPr>
            <a:r>
              <a:rPr lang="en-US" altLang="zh-CN" smtClean="0">
                <a:ea typeface="隶书" pitchFamily="49" charset="-122"/>
              </a:rPr>
              <a:t>ASM YJW</a:t>
            </a:r>
          </a:p>
        </p:txBody>
      </p:sp>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Lst>
  <p:timing>
    <p:tnLst>
      <p:par>
        <p:cTn id="1" dur="indefinite" restart="never" nodeType="tmRoot"/>
      </p:par>
    </p:tnLst>
  </p:timing>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2.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5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3.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title"/>
          </p:nvPr>
        </p:nvSpPr>
        <p:spPr>
          <a:xfrm>
            <a:off x="539750" y="260350"/>
            <a:ext cx="8281988" cy="647700"/>
          </a:xfrm>
        </p:spPr>
        <p:txBody>
          <a:bodyPr/>
          <a:lstStyle/>
          <a:p>
            <a:pPr eaLnBrk="1" hangingPunct="1"/>
            <a:r>
              <a:rPr lang="zh-CN" altLang="en-US" b="1" dirty="0" smtClean="0">
                <a:solidFill>
                  <a:srgbClr val="0000FF"/>
                </a:solidFill>
              </a:rPr>
              <a:t>第</a:t>
            </a:r>
            <a:r>
              <a:rPr lang="en-US" altLang="zh-CN" b="1" dirty="0">
                <a:solidFill>
                  <a:srgbClr val="0000FF"/>
                </a:solidFill>
              </a:rPr>
              <a:t>7</a:t>
            </a:r>
            <a:r>
              <a:rPr lang="zh-CN" altLang="en-US" b="1" dirty="0" smtClean="0">
                <a:solidFill>
                  <a:srgbClr val="0000FF"/>
                </a:solidFill>
              </a:rPr>
              <a:t>章  </a:t>
            </a:r>
            <a:r>
              <a:rPr lang="en-US" altLang="zh-CN" b="1" dirty="0" smtClean="0">
                <a:solidFill>
                  <a:srgbClr val="0000FF"/>
                </a:solidFill>
              </a:rPr>
              <a:t>BIOS</a:t>
            </a:r>
            <a:r>
              <a:rPr lang="zh-CN" altLang="en-US" b="1" dirty="0" smtClean="0">
                <a:solidFill>
                  <a:srgbClr val="0000FF"/>
                </a:solidFill>
              </a:rPr>
              <a:t>和虚拟机</a:t>
            </a:r>
            <a:endParaRPr lang="zh-CN" altLang="en-US" dirty="0" smtClean="0"/>
          </a:p>
        </p:txBody>
      </p:sp>
      <p:sp>
        <p:nvSpPr>
          <p:cNvPr id="2051" name="Text Box 6"/>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p>
        </p:txBody>
      </p:sp>
      <p:sp>
        <p:nvSpPr>
          <p:cNvPr id="2" name="TextBox 1"/>
          <p:cNvSpPr txBox="1"/>
          <p:nvPr/>
        </p:nvSpPr>
        <p:spPr>
          <a:xfrm>
            <a:off x="611188" y="6165304"/>
            <a:ext cx="2736676" cy="369332"/>
          </a:xfrm>
          <a:prstGeom prst="rect">
            <a:avLst/>
          </a:prstGeom>
          <a:noFill/>
        </p:spPr>
        <p:txBody>
          <a:bodyPr wrap="square" rtlCol="0">
            <a:spAutoFit/>
          </a:bodyPr>
          <a:lstStyle/>
          <a:p>
            <a:r>
              <a:rPr lang="en-US" altLang="zh-CN" dirty="0" smtClean="0"/>
              <a:t>No:16</a:t>
            </a:r>
            <a:endParaRPr lang="zh-CN" altLang="en-US" dirty="0"/>
          </a:p>
        </p:txBody>
      </p:sp>
      <p:sp>
        <p:nvSpPr>
          <p:cNvPr id="6" name="Text Box 7"/>
          <p:cNvSpPr txBox="1">
            <a:spLocks noChangeArrowheads="1"/>
          </p:cNvSpPr>
          <p:nvPr/>
        </p:nvSpPr>
        <p:spPr bwMode="auto">
          <a:xfrm>
            <a:off x="611188" y="1052736"/>
            <a:ext cx="792162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lnSpc>
                <a:spcPct val="150000"/>
              </a:lnSpc>
            </a:pPr>
            <a:r>
              <a:rPr lang="en-US" altLang="zh-CN" sz="3200" b="1" dirty="0">
                <a:solidFill>
                  <a:schemeClr val="bg1">
                    <a:lumMod val="75000"/>
                  </a:schemeClr>
                </a:solidFill>
              </a:rPr>
              <a:t>7</a:t>
            </a:r>
            <a:r>
              <a:rPr lang="en-US" altLang="zh-CN" sz="3200" b="1" dirty="0" smtClean="0">
                <a:solidFill>
                  <a:schemeClr val="bg1">
                    <a:lumMod val="75000"/>
                  </a:schemeClr>
                </a:solidFill>
              </a:rPr>
              <a:t>.1  BIOS</a:t>
            </a:r>
            <a:r>
              <a:rPr lang="zh-CN" altLang="en-US" sz="3200" b="1" dirty="0" smtClean="0">
                <a:solidFill>
                  <a:schemeClr val="bg1">
                    <a:lumMod val="75000"/>
                  </a:schemeClr>
                </a:solidFill>
              </a:rPr>
              <a:t>及其调用</a:t>
            </a:r>
            <a:endParaRPr lang="zh-CN" altLang="en-US" sz="3200" b="1" dirty="0">
              <a:solidFill>
                <a:schemeClr val="bg1">
                  <a:lumMod val="75000"/>
                </a:schemeClr>
              </a:solidFill>
            </a:endParaRPr>
          </a:p>
          <a:p>
            <a:pPr eaLnBrk="1" hangingPunct="1">
              <a:lnSpc>
                <a:spcPct val="150000"/>
              </a:lnSpc>
            </a:pPr>
            <a:r>
              <a:rPr lang="en-US" altLang="zh-CN" sz="3200" b="1" dirty="0">
                <a:solidFill>
                  <a:srgbClr val="0000FF"/>
                </a:solidFill>
              </a:rPr>
              <a:t>7</a:t>
            </a:r>
            <a:r>
              <a:rPr lang="en-US" altLang="zh-CN" sz="3200" b="1" dirty="0" smtClean="0">
                <a:solidFill>
                  <a:srgbClr val="0000FF"/>
                </a:solidFill>
              </a:rPr>
              <a:t>.2  PC</a:t>
            </a:r>
            <a:r>
              <a:rPr lang="zh-CN" altLang="en-US" sz="3200" b="1" dirty="0" smtClean="0">
                <a:solidFill>
                  <a:srgbClr val="0000FF"/>
                </a:solidFill>
              </a:rPr>
              <a:t>机启动和磁盘</a:t>
            </a:r>
            <a:r>
              <a:rPr lang="en-US" altLang="zh-CN" sz="3200" b="1" dirty="0" smtClean="0">
                <a:solidFill>
                  <a:srgbClr val="0000FF"/>
                </a:solidFill>
              </a:rPr>
              <a:t>I/O</a:t>
            </a:r>
          </a:p>
          <a:p>
            <a:pPr eaLnBrk="1" hangingPunct="1">
              <a:lnSpc>
                <a:spcPct val="150000"/>
              </a:lnSpc>
            </a:pPr>
            <a:r>
              <a:rPr lang="en-US" altLang="zh-CN" sz="3200" b="1" dirty="0" smtClean="0">
                <a:solidFill>
                  <a:srgbClr val="0000FF"/>
                </a:solidFill>
              </a:rPr>
              <a:t>7.3  </a:t>
            </a:r>
            <a:r>
              <a:rPr lang="zh-CN" altLang="en-US" sz="3200" b="1" dirty="0" smtClean="0">
                <a:solidFill>
                  <a:srgbClr val="0000FF"/>
                </a:solidFill>
              </a:rPr>
              <a:t>虚拟机</a:t>
            </a:r>
            <a:endParaRPr lang="en-US" altLang="zh-CN" sz="3200" b="1" dirty="0">
              <a:solidFill>
                <a:srgbClr val="0000FF"/>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9750" y="260350"/>
            <a:ext cx="8281988" cy="647700"/>
          </a:xfrm>
        </p:spPr>
        <p:txBody>
          <a:bodyPr/>
          <a:lstStyle/>
          <a:p>
            <a:pPr eaLnBrk="1" hangingPunct="1"/>
            <a:r>
              <a:rPr lang="en-US" altLang="zh-CN" b="1" dirty="0" smtClean="0">
                <a:solidFill>
                  <a:srgbClr val="0000FF"/>
                </a:solidFill>
              </a:rPr>
              <a:t>7.2.2  </a:t>
            </a:r>
            <a:r>
              <a:rPr lang="zh-CN" altLang="en-US" b="1" dirty="0" smtClean="0">
                <a:solidFill>
                  <a:srgbClr val="0000FF"/>
                </a:solidFill>
              </a:rPr>
              <a:t>磁盘</a:t>
            </a:r>
            <a:r>
              <a:rPr lang="en-US" altLang="zh-CN" b="1" dirty="0" smtClean="0">
                <a:solidFill>
                  <a:srgbClr val="0000FF"/>
                </a:solidFill>
              </a:rPr>
              <a:t>I/O</a:t>
            </a:r>
            <a:endParaRPr lang="zh-CN" altLang="en-US" b="1" dirty="0" smtClean="0">
              <a:solidFill>
                <a:srgbClr val="0000FF"/>
              </a:solidFill>
            </a:endParaRPr>
          </a:p>
        </p:txBody>
      </p:sp>
      <p:sp>
        <p:nvSpPr>
          <p:cNvPr id="5"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扇区及其地址</a:t>
            </a:r>
            <a:endParaRPr lang="zh-CN" altLang="en-US" sz="2800" b="1" dirty="0">
              <a:solidFill>
                <a:srgbClr val="0000FF"/>
              </a:solidFill>
            </a:endParaRPr>
          </a:p>
        </p:txBody>
      </p:sp>
      <p:sp>
        <p:nvSpPr>
          <p:cNvPr id="6" name="矩形 5"/>
          <p:cNvSpPr/>
          <p:nvPr/>
        </p:nvSpPr>
        <p:spPr>
          <a:xfrm>
            <a:off x="611187" y="1628800"/>
            <a:ext cx="7921626" cy="4708981"/>
          </a:xfrm>
          <a:prstGeom prst="rect">
            <a:avLst/>
          </a:prstGeom>
        </p:spPr>
        <p:txBody>
          <a:bodyPr wrap="square">
            <a:spAutoFit/>
          </a:bodyPr>
          <a:lstStyle/>
          <a:p>
            <a:pPr marL="342900" indent="-342900">
              <a:lnSpc>
                <a:spcPts val="3600"/>
              </a:lnSpc>
              <a:buFont typeface="Wingdings" pitchFamily="2" charset="2"/>
              <a:buChar char="ü"/>
              <a:defRPr/>
            </a:pPr>
            <a:r>
              <a:rPr lang="zh-CN" altLang="en-US" sz="2400" b="1" dirty="0" smtClean="0">
                <a:solidFill>
                  <a:srgbClr val="0000FF"/>
                </a:solidFill>
                <a:effectLst>
                  <a:outerShdw blurRad="38100" dist="38100" dir="2700000" algn="tl">
                    <a:srgbClr val="000000">
                      <a:alpha val="43137"/>
                    </a:srgbClr>
                  </a:outerShdw>
                </a:effectLst>
                <a:latin typeface="+mn-ea"/>
                <a:ea typeface="+mn-ea"/>
              </a:rPr>
              <a:t>扇区作为物理介质</a:t>
            </a:r>
            <a:r>
              <a:rPr lang="zh-CN" altLang="en-US" sz="2400" b="1" dirty="0" smtClean="0">
                <a:effectLst>
                  <a:outerShdw blurRad="38100" dist="38100" dir="2700000" algn="tl">
                    <a:srgbClr val="000000">
                      <a:alpha val="43137"/>
                    </a:srgbClr>
                  </a:outerShdw>
                </a:effectLst>
                <a:latin typeface="+mn-ea"/>
                <a:ea typeface="+mn-ea"/>
              </a:rPr>
              <a:t>，指磁道上的一段存储数据的弧形区域。</a:t>
            </a:r>
            <a:endParaRPr lang="en-US" altLang="zh-CN" sz="2400" b="1" dirty="0" smtClean="0">
              <a:effectLst>
                <a:outerShdw blurRad="38100" dist="38100" dir="2700000" algn="tl">
                  <a:srgbClr val="000000">
                    <a:alpha val="43137"/>
                  </a:srgbClr>
                </a:outerShdw>
              </a:effectLst>
              <a:latin typeface="+mn-ea"/>
              <a:ea typeface="+mn-ea"/>
            </a:endParaRPr>
          </a:p>
          <a:p>
            <a:pPr marL="342900" indent="-342900">
              <a:lnSpc>
                <a:spcPts val="3600"/>
              </a:lnSpc>
              <a:buFont typeface="Wingdings" pitchFamily="2" charset="2"/>
              <a:buChar char="ü"/>
              <a:defRPr/>
            </a:pPr>
            <a:r>
              <a:rPr lang="zh-CN" altLang="en-US" sz="2400" b="1" dirty="0" smtClean="0">
                <a:solidFill>
                  <a:srgbClr val="0000FF"/>
                </a:solidFill>
                <a:effectLst>
                  <a:outerShdw blurRad="38100" dist="38100" dir="2700000" algn="tl">
                    <a:srgbClr val="000000">
                      <a:alpha val="43137"/>
                    </a:srgbClr>
                  </a:outerShdw>
                </a:effectLst>
                <a:latin typeface="+mn-ea"/>
                <a:ea typeface="+mn-ea"/>
              </a:rPr>
              <a:t>扇区作为度量单位</a:t>
            </a:r>
            <a:r>
              <a:rPr lang="zh-CN" altLang="en-US" sz="2400" b="1" dirty="0" smtClean="0">
                <a:effectLst>
                  <a:outerShdw blurRad="38100" dist="38100" dir="2700000" algn="tl">
                    <a:srgbClr val="000000">
                      <a:alpha val="43137"/>
                    </a:srgbClr>
                  </a:outerShdw>
                </a:effectLst>
                <a:latin typeface="+mn-ea"/>
                <a:ea typeface="+mn-ea"/>
              </a:rPr>
              <a:t>，表示</a:t>
            </a:r>
            <a:r>
              <a:rPr lang="en-US" altLang="zh-CN" sz="2400" b="1" dirty="0" smtClean="0">
                <a:effectLst>
                  <a:outerShdw blurRad="38100" dist="38100" dir="2700000" algn="tl">
                    <a:srgbClr val="000000">
                      <a:alpha val="43137"/>
                    </a:srgbClr>
                  </a:outerShdw>
                </a:effectLst>
                <a:latin typeface="+mn-ea"/>
                <a:ea typeface="+mn-ea"/>
              </a:rPr>
              <a:t>512</a:t>
            </a:r>
            <a:r>
              <a:rPr lang="zh-CN" altLang="en-US" sz="2400" b="1" dirty="0" smtClean="0">
                <a:effectLst>
                  <a:outerShdw blurRad="38100" dist="38100" dir="2700000" algn="tl">
                    <a:srgbClr val="000000">
                      <a:alpha val="43137"/>
                    </a:srgbClr>
                  </a:outerShdw>
                </a:effectLst>
                <a:latin typeface="+mn-ea"/>
                <a:ea typeface="+mn-ea"/>
              </a:rPr>
              <a:t>字节。通常一个扇区可以存储</a:t>
            </a:r>
            <a:r>
              <a:rPr lang="en-US" altLang="zh-CN" sz="2400" b="1" dirty="0" smtClean="0">
                <a:effectLst>
                  <a:outerShdw blurRad="38100" dist="38100" dir="2700000" algn="tl">
                    <a:srgbClr val="000000">
                      <a:alpha val="43137"/>
                    </a:srgbClr>
                  </a:outerShdw>
                </a:effectLst>
                <a:latin typeface="+mn-ea"/>
                <a:ea typeface="+mn-ea"/>
              </a:rPr>
              <a:t>512</a:t>
            </a:r>
            <a:r>
              <a:rPr lang="zh-CN" altLang="en-US" sz="2400" b="1" dirty="0" smtClean="0">
                <a:effectLst>
                  <a:outerShdw blurRad="38100" dist="38100" dir="2700000" algn="tl">
                    <a:srgbClr val="000000">
                      <a:alpha val="43137"/>
                    </a:srgbClr>
                  </a:outerShdw>
                </a:effectLst>
                <a:latin typeface="+mn-ea"/>
                <a:ea typeface="+mn-ea"/>
              </a:rPr>
              <a:t>字节的数据。</a:t>
            </a:r>
            <a:endParaRPr lang="en-US" altLang="zh-CN" sz="2400" b="1" dirty="0" smtClean="0">
              <a:effectLst>
                <a:outerShdw blurRad="38100" dist="38100" dir="2700000" algn="tl">
                  <a:srgbClr val="000000">
                    <a:alpha val="43137"/>
                  </a:srgbClr>
                </a:outerShdw>
              </a:effectLst>
              <a:latin typeface="+mn-ea"/>
              <a:ea typeface="+mn-ea"/>
            </a:endParaRPr>
          </a:p>
          <a:p>
            <a:pPr marL="342900" indent="-342900">
              <a:lnSpc>
                <a:spcPts val="3600"/>
              </a:lnSpc>
              <a:buFont typeface="Wingdings" pitchFamily="2" charset="2"/>
              <a:buChar char="ü"/>
              <a:defRPr/>
            </a:pPr>
            <a:r>
              <a:rPr lang="zh-CN" altLang="en-US" sz="2400" b="1" dirty="0" smtClean="0">
                <a:effectLst>
                  <a:outerShdw blurRad="38100" dist="38100" dir="2700000" algn="tl">
                    <a:srgbClr val="000000">
                      <a:alpha val="43137"/>
                    </a:srgbClr>
                  </a:outerShdw>
                </a:effectLst>
                <a:latin typeface="+mn-ea"/>
                <a:ea typeface="+mn-ea"/>
              </a:rPr>
              <a:t>传统上，通过</a:t>
            </a:r>
            <a:r>
              <a:rPr lang="zh-CN" altLang="en-US" sz="2400" b="1" dirty="0" smtClean="0">
                <a:solidFill>
                  <a:srgbClr val="FF0000"/>
                </a:solidFill>
                <a:effectLst>
                  <a:outerShdw blurRad="38100" dist="38100" dir="2700000" algn="tl">
                    <a:srgbClr val="000000">
                      <a:alpha val="43137"/>
                    </a:srgbClr>
                  </a:outerShdw>
                </a:effectLst>
                <a:latin typeface="+mn-ea"/>
                <a:ea typeface="+mn-ea"/>
              </a:rPr>
              <a:t>柱面</a:t>
            </a:r>
            <a:r>
              <a:rPr lang="zh-CN" altLang="en-US" sz="2400" b="1" dirty="0" smtClean="0">
                <a:effectLst>
                  <a:outerShdw blurRad="38100" dist="38100" dir="2700000" algn="tl">
                    <a:srgbClr val="000000">
                      <a:alpha val="43137"/>
                    </a:srgbClr>
                  </a:outerShdw>
                </a:effectLst>
                <a:latin typeface="+mn-ea"/>
                <a:ea typeface="+mn-ea"/>
              </a:rPr>
              <a:t>（</a:t>
            </a:r>
            <a:r>
              <a:rPr lang="en-US" altLang="zh-CN" sz="2400" b="1" dirty="0" smtClean="0">
                <a:effectLst>
                  <a:outerShdw blurRad="38100" dist="38100" dir="2700000" algn="tl">
                    <a:srgbClr val="000000">
                      <a:alpha val="43137"/>
                    </a:srgbClr>
                  </a:outerShdw>
                </a:effectLst>
                <a:latin typeface="+mn-ea"/>
                <a:ea typeface="+mn-ea"/>
              </a:rPr>
              <a:t>Cylinder</a:t>
            </a:r>
            <a:r>
              <a:rPr lang="zh-CN" altLang="en-US" sz="2400" b="1" dirty="0" smtClean="0">
                <a:effectLst>
                  <a:outerShdw blurRad="38100" dist="38100" dir="2700000" algn="tl">
                    <a:srgbClr val="000000">
                      <a:alpha val="43137"/>
                    </a:srgbClr>
                  </a:outerShdw>
                </a:effectLst>
                <a:latin typeface="+mn-ea"/>
                <a:ea typeface="+mn-ea"/>
              </a:rPr>
              <a:t>）、</a:t>
            </a:r>
            <a:r>
              <a:rPr lang="zh-CN" altLang="en-US" sz="2400" b="1" dirty="0">
                <a:solidFill>
                  <a:srgbClr val="FF0000"/>
                </a:solidFill>
                <a:effectLst>
                  <a:outerShdw blurRad="38100" dist="38100" dir="2700000" algn="tl">
                    <a:srgbClr val="000000">
                      <a:alpha val="43137"/>
                    </a:srgbClr>
                  </a:outerShdw>
                </a:effectLst>
                <a:latin typeface="+mn-ea"/>
                <a:ea typeface="+mn-ea"/>
              </a:rPr>
              <a:t>磁头</a:t>
            </a:r>
            <a:r>
              <a:rPr lang="zh-CN" altLang="en-US" sz="2400" b="1" dirty="0" smtClean="0">
                <a:effectLst>
                  <a:outerShdw blurRad="38100" dist="38100" dir="2700000" algn="tl">
                    <a:srgbClr val="000000">
                      <a:alpha val="43137"/>
                    </a:srgbClr>
                  </a:outerShdw>
                </a:effectLst>
                <a:latin typeface="+mn-ea"/>
                <a:ea typeface="+mn-ea"/>
              </a:rPr>
              <a:t>（</a:t>
            </a:r>
            <a:r>
              <a:rPr lang="en-US" altLang="zh-CN" sz="2400" b="1" dirty="0" smtClean="0">
                <a:effectLst>
                  <a:outerShdw blurRad="38100" dist="38100" dir="2700000" algn="tl">
                    <a:srgbClr val="000000">
                      <a:alpha val="43137"/>
                    </a:srgbClr>
                  </a:outerShdw>
                </a:effectLst>
                <a:latin typeface="+mn-ea"/>
                <a:ea typeface="+mn-ea"/>
              </a:rPr>
              <a:t>Head</a:t>
            </a:r>
            <a:r>
              <a:rPr lang="zh-CN" altLang="en-US" sz="2400" b="1" dirty="0" smtClean="0">
                <a:effectLst>
                  <a:outerShdw blurRad="38100" dist="38100" dir="2700000" algn="tl">
                    <a:srgbClr val="000000">
                      <a:alpha val="43137"/>
                    </a:srgbClr>
                  </a:outerShdw>
                </a:effectLst>
                <a:latin typeface="+mn-ea"/>
                <a:ea typeface="+mn-ea"/>
              </a:rPr>
              <a:t>）、</a:t>
            </a:r>
            <a:r>
              <a:rPr lang="zh-CN" altLang="en-US" sz="2400" b="1" dirty="0">
                <a:solidFill>
                  <a:srgbClr val="FF0000"/>
                </a:solidFill>
                <a:effectLst>
                  <a:outerShdw blurRad="38100" dist="38100" dir="2700000" algn="tl">
                    <a:srgbClr val="000000">
                      <a:alpha val="43137"/>
                    </a:srgbClr>
                  </a:outerShdw>
                </a:effectLst>
                <a:latin typeface="+mn-ea"/>
                <a:ea typeface="+mn-ea"/>
              </a:rPr>
              <a:t>扇区号</a:t>
            </a:r>
            <a:r>
              <a:rPr lang="zh-CN" altLang="en-US" sz="2400" b="1" dirty="0" smtClean="0">
                <a:effectLst>
                  <a:outerShdw blurRad="38100" dist="38100" dir="2700000" algn="tl">
                    <a:srgbClr val="000000">
                      <a:alpha val="43137"/>
                    </a:srgbClr>
                  </a:outerShdw>
                </a:effectLst>
                <a:latin typeface="+mn-ea"/>
                <a:ea typeface="+mn-ea"/>
              </a:rPr>
              <a:t>（</a:t>
            </a:r>
            <a:r>
              <a:rPr lang="en-US" altLang="zh-CN" sz="2400" b="1" dirty="0" smtClean="0">
                <a:effectLst>
                  <a:outerShdw blurRad="38100" dist="38100" dir="2700000" algn="tl">
                    <a:srgbClr val="000000">
                      <a:alpha val="43137"/>
                    </a:srgbClr>
                  </a:outerShdw>
                </a:effectLst>
                <a:latin typeface="+mn-ea"/>
                <a:ea typeface="+mn-ea"/>
              </a:rPr>
              <a:t>Sector</a:t>
            </a:r>
            <a:r>
              <a:rPr lang="zh-CN" altLang="en-US" sz="2400" b="1" dirty="0" smtClean="0">
                <a:effectLst>
                  <a:outerShdw blurRad="38100" dist="38100" dir="2700000" algn="tl">
                    <a:srgbClr val="000000">
                      <a:alpha val="43137"/>
                    </a:srgbClr>
                  </a:outerShdw>
                </a:effectLst>
                <a:latin typeface="+mn-ea"/>
                <a:ea typeface="+mn-ea"/>
              </a:rPr>
              <a:t>）这</a:t>
            </a:r>
            <a:r>
              <a:rPr lang="zh-CN" altLang="en-US" sz="2400" b="1" dirty="0" smtClean="0">
                <a:solidFill>
                  <a:srgbClr val="0000FF"/>
                </a:solidFill>
                <a:effectLst>
                  <a:outerShdw blurRad="38100" dist="38100" dir="2700000" algn="tl">
                    <a:srgbClr val="000000">
                      <a:alpha val="43137"/>
                    </a:srgbClr>
                  </a:outerShdw>
                </a:effectLst>
                <a:latin typeface="+mn-ea"/>
                <a:ea typeface="+mn-ea"/>
              </a:rPr>
              <a:t>三维地址</a:t>
            </a:r>
            <a:r>
              <a:rPr lang="zh-CN" altLang="en-US" sz="2400" b="1" dirty="0" smtClean="0">
                <a:effectLst>
                  <a:outerShdw blurRad="38100" dist="38100" dir="2700000" algn="tl">
                    <a:srgbClr val="000000">
                      <a:alpha val="43137"/>
                    </a:srgbClr>
                  </a:outerShdw>
                </a:effectLst>
                <a:latin typeface="+mn-ea"/>
                <a:ea typeface="+mn-ea"/>
              </a:rPr>
              <a:t>来指定磁盘上的某个扇区。一个硬盘的柱面数、磁头数和每个磁道的扇区数，就决定了硬盘的最大容量。</a:t>
            </a:r>
            <a:endParaRPr lang="en-US" altLang="zh-CN" sz="2400" b="1" dirty="0" smtClean="0">
              <a:effectLst>
                <a:outerShdw blurRad="38100" dist="38100" dir="2700000" algn="tl">
                  <a:srgbClr val="000000">
                    <a:alpha val="43137"/>
                  </a:srgbClr>
                </a:outerShdw>
              </a:effectLst>
              <a:latin typeface="+mn-ea"/>
              <a:ea typeface="+mn-ea"/>
            </a:endParaRPr>
          </a:p>
          <a:p>
            <a:pPr marL="342900" indent="-342900">
              <a:lnSpc>
                <a:spcPts val="3600"/>
              </a:lnSpc>
              <a:buFont typeface="Wingdings" pitchFamily="2" charset="2"/>
              <a:buChar char="ü"/>
              <a:defRPr/>
            </a:pPr>
            <a:r>
              <a:rPr lang="zh-CN" altLang="en-US" sz="2400" b="1" dirty="0" smtClean="0">
                <a:effectLst>
                  <a:outerShdw blurRad="38100" dist="38100" dir="2700000" algn="tl">
                    <a:srgbClr val="000000">
                      <a:alpha val="43137"/>
                    </a:srgbClr>
                  </a:outerShdw>
                </a:effectLst>
                <a:latin typeface="+mn-ea"/>
                <a:ea typeface="+mn-ea"/>
              </a:rPr>
              <a:t>现在，可以采用</a:t>
            </a:r>
            <a:r>
              <a:rPr lang="zh-CN" altLang="en-US" sz="2400" b="1" dirty="0">
                <a:solidFill>
                  <a:srgbClr val="FF0000"/>
                </a:solidFill>
                <a:effectLst>
                  <a:outerShdw blurRad="38100" dist="38100" dir="2700000" algn="tl">
                    <a:srgbClr val="000000">
                      <a:alpha val="43137"/>
                    </a:srgbClr>
                  </a:outerShdw>
                </a:effectLst>
                <a:latin typeface="+mn-ea"/>
                <a:ea typeface="+mn-ea"/>
              </a:rPr>
              <a:t>绝对扇区号</a:t>
            </a:r>
            <a:r>
              <a:rPr lang="zh-CN" altLang="en-US" sz="2400" b="1" dirty="0" smtClean="0">
                <a:effectLst>
                  <a:outerShdw blurRad="38100" dist="38100" dir="2700000" algn="tl">
                    <a:srgbClr val="000000">
                      <a:alpha val="43137"/>
                    </a:srgbClr>
                  </a:outerShdw>
                </a:effectLst>
                <a:latin typeface="+mn-ea"/>
                <a:ea typeface="+mn-ea"/>
              </a:rPr>
              <a:t>（</a:t>
            </a:r>
            <a:r>
              <a:rPr lang="zh-CN" altLang="en-US" sz="2400" b="1" dirty="0" smtClean="0">
                <a:solidFill>
                  <a:srgbClr val="0000FF"/>
                </a:solidFill>
                <a:effectLst>
                  <a:outerShdw blurRad="38100" dist="38100" dir="2700000" algn="tl">
                    <a:srgbClr val="000000">
                      <a:alpha val="43137"/>
                    </a:srgbClr>
                  </a:outerShdw>
                </a:effectLst>
                <a:latin typeface="+mn-ea"/>
                <a:ea typeface="+mn-ea"/>
              </a:rPr>
              <a:t>一维地址</a:t>
            </a:r>
            <a:r>
              <a:rPr lang="zh-CN" altLang="en-US" sz="2400" b="1" dirty="0" smtClean="0">
                <a:effectLst>
                  <a:outerShdw blurRad="38100" dist="38100" dir="2700000" algn="tl">
                    <a:srgbClr val="000000">
                      <a:alpha val="43137"/>
                    </a:srgbClr>
                  </a:outerShdw>
                </a:effectLst>
                <a:latin typeface="+mn-ea"/>
                <a:ea typeface="+mn-ea"/>
              </a:rPr>
              <a:t>）来指定磁盘上的某个扇区。</a:t>
            </a:r>
            <a:endParaRPr lang="en-US" altLang="zh-CN" sz="2400" b="1" dirty="0">
              <a:effectLst>
                <a:outerShdw blurRad="38100" dist="38100" dir="2700000" algn="tl">
                  <a:srgbClr val="000000">
                    <a:alpha val="43137"/>
                  </a:srgbClr>
                </a:outerShdw>
              </a:effectLst>
              <a:latin typeface="+mn-ea"/>
              <a:ea typeface="+mn-ea"/>
            </a:endParaRPr>
          </a:p>
        </p:txBody>
      </p:sp>
    </p:spTree>
    <p:extLst>
      <p:ext uri="{BB962C8B-B14F-4D97-AF65-F5344CB8AC3E}">
        <p14:creationId xmlns:p14="http://schemas.microsoft.com/office/powerpoint/2010/main" val="8099422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9750" y="260350"/>
            <a:ext cx="8281988" cy="647700"/>
          </a:xfrm>
        </p:spPr>
        <p:txBody>
          <a:bodyPr/>
          <a:lstStyle/>
          <a:p>
            <a:pPr eaLnBrk="1" hangingPunct="1"/>
            <a:r>
              <a:rPr lang="en-US" altLang="zh-CN" b="1" dirty="0" smtClean="0">
                <a:solidFill>
                  <a:srgbClr val="0000FF"/>
                </a:solidFill>
              </a:rPr>
              <a:t>7.2.2  </a:t>
            </a:r>
            <a:r>
              <a:rPr lang="zh-CN" altLang="en-US" b="1" dirty="0" smtClean="0">
                <a:solidFill>
                  <a:srgbClr val="0000FF"/>
                </a:solidFill>
              </a:rPr>
              <a:t>磁盘</a:t>
            </a:r>
            <a:r>
              <a:rPr lang="en-US" altLang="zh-CN" b="1" dirty="0" smtClean="0">
                <a:solidFill>
                  <a:srgbClr val="0000FF"/>
                </a:solidFill>
              </a:rPr>
              <a:t>I/O</a:t>
            </a:r>
            <a:endParaRPr lang="zh-CN" altLang="en-US" b="1" dirty="0" smtClean="0">
              <a:solidFill>
                <a:srgbClr val="0000FF"/>
              </a:solidFill>
            </a:endParaRPr>
          </a:p>
        </p:txBody>
      </p:sp>
      <p:sp>
        <p:nvSpPr>
          <p:cNvPr id="5"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磁盘</a:t>
            </a:r>
            <a:r>
              <a:rPr lang="en-US" altLang="zh-CN" sz="2800" b="1" dirty="0" smtClean="0">
                <a:solidFill>
                  <a:srgbClr val="0000FF"/>
                </a:solidFill>
              </a:rPr>
              <a:t>I/O</a:t>
            </a:r>
            <a:r>
              <a:rPr lang="zh-CN" altLang="en-US" sz="2800" b="1" dirty="0" smtClean="0">
                <a:solidFill>
                  <a:srgbClr val="0000FF"/>
                </a:solidFill>
              </a:rPr>
              <a:t>程序</a:t>
            </a:r>
            <a:endParaRPr lang="zh-CN" altLang="en-US" sz="2800" b="1" dirty="0">
              <a:solidFill>
                <a:srgbClr val="0000FF"/>
              </a:solidFill>
            </a:endParaRPr>
          </a:p>
        </p:txBody>
      </p:sp>
      <p:sp>
        <p:nvSpPr>
          <p:cNvPr id="6" name="矩形 5"/>
          <p:cNvSpPr/>
          <p:nvPr/>
        </p:nvSpPr>
        <p:spPr>
          <a:xfrm>
            <a:off x="611187" y="1628800"/>
            <a:ext cx="7921626" cy="3785652"/>
          </a:xfrm>
          <a:prstGeom prst="rect">
            <a:avLst/>
          </a:prstGeom>
        </p:spPr>
        <p:txBody>
          <a:bodyPr wrap="square">
            <a:spAutoFit/>
          </a:bodyPr>
          <a:lstStyle/>
          <a:p>
            <a:pPr marL="342900" indent="-342900">
              <a:lnSpc>
                <a:spcPts val="3600"/>
              </a:lnSpc>
              <a:buFont typeface="Wingdings" pitchFamily="2" charset="2"/>
              <a:buChar char="ü"/>
              <a:defRPr/>
            </a:pPr>
            <a:r>
              <a:rPr lang="en-US" altLang="zh-CN" sz="2400" b="1" dirty="0" smtClean="0">
                <a:effectLst>
                  <a:outerShdw blurRad="38100" dist="38100" dir="2700000" algn="tl">
                    <a:srgbClr val="000000">
                      <a:alpha val="43137"/>
                    </a:srgbClr>
                  </a:outerShdw>
                </a:effectLst>
                <a:latin typeface="+mn-ea"/>
                <a:ea typeface="+mn-ea"/>
              </a:rPr>
              <a:t>BIOS</a:t>
            </a:r>
            <a:r>
              <a:rPr lang="zh-CN" altLang="en-US" sz="2400" b="1" dirty="0">
                <a:effectLst>
                  <a:outerShdw blurRad="38100" dist="38100" dir="2700000" algn="tl">
                    <a:srgbClr val="000000">
                      <a:alpha val="43137"/>
                    </a:srgbClr>
                  </a:outerShdw>
                </a:effectLst>
                <a:latin typeface="+mn-ea"/>
                <a:ea typeface="+mn-ea"/>
              </a:rPr>
              <a:t>中</a:t>
            </a:r>
            <a:r>
              <a:rPr lang="zh-CN" altLang="en-US" sz="2400" b="1" dirty="0" smtClean="0">
                <a:effectLst>
                  <a:outerShdw blurRad="38100" dist="38100" dir="2700000" algn="tl">
                    <a:srgbClr val="000000">
                      <a:alpha val="43137"/>
                    </a:srgbClr>
                  </a:outerShdw>
                </a:effectLst>
                <a:latin typeface="+mn-ea"/>
                <a:ea typeface="+mn-ea"/>
              </a:rPr>
              <a:t>提供</a:t>
            </a:r>
            <a:r>
              <a:rPr lang="zh-CN" altLang="en-US" sz="2400" b="1" dirty="0">
                <a:effectLst>
                  <a:outerShdw blurRad="38100" dist="38100" dir="2700000" algn="tl">
                    <a:srgbClr val="000000">
                      <a:alpha val="43137"/>
                    </a:srgbClr>
                  </a:outerShdw>
                </a:effectLst>
                <a:latin typeface="+mn-ea"/>
                <a:ea typeface="+mn-ea"/>
              </a:rPr>
              <a:t>磁盘</a:t>
            </a:r>
            <a:r>
              <a:rPr lang="zh-CN" altLang="en-US" sz="2400" b="1" dirty="0" smtClean="0">
                <a:effectLst>
                  <a:outerShdw blurRad="38100" dist="38100" dir="2700000" algn="tl">
                    <a:srgbClr val="000000">
                      <a:alpha val="43137"/>
                    </a:srgbClr>
                  </a:outerShdw>
                </a:effectLst>
                <a:latin typeface="+mn-ea"/>
                <a:ea typeface="+mn-ea"/>
              </a:rPr>
              <a:t>输入输出功能</a:t>
            </a:r>
            <a:r>
              <a:rPr lang="zh-CN" altLang="en-US" sz="2400" b="1" dirty="0">
                <a:effectLst>
                  <a:outerShdw blurRad="38100" dist="38100" dir="2700000" algn="tl">
                    <a:srgbClr val="000000">
                      <a:alpha val="43137"/>
                    </a:srgbClr>
                  </a:outerShdw>
                </a:effectLst>
                <a:latin typeface="+mn-ea"/>
                <a:ea typeface="+mn-ea"/>
              </a:rPr>
              <a:t>的程序被</a:t>
            </a:r>
            <a:r>
              <a:rPr lang="zh-CN" altLang="en-US" sz="2400" b="1" dirty="0" smtClean="0">
                <a:effectLst>
                  <a:outerShdw blurRad="38100" dist="38100" dir="2700000" algn="tl">
                    <a:srgbClr val="000000">
                      <a:alpha val="43137"/>
                    </a:srgbClr>
                  </a:outerShdw>
                </a:effectLst>
                <a:latin typeface="+mn-ea"/>
                <a:ea typeface="+mn-ea"/>
              </a:rPr>
              <a:t>称为</a:t>
            </a:r>
            <a:r>
              <a:rPr lang="zh-CN" altLang="en-US" sz="2400" b="1" u="sng" dirty="0">
                <a:solidFill>
                  <a:srgbClr val="0000FF"/>
                </a:solidFill>
                <a:effectLst>
                  <a:outerShdw blurRad="38100" dist="38100" dir="2700000" algn="tl">
                    <a:srgbClr val="000000">
                      <a:alpha val="43137"/>
                    </a:srgbClr>
                  </a:outerShdw>
                </a:effectLst>
                <a:latin typeface="+mn-ea"/>
                <a:ea typeface="+mn-ea"/>
              </a:rPr>
              <a:t>磁盘</a:t>
            </a:r>
            <a:r>
              <a:rPr lang="en-US" altLang="zh-CN" sz="2400" b="1" u="sng" dirty="0" smtClean="0">
                <a:solidFill>
                  <a:srgbClr val="0000FF"/>
                </a:solidFill>
                <a:effectLst>
                  <a:outerShdw blurRad="38100" dist="38100" dir="2700000" algn="tl">
                    <a:srgbClr val="000000">
                      <a:alpha val="43137"/>
                    </a:srgbClr>
                  </a:outerShdw>
                </a:effectLst>
                <a:latin typeface="+mn-ea"/>
                <a:ea typeface="+mn-ea"/>
              </a:rPr>
              <a:t>I/O</a:t>
            </a:r>
            <a:r>
              <a:rPr lang="zh-CN" altLang="en-US" sz="2400" b="1" u="sng" dirty="0">
                <a:solidFill>
                  <a:srgbClr val="0000FF"/>
                </a:solidFill>
                <a:effectLst>
                  <a:outerShdw blurRad="38100" dist="38100" dir="2700000" algn="tl">
                    <a:srgbClr val="000000">
                      <a:alpha val="43137"/>
                    </a:srgbClr>
                  </a:outerShdw>
                </a:effectLst>
                <a:latin typeface="+mn-ea"/>
                <a:ea typeface="+mn-ea"/>
              </a:rPr>
              <a:t>程序</a:t>
            </a:r>
            <a:r>
              <a:rPr lang="zh-CN" altLang="en-US" sz="2400" b="1" dirty="0">
                <a:effectLst>
                  <a:outerShdw blurRad="38100" dist="38100" dir="2700000" algn="tl">
                    <a:srgbClr val="000000">
                      <a:alpha val="43137"/>
                    </a:srgbClr>
                  </a:outerShdw>
                </a:effectLst>
                <a:latin typeface="+mn-ea"/>
                <a:ea typeface="+mn-ea"/>
              </a:rPr>
              <a:t>。</a:t>
            </a:r>
            <a:r>
              <a:rPr lang="zh-CN" altLang="en-US" sz="2400" b="1" dirty="0" smtClean="0">
                <a:effectLst>
                  <a:outerShdw blurRad="38100" dist="38100" dir="2700000" algn="tl">
                    <a:srgbClr val="000000">
                      <a:alpha val="43137"/>
                    </a:srgbClr>
                  </a:outerShdw>
                </a:effectLst>
                <a:latin typeface="+mn-ea"/>
                <a:ea typeface="+mn-ea"/>
              </a:rPr>
              <a:t>它</a:t>
            </a:r>
            <a:r>
              <a:rPr lang="zh-CN" altLang="en-US" sz="2400" b="1" dirty="0">
                <a:effectLst>
                  <a:outerShdw blurRad="38100" dist="38100" dir="2700000" algn="tl">
                    <a:srgbClr val="000000">
                      <a:alpha val="43137"/>
                    </a:srgbClr>
                  </a:outerShdw>
                </a:effectLst>
                <a:latin typeface="+mn-ea"/>
                <a:ea typeface="+mn-ea"/>
              </a:rPr>
              <a:t>提供</a:t>
            </a:r>
            <a:r>
              <a:rPr lang="zh-CN" altLang="en-US" sz="2400" b="1" dirty="0" smtClean="0">
                <a:effectLst>
                  <a:outerShdw blurRad="38100" dist="38100" dir="2700000" algn="tl">
                    <a:srgbClr val="000000">
                      <a:alpha val="43137"/>
                    </a:srgbClr>
                  </a:outerShdw>
                </a:effectLst>
                <a:latin typeface="+mn-ea"/>
                <a:ea typeface="+mn-ea"/>
              </a:rPr>
              <a:t>磁盘</a:t>
            </a:r>
            <a:r>
              <a:rPr lang="en-US" altLang="zh-CN" sz="2400" b="1" dirty="0">
                <a:effectLst>
                  <a:outerShdw blurRad="38100" dist="38100" dir="2700000" algn="tl">
                    <a:srgbClr val="000000">
                      <a:alpha val="43137"/>
                    </a:srgbClr>
                  </a:outerShdw>
                </a:effectLst>
                <a:latin typeface="+mn-ea"/>
                <a:ea typeface="+mn-ea"/>
              </a:rPr>
              <a:t>(</a:t>
            </a:r>
            <a:r>
              <a:rPr lang="zh-CN" altLang="en-US" sz="2400" b="1" dirty="0">
                <a:effectLst>
                  <a:outerShdw blurRad="38100" dist="38100" dir="2700000" algn="tl">
                    <a:srgbClr val="000000">
                      <a:alpha val="43137"/>
                    </a:srgbClr>
                  </a:outerShdw>
                </a:effectLst>
                <a:latin typeface="+mn-ea"/>
                <a:ea typeface="+mn-ea"/>
              </a:rPr>
              <a:t>包括</a:t>
            </a:r>
            <a:r>
              <a:rPr lang="zh-CN" altLang="en-US" sz="2400" b="1" dirty="0" smtClean="0">
                <a:effectLst>
                  <a:outerShdw blurRad="38100" dist="38100" dir="2700000" algn="tl">
                    <a:srgbClr val="000000">
                      <a:alpha val="43137"/>
                    </a:srgbClr>
                  </a:outerShdw>
                </a:effectLst>
                <a:latin typeface="+mn-ea"/>
                <a:ea typeface="+mn-ea"/>
              </a:rPr>
              <a:t>硬盘</a:t>
            </a:r>
            <a:r>
              <a:rPr lang="zh-CN" altLang="en-US" sz="2400" b="1" dirty="0">
                <a:effectLst>
                  <a:outerShdw blurRad="38100" dist="38100" dir="2700000" algn="tl">
                    <a:srgbClr val="000000">
                      <a:alpha val="43137"/>
                    </a:srgbClr>
                  </a:outerShdw>
                </a:effectLst>
                <a:latin typeface="+mn-ea"/>
                <a:ea typeface="+mn-ea"/>
              </a:rPr>
              <a:t>和软盘</a:t>
            </a:r>
            <a:r>
              <a:rPr lang="en-US" altLang="zh-CN" sz="2400" b="1" dirty="0">
                <a:effectLst>
                  <a:outerShdw blurRad="38100" dist="38100" dir="2700000" algn="tl">
                    <a:srgbClr val="000000">
                      <a:alpha val="43137"/>
                    </a:srgbClr>
                  </a:outerShdw>
                </a:effectLst>
                <a:latin typeface="+mn-ea"/>
                <a:ea typeface="+mn-ea"/>
              </a:rPr>
              <a:t>)</a:t>
            </a:r>
            <a:r>
              <a:rPr lang="zh-CN" altLang="en-US" sz="2400" b="1" dirty="0">
                <a:effectLst>
                  <a:outerShdw blurRad="38100" dist="38100" dir="2700000" algn="tl">
                    <a:srgbClr val="000000">
                      <a:alpha val="43137"/>
                    </a:srgbClr>
                  </a:outerShdw>
                </a:effectLst>
                <a:latin typeface="+mn-ea"/>
                <a:ea typeface="+mn-ea"/>
              </a:rPr>
              <a:t>的</a:t>
            </a:r>
            <a:r>
              <a:rPr lang="zh-CN" altLang="en-US" sz="2400" b="1" dirty="0" smtClean="0">
                <a:effectLst>
                  <a:outerShdw blurRad="38100" dist="38100" dir="2700000" algn="tl">
                    <a:srgbClr val="000000">
                      <a:alpha val="43137"/>
                    </a:srgbClr>
                  </a:outerShdw>
                </a:effectLst>
                <a:latin typeface="+mn-ea"/>
                <a:ea typeface="+mn-ea"/>
              </a:rPr>
              <a:t>复位</a:t>
            </a:r>
            <a:r>
              <a:rPr lang="zh-CN" altLang="en-US" sz="2400" b="1" dirty="0">
                <a:effectLst>
                  <a:outerShdw blurRad="38100" dist="38100" dir="2700000" algn="tl">
                    <a:srgbClr val="000000">
                      <a:alpha val="43137"/>
                    </a:srgbClr>
                  </a:outerShdw>
                </a:effectLst>
                <a:latin typeface="+mn-ea"/>
                <a:ea typeface="+mn-ea"/>
              </a:rPr>
              <a:t>、</a:t>
            </a:r>
            <a:r>
              <a:rPr lang="zh-CN" altLang="en-US" sz="2400" b="1" dirty="0" smtClean="0">
                <a:solidFill>
                  <a:srgbClr val="FF0000"/>
                </a:solidFill>
                <a:effectLst>
                  <a:outerShdw blurRad="38100" dist="38100" dir="2700000" algn="tl">
                    <a:srgbClr val="000000">
                      <a:alpha val="43137"/>
                    </a:srgbClr>
                  </a:outerShdw>
                </a:effectLst>
                <a:latin typeface="+mn-ea"/>
                <a:ea typeface="+mn-ea"/>
              </a:rPr>
              <a:t>读写</a:t>
            </a:r>
            <a:r>
              <a:rPr lang="zh-CN" altLang="en-US" sz="2400" b="1" dirty="0" smtClean="0">
                <a:effectLst>
                  <a:outerShdw blurRad="38100" dist="38100" dir="2700000" algn="tl">
                    <a:srgbClr val="000000">
                      <a:alpha val="43137"/>
                    </a:srgbClr>
                  </a:outerShdw>
                </a:effectLst>
                <a:latin typeface="+mn-ea"/>
                <a:ea typeface="+mn-ea"/>
              </a:rPr>
              <a:t>、校验和格式化</a:t>
            </a:r>
            <a:r>
              <a:rPr lang="zh-CN" altLang="en-US" sz="2400" b="1" dirty="0">
                <a:effectLst>
                  <a:outerShdw blurRad="38100" dist="38100" dir="2700000" algn="tl">
                    <a:srgbClr val="000000">
                      <a:alpha val="43137"/>
                    </a:srgbClr>
                  </a:outerShdw>
                </a:effectLst>
                <a:latin typeface="+mn-ea"/>
                <a:ea typeface="+mn-ea"/>
              </a:rPr>
              <a:t>等功能</a:t>
            </a:r>
            <a:r>
              <a:rPr lang="zh-CN" altLang="en-US" sz="2400" b="1" dirty="0" smtClean="0">
                <a:effectLst>
                  <a:outerShdw blurRad="38100" dist="38100" dir="2700000" algn="tl">
                    <a:srgbClr val="000000">
                      <a:alpha val="43137"/>
                    </a:srgbClr>
                  </a:outerShdw>
                </a:effectLst>
                <a:latin typeface="+mn-ea"/>
                <a:ea typeface="+mn-ea"/>
              </a:rPr>
              <a:t>。每</a:t>
            </a:r>
            <a:r>
              <a:rPr lang="zh-CN" altLang="en-US" sz="2400" b="1" dirty="0">
                <a:effectLst>
                  <a:outerShdw blurRad="38100" dist="38100" dir="2700000" algn="tl">
                    <a:srgbClr val="000000">
                      <a:alpha val="43137"/>
                    </a:srgbClr>
                  </a:outerShdw>
                </a:effectLst>
                <a:latin typeface="+mn-ea"/>
                <a:ea typeface="+mn-ea"/>
              </a:rPr>
              <a:t>一个功能有一个编号。</a:t>
            </a:r>
          </a:p>
          <a:p>
            <a:pPr marL="342900" indent="-342900">
              <a:lnSpc>
                <a:spcPts val="3600"/>
              </a:lnSpc>
              <a:buFont typeface="Wingdings" pitchFamily="2" charset="2"/>
              <a:buChar char="ü"/>
              <a:defRPr/>
            </a:pPr>
            <a:r>
              <a:rPr lang="zh-CN" altLang="en-US" sz="2400" b="1" dirty="0">
                <a:effectLst>
                  <a:outerShdw blurRad="38100" dist="38100" dir="2700000" algn="tl">
                    <a:srgbClr val="000000">
                      <a:alpha val="43137"/>
                    </a:srgbClr>
                  </a:outerShdw>
                </a:effectLst>
                <a:latin typeface="+mn-ea"/>
                <a:ea typeface="+mn-ea"/>
              </a:rPr>
              <a:t>在</a:t>
            </a:r>
            <a:r>
              <a:rPr lang="zh-CN" altLang="en-US" sz="2400" b="1" dirty="0" smtClean="0">
                <a:effectLst>
                  <a:outerShdw blurRad="38100" dist="38100" dir="2700000" algn="tl">
                    <a:srgbClr val="000000">
                      <a:alpha val="43137"/>
                    </a:srgbClr>
                  </a:outerShdw>
                </a:effectLst>
                <a:latin typeface="+mn-ea"/>
                <a:ea typeface="+mn-ea"/>
              </a:rPr>
              <a:t>调用</a:t>
            </a:r>
            <a:r>
              <a:rPr lang="zh-CN" altLang="en-US" sz="2400" b="1" dirty="0">
                <a:effectLst>
                  <a:outerShdw blurRad="38100" dist="38100" dir="2700000" algn="tl">
                    <a:srgbClr val="000000">
                      <a:alpha val="43137"/>
                    </a:srgbClr>
                  </a:outerShdw>
                </a:effectLst>
                <a:latin typeface="+mn-ea"/>
                <a:ea typeface="+mn-ea"/>
              </a:rPr>
              <a:t>磁盘</a:t>
            </a:r>
            <a:r>
              <a:rPr lang="en-US" altLang="zh-CN" sz="2400" b="1" dirty="0" smtClean="0">
                <a:effectLst>
                  <a:outerShdw blurRad="38100" dist="38100" dir="2700000" algn="tl">
                    <a:srgbClr val="000000">
                      <a:alpha val="43137"/>
                    </a:srgbClr>
                  </a:outerShdw>
                </a:effectLst>
                <a:latin typeface="+mn-ea"/>
                <a:ea typeface="+mn-ea"/>
              </a:rPr>
              <a:t>I/O</a:t>
            </a:r>
            <a:r>
              <a:rPr lang="zh-CN" altLang="en-US" sz="2400" b="1" dirty="0">
                <a:effectLst>
                  <a:outerShdw blurRad="38100" dist="38100" dir="2700000" algn="tl">
                    <a:srgbClr val="000000">
                      <a:alpha val="43137"/>
                    </a:srgbClr>
                  </a:outerShdw>
                </a:effectLst>
                <a:latin typeface="+mn-ea"/>
                <a:ea typeface="+mn-ea"/>
              </a:rPr>
              <a:t>程序时</a:t>
            </a:r>
            <a:r>
              <a:rPr lang="zh-CN" altLang="en-US" sz="2400" b="1" dirty="0" smtClean="0">
                <a:effectLst>
                  <a:outerShdw blurRad="38100" dist="38100" dir="2700000" algn="tl">
                    <a:srgbClr val="000000">
                      <a:alpha val="43137"/>
                    </a:srgbClr>
                  </a:outerShdw>
                </a:effectLst>
                <a:latin typeface="+mn-ea"/>
                <a:ea typeface="+mn-ea"/>
              </a:rPr>
              <a:t>，按调用的功能，</a:t>
            </a:r>
            <a:r>
              <a:rPr lang="zh-CN" altLang="en-US" sz="2400" b="1" dirty="0">
                <a:effectLst>
                  <a:outerShdw blurRad="38100" dist="38100" dir="2700000" algn="tl">
                    <a:srgbClr val="000000">
                      <a:alpha val="43137"/>
                    </a:srgbClr>
                  </a:outerShdw>
                </a:effectLst>
                <a:latin typeface="+mn-ea"/>
              </a:rPr>
              <a:t>准备好读写缓存区中的</a:t>
            </a:r>
            <a:r>
              <a:rPr lang="zh-CN" altLang="en-US" sz="2400" b="1" dirty="0" smtClean="0">
                <a:effectLst>
                  <a:outerShdw blurRad="38100" dist="38100" dir="2700000" algn="tl">
                    <a:srgbClr val="000000">
                      <a:alpha val="43137"/>
                    </a:srgbClr>
                  </a:outerShdw>
                </a:effectLst>
                <a:latin typeface="+mn-ea"/>
              </a:rPr>
              <a:t>数据</a:t>
            </a:r>
            <a:r>
              <a:rPr lang="en-US" altLang="zh-CN" sz="2400" b="1" dirty="0" smtClean="0">
                <a:effectLst>
                  <a:outerShdw blurRad="38100" dist="38100" dir="2700000" algn="tl">
                    <a:srgbClr val="000000">
                      <a:alpha val="43137"/>
                    </a:srgbClr>
                  </a:outerShdw>
                </a:effectLst>
                <a:latin typeface="+mn-ea"/>
              </a:rPr>
              <a:t>,</a:t>
            </a:r>
            <a:r>
              <a:rPr lang="zh-CN" altLang="en-US" sz="2400" b="1" dirty="0" smtClean="0">
                <a:effectLst>
                  <a:outerShdw blurRad="38100" dist="38100" dir="2700000" algn="tl">
                    <a:srgbClr val="000000">
                      <a:alpha val="43137"/>
                    </a:srgbClr>
                  </a:outerShdw>
                </a:effectLst>
                <a:latin typeface="+mn-ea"/>
              </a:rPr>
              <a:t>设置</a:t>
            </a:r>
            <a:r>
              <a:rPr lang="zh-CN" altLang="en-US" sz="2400" b="1" dirty="0">
                <a:effectLst>
                  <a:outerShdw blurRad="38100" dist="38100" dir="2700000" algn="tl">
                    <a:srgbClr val="000000">
                      <a:alpha val="43137"/>
                    </a:srgbClr>
                  </a:outerShdw>
                </a:effectLst>
                <a:latin typeface="+mn-ea"/>
              </a:rPr>
              <a:t>好相应的</a:t>
            </a:r>
            <a:r>
              <a:rPr lang="zh-CN" altLang="en-US" sz="2400" b="1" dirty="0" smtClean="0">
                <a:effectLst>
                  <a:outerShdw blurRad="38100" dist="38100" dir="2700000" algn="tl">
                    <a:srgbClr val="000000">
                      <a:alpha val="43137"/>
                    </a:srgbClr>
                  </a:outerShdw>
                </a:effectLst>
                <a:latin typeface="+mn-ea"/>
              </a:rPr>
              <a:t>参数，</a:t>
            </a:r>
            <a:r>
              <a:rPr lang="zh-CN" altLang="en-US" sz="2400" b="1" dirty="0" smtClean="0">
                <a:effectLst>
                  <a:outerShdw blurRad="38100" dist="38100" dir="2700000" algn="tl">
                    <a:srgbClr val="000000">
                      <a:alpha val="43137"/>
                    </a:srgbClr>
                  </a:outerShdw>
                </a:effectLst>
                <a:latin typeface="+mn-ea"/>
                <a:ea typeface="+mn-ea"/>
              </a:rPr>
              <a:t>把</a:t>
            </a:r>
            <a:r>
              <a:rPr lang="zh-CN" altLang="en-US" sz="2400" b="1" dirty="0">
                <a:effectLst>
                  <a:outerShdw blurRad="38100" dist="38100" dir="2700000" algn="tl">
                    <a:srgbClr val="000000">
                      <a:alpha val="43137"/>
                    </a:srgbClr>
                  </a:outerShdw>
                </a:effectLst>
                <a:latin typeface="+mn-ea"/>
                <a:ea typeface="+mn-ea"/>
              </a:rPr>
              <a:t>功能编号置入</a:t>
            </a:r>
            <a:r>
              <a:rPr lang="en-US" altLang="zh-CN" sz="2400" b="1" dirty="0">
                <a:effectLst>
                  <a:outerShdw blurRad="38100" dist="38100" dir="2700000" algn="tl">
                    <a:srgbClr val="000000">
                      <a:alpha val="43137"/>
                    </a:srgbClr>
                  </a:outerShdw>
                </a:effectLst>
                <a:latin typeface="+mn-ea"/>
                <a:ea typeface="+mn-ea"/>
              </a:rPr>
              <a:t>AH</a:t>
            </a:r>
            <a:r>
              <a:rPr lang="zh-CN" altLang="en-US" sz="2400" b="1" dirty="0">
                <a:effectLst>
                  <a:outerShdw blurRad="38100" dist="38100" dir="2700000" algn="tl">
                    <a:srgbClr val="000000">
                      <a:alpha val="43137"/>
                    </a:srgbClr>
                  </a:outerShdw>
                </a:effectLst>
                <a:latin typeface="+mn-ea"/>
                <a:ea typeface="+mn-ea"/>
              </a:rPr>
              <a:t>寄存器</a:t>
            </a:r>
            <a:r>
              <a:rPr lang="zh-CN" altLang="en-US" sz="2400" b="1" dirty="0" smtClean="0">
                <a:effectLst>
                  <a:outerShdw blurRad="38100" dist="38100" dir="2700000" algn="tl">
                    <a:srgbClr val="000000">
                      <a:alpha val="43137"/>
                    </a:srgbClr>
                  </a:outerShdw>
                </a:effectLst>
                <a:latin typeface="+mn-ea"/>
                <a:ea typeface="+mn-ea"/>
              </a:rPr>
              <a:t>，然后</a:t>
            </a:r>
            <a:r>
              <a:rPr lang="zh-CN" altLang="en-US" sz="2400" b="1" dirty="0">
                <a:effectLst>
                  <a:outerShdw blurRad="38100" dist="38100" dir="2700000" algn="tl">
                    <a:srgbClr val="000000">
                      <a:alpha val="43137"/>
                    </a:srgbClr>
                  </a:outerShdw>
                </a:effectLst>
                <a:latin typeface="+mn-ea"/>
                <a:ea typeface="+mn-ea"/>
              </a:rPr>
              <a:t>发出特定的调用指令“</a:t>
            </a:r>
            <a:r>
              <a:rPr lang="en-US" altLang="zh-CN" sz="2400" b="1" dirty="0">
                <a:solidFill>
                  <a:srgbClr val="0000FF"/>
                </a:solidFill>
                <a:effectLst>
                  <a:outerShdw blurRad="38100" dist="38100" dir="2700000" algn="tl">
                    <a:srgbClr val="000000">
                      <a:alpha val="43137"/>
                    </a:srgbClr>
                  </a:outerShdw>
                </a:effectLst>
                <a:latin typeface="+mn-ea"/>
                <a:ea typeface="+mn-ea"/>
              </a:rPr>
              <a:t>INT   </a:t>
            </a:r>
            <a:r>
              <a:rPr lang="en-US" altLang="zh-CN" sz="2400" b="1" dirty="0" smtClean="0">
                <a:solidFill>
                  <a:srgbClr val="0000FF"/>
                </a:solidFill>
                <a:effectLst>
                  <a:outerShdw blurRad="38100" dist="38100" dir="2700000" algn="tl">
                    <a:srgbClr val="000000">
                      <a:alpha val="43137"/>
                    </a:srgbClr>
                  </a:outerShdw>
                </a:effectLst>
                <a:latin typeface="+mn-ea"/>
                <a:ea typeface="+mn-ea"/>
              </a:rPr>
              <a:t>13H</a:t>
            </a:r>
            <a:r>
              <a:rPr lang="en-US" altLang="zh-CN" sz="2400" b="1" dirty="0">
                <a:effectLst>
                  <a:outerShdw blurRad="38100" dist="38100" dir="2700000" algn="tl">
                    <a:srgbClr val="000000">
                      <a:alpha val="43137"/>
                    </a:srgbClr>
                  </a:outerShdw>
                </a:effectLst>
                <a:latin typeface="+mn-ea"/>
                <a:ea typeface="+mn-ea"/>
              </a:rPr>
              <a:t>”</a:t>
            </a:r>
            <a:r>
              <a:rPr lang="zh-CN" altLang="en-US" sz="2400" b="1" dirty="0">
                <a:effectLst>
                  <a:outerShdw blurRad="38100" dist="38100" dir="2700000" algn="tl">
                    <a:srgbClr val="000000">
                      <a:alpha val="43137"/>
                    </a:srgbClr>
                  </a:outerShdw>
                </a:effectLst>
                <a:latin typeface="+mn-ea"/>
                <a:ea typeface="+mn-ea"/>
              </a:rPr>
              <a:t>。调用返回后，从有关寄存器中取得出口</a:t>
            </a:r>
            <a:r>
              <a:rPr lang="zh-CN" altLang="en-US" sz="2400" b="1" dirty="0" smtClean="0">
                <a:effectLst>
                  <a:outerShdw blurRad="38100" dist="38100" dir="2700000" algn="tl">
                    <a:srgbClr val="000000">
                      <a:alpha val="43137"/>
                    </a:srgbClr>
                  </a:outerShdw>
                </a:effectLst>
                <a:latin typeface="+mn-ea"/>
                <a:ea typeface="+mn-ea"/>
              </a:rPr>
              <a:t>参数，从读写缓冲区中取得数据。</a:t>
            </a:r>
            <a:endParaRPr lang="zh-CN" altLang="en-US" sz="2400" b="1" dirty="0">
              <a:effectLst>
                <a:outerShdw blurRad="38100" dist="38100" dir="2700000" algn="tl">
                  <a:srgbClr val="000000">
                    <a:alpha val="43137"/>
                  </a:srgbClr>
                </a:outerShdw>
              </a:effectLst>
              <a:latin typeface="+mn-ea"/>
              <a:ea typeface="+mn-ea"/>
            </a:endParaRPr>
          </a:p>
        </p:txBody>
      </p:sp>
    </p:spTree>
    <p:extLst>
      <p:ext uri="{BB962C8B-B14F-4D97-AF65-F5344CB8AC3E}">
        <p14:creationId xmlns:p14="http://schemas.microsoft.com/office/powerpoint/2010/main" val="23809587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9750" y="260350"/>
            <a:ext cx="8281988" cy="647700"/>
          </a:xfrm>
        </p:spPr>
        <p:txBody>
          <a:bodyPr/>
          <a:lstStyle/>
          <a:p>
            <a:pPr eaLnBrk="1" hangingPunct="1"/>
            <a:r>
              <a:rPr lang="en-US" altLang="zh-CN" b="1" dirty="0" smtClean="0">
                <a:solidFill>
                  <a:srgbClr val="0000FF"/>
                </a:solidFill>
              </a:rPr>
              <a:t>7.2.2  </a:t>
            </a:r>
            <a:r>
              <a:rPr lang="zh-CN" altLang="en-US" b="1" dirty="0" smtClean="0">
                <a:solidFill>
                  <a:srgbClr val="0000FF"/>
                </a:solidFill>
              </a:rPr>
              <a:t>磁盘</a:t>
            </a:r>
            <a:r>
              <a:rPr lang="en-US" altLang="zh-CN" b="1" dirty="0" smtClean="0">
                <a:solidFill>
                  <a:srgbClr val="0000FF"/>
                </a:solidFill>
              </a:rPr>
              <a:t>I/O</a:t>
            </a:r>
            <a:endParaRPr lang="zh-CN" altLang="en-US" b="1" dirty="0" smtClean="0">
              <a:solidFill>
                <a:srgbClr val="0000FF"/>
              </a:solidFill>
            </a:endParaRPr>
          </a:p>
        </p:txBody>
      </p:sp>
      <p:sp>
        <p:nvSpPr>
          <p:cNvPr id="5"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磁盘</a:t>
            </a:r>
            <a:r>
              <a:rPr lang="en-US" altLang="zh-CN" sz="2800" b="1" dirty="0" smtClean="0">
                <a:solidFill>
                  <a:srgbClr val="0000FF"/>
                </a:solidFill>
              </a:rPr>
              <a:t>I/O</a:t>
            </a:r>
            <a:r>
              <a:rPr lang="zh-CN" altLang="en-US" sz="2800" b="1" dirty="0" smtClean="0">
                <a:solidFill>
                  <a:srgbClr val="0000FF"/>
                </a:solidFill>
              </a:rPr>
              <a:t>程序</a:t>
            </a:r>
            <a:endParaRPr lang="zh-CN" altLang="en-US" sz="2800" b="1" dirty="0">
              <a:solidFill>
                <a:srgbClr val="0000FF"/>
              </a:solidFill>
            </a:endParaRPr>
          </a:p>
        </p:txBody>
      </p:sp>
      <p:graphicFrame>
        <p:nvGraphicFramePr>
          <p:cNvPr id="8" name="表格 7"/>
          <p:cNvGraphicFramePr>
            <a:graphicFrameLocks noGrp="1"/>
          </p:cNvGraphicFramePr>
          <p:nvPr>
            <p:extLst>
              <p:ext uri="{D42A27DB-BD31-4B8C-83A1-F6EECF244321}">
                <p14:modId xmlns:p14="http://schemas.microsoft.com/office/powerpoint/2010/main" val="512113341"/>
              </p:ext>
            </p:extLst>
          </p:nvPr>
        </p:nvGraphicFramePr>
        <p:xfrm>
          <a:off x="611188" y="1867170"/>
          <a:ext cx="7755184" cy="4298134"/>
        </p:xfrm>
        <a:graphic>
          <a:graphicData uri="http://schemas.openxmlformats.org/drawingml/2006/table">
            <a:tbl>
              <a:tblPr firstRow="1" firstCol="1" bandRow="1" bandCol="1"/>
              <a:tblGrid>
                <a:gridCol w="1080492">
                  <a:extLst>
                    <a:ext uri="{9D8B030D-6E8A-4147-A177-3AD203B41FA5}">
                      <a16:colId xmlns:a16="http://schemas.microsoft.com/office/drawing/2014/main" val="20000"/>
                    </a:ext>
                  </a:extLst>
                </a:gridCol>
                <a:gridCol w="2808312">
                  <a:extLst>
                    <a:ext uri="{9D8B030D-6E8A-4147-A177-3AD203B41FA5}">
                      <a16:colId xmlns:a16="http://schemas.microsoft.com/office/drawing/2014/main" val="20001"/>
                    </a:ext>
                  </a:extLst>
                </a:gridCol>
                <a:gridCol w="1944216">
                  <a:extLst>
                    <a:ext uri="{9D8B030D-6E8A-4147-A177-3AD203B41FA5}">
                      <a16:colId xmlns:a16="http://schemas.microsoft.com/office/drawing/2014/main" val="20002"/>
                    </a:ext>
                  </a:extLst>
                </a:gridCol>
                <a:gridCol w="1922164">
                  <a:extLst>
                    <a:ext uri="{9D8B030D-6E8A-4147-A177-3AD203B41FA5}">
                      <a16:colId xmlns:a16="http://schemas.microsoft.com/office/drawing/2014/main" val="20003"/>
                    </a:ext>
                  </a:extLst>
                </a:gridCol>
              </a:tblGrid>
              <a:tr h="369186">
                <a:tc>
                  <a:txBody>
                    <a:bodyPr/>
                    <a:lstStyle/>
                    <a:p>
                      <a:pPr algn="ctr">
                        <a:lnSpc>
                          <a:spcPts val="1560"/>
                        </a:lnSpc>
                        <a:spcAft>
                          <a:spcPts val="0"/>
                        </a:spcAft>
                      </a:pPr>
                      <a:r>
                        <a:rPr lang="zh-CN" sz="1800" b="1" kern="100" dirty="0">
                          <a:effectLst>
                            <a:outerShdw blurRad="38100" dist="38100" dir="2700000" algn="tl">
                              <a:srgbClr val="000000">
                                <a:alpha val="43137"/>
                              </a:srgbClr>
                            </a:outerShdw>
                          </a:effectLst>
                          <a:latin typeface="Times New Roman"/>
                          <a:ea typeface="宋体"/>
                          <a:cs typeface="Times New Roman"/>
                        </a:rPr>
                        <a:t>功</a:t>
                      </a:r>
                      <a:r>
                        <a:rPr lang="en-US" sz="1800" b="1" kern="100" dirty="0">
                          <a:effectLst>
                            <a:outerShdw blurRad="38100" dist="38100" dir="2700000" algn="tl">
                              <a:srgbClr val="000000">
                                <a:alpha val="43137"/>
                              </a:srgbClr>
                            </a:outerShdw>
                          </a:effectLst>
                          <a:latin typeface="Times New Roman"/>
                          <a:ea typeface="宋体"/>
                          <a:cs typeface="Times New Roman"/>
                        </a:rPr>
                        <a:t>    </a:t>
                      </a:r>
                      <a:r>
                        <a:rPr lang="zh-CN" sz="1800" b="1" kern="100" dirty="0">
                          <a:effectLst>
                            <a:outerShdw blurRad="38100" dist="38100" dir="2700000" algn="tl">
                              <a:srgbClr val="000000">
                                <a:alpha val="43137"/>
                              </a:srgbClr>
                            </a:outerShdw>
                          </a:effectLst>
                          <a:latin typeface="Times New Roman"/>
                          <a:ea typeface="宋体"/>
                          <a:cs typeface="Times New Roman"/>
                        </a:rPr>
                        <a:t>能</a:t>
                      </a:r>
                    </a:p>
                  </a:txBody>
                  <a:tcPr marL="17780" marR="177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1560"/>
                        </a:lnSpc>
                        <a:spcAft>
                          <a:spcPts val="0"/>
                        </a:spcAft>
                      </a:pPr>
                      <a:r>
                        <a:rPr lang="zh-CN" sz="1800" b="1" kern="100" dirty="0">
                          <a:effectLst>
                            <a:outerShdw blurRad="38100" dist="38100" dir="2700000" algn="tl">
                              <a:srgbClr val="000000">
                                <a:alpha val="43137"/>
                              </a:srgbClr>
                            </a:outerShdw>
                          </a:effectLst>
                          <a:latin typeface="Times New Roman"/>
                          <a:ea typeface="宋体"/>
                          <a:cs typeface="Times New Roman"/>
                        </a:rPr>
                        <a:t>入口参数</a:t>
                      </a: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1560"/>
                        </a:lnSpc>
                        <a:spcAft>
                          <a:spcPts val="0"/>
                        </a:spcAft>
                      </a:pPr>
                      <a:r>
                        <a:rPr lang="zh-CN" sz="1800" b="1" kern="100" dirty="0">
                          <a:effectLst>
                            <a:outerShdw blurRad="38100" dist="38100" dir="2700000" algn="tl">
                              <a:srgbClr val="000000">
                                <a:alpha val="43137"/>
                              </a:srgbClr>
                            </a:outerShdw>
                          </a:effectLst>
                          <a:latin typeface="Times New Roman"/>
                          <a:ea typeface="宋体"/>
                          <a:cs typeface="Times New Roman"/>
                        </a:rPr>
                        <a:t>出口参数</a:t>
                      </a: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1560"/>
                        </a:lnSpc>
                        <a:spcAft>
                          <a:spcPts val="0"/>
                        </a:spcAft>
                      </a:pPr>
                      <a:r>
                        <a:rPr lang="zh-CN" sz="1800" b="1" kern="100" dirty="0">
                          <a:effectLst>
                            <a:outerShdw blurRad="38100" dist="38100" dir="2700000" algn="tl">
                              <a:srgbClr val="000000">
                                <a:alpha val="43137"/>
                              </a:srgbClr>
                            </a:outerShdw>
                          </a:effectLst>
                          <a:latin typeface="Times New Roman"/>
                          <a:ea typeface="宋体"/>
                          <a:cs typeface="Times New Roman"/>
                        </a:rPr>
                        <a:t>说</a:t>
                      </a:r>
                      <a:r>
                        <a:rPr lang="en-US" sz="1800" b="1" kern="100" dirty="0">
                          <a:effectLst>
                            <a:outerShdw blurRad="38100" dist="38100" dir="2700000" algn="tl">
                              <a:srgbClr val="000000">
                                <a:alpha val="43137"/>
                              </a:srgbClr>
                            </a:outerShdw>
                          </a:effectLst>
                          <a:latin typeface="Times New Roman"/>
                          <a:ea typeface="宋体"/>
                          <a:cs typeface="Times New Roman"/>
                        </a:rPr>
                        <a:t>   </a:t>
                      </a:r>
                      <a:r>
                        <a:rPr lang="zh-CN" sz="1800" b="1" kern="100" dirty="0">
                          <a:effectLst>
                            <a:outerShdw blurRad="38100" dist="38100" dir="2700000" algn="tl">
                              <a:srgbClr val="000000">
                                <a:alpha val="43137"/>
                              </a:srgbClr>
                            </a:outerShdw>
                          </a:effectLst>
                          <a:latin typeface="Times New Roman"/>
                          <a:ea typeface="宋体"/>
                          <a:cs typeface="Times New Roman"/>
                        </a:rPr>
                        <a:t>明</a:t>
                      </a:r>
                    </a:p>
                  </a:txBody>
                  <a:tcPr marL="17780" marR="177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241809">
                <a:tc>
                  <a:txBody>
                    <a:bodyPr/>
                    <a:lstStyle/>
                    <a:p>
                      <a:pPr algn="just">
                        <a:lnSpc>
                          <a:spcPts val="2000"/>
                        </a:lnSpc>
                        <a:spcAft>
                          <a:spcPts val="0"/>
                        </a:spcAft>
                      </a:pPr>
                      <a:r>
                        <a:rPr lang="en-US" sz="1800" b="1" kern="100" dirty="0">
                          <a:effectLst>
                            <a:outerShdw blurRad="38100" dist="38100" dir="2700000" algn="tl">
                              <a:srgbClr val="000000">
                                <a:alpha val="43137"/>
                              </a:srgbClr>
                            </a:outerShdw>
                          </a:effectLst>
                          <a:latin typeface="宋体"/>
                          <a:ea typeface="宋体"/>
                          <a:cs typeface="Times New Roman"/>
                        </a:rPr>
                        <a:t>AH=2</a:t>
                      </a:r>
                      <a:endParaRPr lang="zh-CN" sz="1800" b="1" kern="100" dirty="0">
                        <a:effectLst>
                          <a:outerShdw blurRad="38100" dist="38100" dir="2700000" algn="tl">
                            <a:srgbClr val="000000">
                              <a:alpha val="43137"/>
                            </a:srgbClr>
                          </a:outerShdw>
                        </a:effectLst>
                        <a:latin typeface="Times New Roman"/>
                        <a:ea typeface="宋体"/>
                        <a:cs typeface="Times New Roman"/>
                      </a:endParaRPr>
                    </a:p>
                    <a:p>
                      <a:pPr algn="just">
                        <a:lnSpc>
                          <a:spcPts val="2000"/>
                        </a:lnSpc>
                        <a:spcAft>
                          <a:spcPts val="0"/>
                        </a:spcAft>
                      </a:pPr>
                      <a:endParaRPr lang="en-US" altLang="zh-CN" sz="1800" b="1" kern="100" dirty="0" smtClean="0">
                        <a:effectLst>
                          <a:outerShdw blurRad="38100" dist="38100" dir="2700000" algn="tl">
                            <a:srgbClr val="000000">
                              <a:alpha val="43137"/>
                            </a:srgbClr>
                          </a:outerShdw>
                        </a:effectLst>
                        <a:latin typeface="Times New Roman"/>
                        <a:ea typeface="宋体"/>
                        <a:cs typeface="Times New Roman"/>
                      </a:endParaRPr>
                    </a:p>
                    <a:p>
                      <a:pPr algn="just">
                        <a:lnSpc>
                          <a:spcPts val="2000"/>
                        </a:lnSpc>
                        <a:spcAft>
                          <a:spcPts val="0"/>
                        </a:spcAft>
                      </a:pPr>
                      <a:r>
                        <a:rPr lang="zh-CN" altLang="en-US" sz="1800" b="1" kern="100" dirty="0" smtClean="0">
                          <a:effectLst>
                            <a:outerShdw blurRad="38100" dist="38100" dir="2700000" algn="tl">
                              <a:srgbClr val="000000">
                                <a:alpha val="43137"/>
                              </a:srgbClr>
                            </a:outerShdw>
                          </a:effectLst>
                          <a:latin typeface="Times New Roman"/>
                          <a:ea typeface="宋体"/>
                          <a:cs typeface="Times New Roman"/>
                        </a:rPr>
                        <a:t>读扇区</a:t>
                      </a:r>
                      <a:endParaRPr lang="zh-CN" sz="1800" b="1" kern="100" dirty="0">
                        <a:effectLst>
                          <a:outerShdw blurRad="38100" dist="38100" dir="2700000" algn="tl">
                            <a:srgbClr val="000000">
                              <a:alpha val="43137"/>
                            </a:srgbClr>
                          </a:outerShdw>
                        </a:effectLst>
                        <a:latin typeface="Times New Roman"/>
                        <a:ea typeface="宋体"/>
                        <a:cs typeface="Times New Roman"/>
                      </a:endParaRPr>
                    </a:p>
                  </a:txBody>
                  <a:tcPr marL="17780" marR="177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000"/>
                        </a:lnSpc>
                        <a:spcAft>
                          <a:spcPts val="0"/>
                        </a:spcAft>
                      </a:pPr>
                      <a:r>
                        <a:rPr lang="en-US" altLang="zh-CN" sz="1800" b="1" kern="100" dirty="0" smtClean="0">
                          <a:effectLst>
                            <a:outerShdw blurRad="38100" dist="38100" dir="2700000" algn="tl">
                              <a:srgbClr val="000000">
                                <a:alpha val="43137"/>
                              </a:srgbClr>
                            </a:outerShdw>
                          </a:effectLst>
                          <a:latin typeface="+mn-ea"/>
                          <a:ea typeface="+mn-ea"/>
                          <a:cs typeface="Times New Roman"/>
                        </a:rPr>
                        <a:t>ES=</a:t>
                      </a:r>
                      <a:r>
                        <a:rPr lang="zh-CN" altLang="en-US" sz="1800" b="1" kern="100" dirty="0" smtClean="0">
                          <a:effectLst>
                            <a:outerShdw blurRad="38100" dist="38100" dir="2700000" algn="tl">
                              <a:srgbClr val="000000">
                                <a:alpha val="43137"/>
                              </a:srgbClr>
                            </a:outerShdw>
                          </a:effectLst>
                          <a:latin typeface="+mn-ea"/>
                          <a:ea typeface="+mn-ea"/>
                          <a:cs typeface="Times New Roman"/>
                        </a:rPr>
                        <a:t>缓冲区地址段值</a:t>
                      </a:r>
                      <a:endParaRPr lang="en-US" altLang="zh-CN" sz="1800" b="1" kern="100" dirty="0" smtClean="0">
                        <a:effectLst>
                          <a:outerShdw blurRad="38100" dist="38100" dir="2700000" algn="tl">
                            <a:srgbClr val="000000">
                              <a:alpha val="43137"/>
                            </a:srgbClr>
                          </a:outerShdw>
                        </a:effectLst>
                        <a:latin typeface="+mn-ea"/>
                        <a:ea typeface="+mn-ea"/>
                        <a:cs typeface="Times New Roman"/>
                      </a:endParaRPr>
                    </a:p>
                    <a:p>
                      <a:pPr algn="just">
                        <a:lnSpc>
                          <a:spcPts val="2000"/>
                        </a:lnSpc>
                        <a:spcAft>
                          <a:spcPts val="0"/>
                        </a:spcAft>
                      </a:pPr>
                      <a:r>
                        <a:rPr lang="en-US" altLang="zh-CN" sz="1800" b="1" kern="100" dirty="0" smtClean="0">
                          <a:effectLst>
                            <a:outerShdw blurRad="38100" dist="38100" dir="2700000" algn="tl">
                              <a:srgbClr val="000000">
                                <a:alpha val="43137"/>
                              </a:srgbClr>
                            </a:outerShdw>
                          </a:effectLst>
                          <a:latin typeface="+mn-ea"/>
                          <a:ea typeface="+mn-ea"/>
                          <a:cs typeface="Times New Roman"/>
                        </a:rPr>
                        <a:t>BX=</a:t>
                      </a:r>
                      <a:r>
                        <a:rPr lang="zh-CN" altLang="en-US" sz="1800" b="1" kern="100" dirty="0" smtClean="0">
                          <a:effectLst>
                            <a:outerShdw blurRad="38100" dist="38100" dir="2700000" algn="tl">
                              <a:srgbClr val="000000">
                                <a:alpha val="43137"/>
                              </a:srgbClr>
                            </a:outerShdw>
                          </a:effectLst>
                          <a:latin typeface="+mn-ea"/>
                          <a:ea typeface="+mn-ea"/>
                          <a:cs typeface="Times New Roman"/>
                        </a:rPr>
                        <a:t>缓冲区地址偏移</a:t>
                      </a:r>
                      <a:endParaRPr lang="zh-CN" altLang="zh-CN" sz="1800" b="1" kern="100" dirty="0" smtClean="0">
                        <a:effectLst>
                          <a:outerShdw blurRad="38100" dist="38100" dir="2700000" algn="tl">
                            <a:srgbClr val="000000">
                              <a:alpha val="43137"/>
                            </a:srgbClr>
                          </a:outerShdw>
                        </a:effectLst>
                        <a:latin typeface="+mn-ea"/>
                        <a:ea typeface="+mn-ea"/>
                        <a:cs typeface="Times New Roman"/>
                      </a:endParaRPr>
                    </a:p>
                    <a:p>
                      <a:pPr marL="0" marR="0" indent="0" algn="just" defTabSz="914400" rtl="0" eaLnBrk="1" fontAlgn="auto" latinLnBrk="0" hangingPunct="1">
                        <a:lnSpc>
                          <a:spcPts val="2000"/>
                        </a:lnSpc>
                        <a:spcBef>
                          <a:spcPts val="0"/>
                        </a:spcBef>
                        <a:spcAft>
                          <a:spcPts val="0"/>
                        </a:spcAft>
                        <a:buClrTx/>
                        <a:buSzTx/>
                        <a:buFontTx/>
                        <a:buNone/>
                        <a:tabLst/>
                        <a:defRPr/>
                      </a:pPr>
                      <a:r>
                        <a:rPr lang="en-US" altLang="zh-CN" sz="1800" b="1" kern="100" dirty="0" smtClean="0">
                          <a:effectLst>
                            <a:outerShdw blurRad="38100" dist="38100" dir="2700000" algn="tl">
                              <a:srgbClr val="000000">
                                <a:alpha val="43137"/>
                              </a:srgbClr>
                            </a:outerShdw>
                          </a:effectLst>
                          <a:latin typeface="+mn-ea"/>
                          <a:ea typeface="+mn-ea"/>
                          <a:cs typeface="Times New Roman"/>
                        </a:rPr>
                        <a:t>AL=</a:t>
                      </a:r>
                      <a:r>
                        <a:rPr lang="zh-CN" altLang="en-US" sz="1800" b="1" kern="100" dirty="0" smtClean="0">
                          <a:effectLst>
                            <a:outerShdw blurRad="38100" dist="38100" dir="2700000" algn="tl">
                              <a:srgbClr val="000000">
                                <a:alpha val="43137"/>
                              </a:srgbClr>
                            </a:outerShdw>
                          </a:effectLst>
                          <a:latin typeface="+mn-ea"/>
                          <a:ea typeface="+mn-ea"/>
                          <a:cs typeface="Times New Roman"/>
                        </a:rPr>
                        <a:t>扇区数</a:t>
                      </a:r>
                      <a:endParaRPr lang="en-US" altLang="zh-CN" sz="1800" b="1" kern="100" dirty="0" smtClean="0">
                        <a:effectLst>
                          <a:outerShdw blurRad="38100" dist="38100" dir="2700000" algn="tl">
                            <a:srgbClr val="000000">
                              <a:alpha val="43137"/>
                            </a:srgbClr>
                          </a:outerShdw>
                        </a:effectLst>
                        <a:latin typeface="+mn-ea"/>
                        <a:ea typeface="+mn-ea"/>
                        <a:cs typeface="Times New Roman"/>
                      </a:endParaRPr>
                    </a:p>
                    <a:p>
                      <a:pPr algn="just">
                        <a:lnSpc>
                          <a:spcPts val="2000"/>
                        </a:lnSpc>
                        <a:spcAft>
                          <a:spcPts val="0"/>
                        </a:spcAft>
                      </a:pPr>
                      <a:r>
                        <a:rPr lang="en-US" altLang="zh-CN" sz="1800" b="1" kern="100" dirty="0" smtClean="0">
                          <a:solidFill>
                            <a:srgbClr val="0000FF"/>
                          </a:solidFill>
                          <a:effectLst>
                            <a:outerShdw blurRad="38100" dist="38100" dir="2700000" algn="tl">
                              <a:srgbClr val="000000">
                                <a:alpha val="43137"/>
                              </a:srgbClr>
                            </a:outerShdw>
                          </a:effectLst>
                          <a:latin typeface="+mn-ea"/>
                          <a:ea typeface="+mn-ea"/>
                          <a:cs typeface="Times New Roman"/>
                        </a:rPr>
                        <a:t>DH=</a:t>
                      </a:r>
                      <a:r>
                        <a:rPr lang="zh-CN" altLang="en-US" sz="1800" b="1" kern="100" dirty="0" smtClean="0">
                          <a:solidFill>
                            <a:srgbClr val="0000FF"/>
                          </a:solidFill>
                          <a:effectLst>
                            <a:outerShdw blurRad="38100" dist="38100" dir="2700000" algn="tl">
                              <a:srgbClr val="000000">
                                <a:alpha val="43137"/>
                              </a:srgbClr>
                            </a:outerShdw>
                          </a:effectLst>
                          <a:latin typeface="+mn-ea"/>
                          <a:ea typeface="+mn-ea"/>
                          <a:cs typeface="Times New Roman"/>
                        </a:rPr>
                        <a:t>磁头号</a:t>
                      </a:r>
                      <a:endParaRPr lang="en-US" altLang="zh-CN" sz="1800" b="1" kern="100" dirty="0" smtClean="0">
                        <a:solidFill>
                          <a:srgbClr val="0000FF"/>
                        </a:solidFill>
                        <a:effectLst>
                          <a:outerShdw blurRad="38100" dist="38100" dir="2700000" algn="tl">
                            <a:srgbClr val="000000">
                              <a:alpha val="43137"/>
                            </a:srgbClr>
                          </a:outerShdw>
                        </a:effectLst>
                        <a:latin typeface="+mn-ea"/>
                        <a:ea typeface="+mn-ea"/>
                        <a:cs typeface="Times New Roman"/>
                      </a:endParaRPr>
                    </a:p>
                    <a:p>
                      <a:pPr algn="just">
                        <a:lnSpc>
                          <a:spcPts val="2000"/>
                        </a:lnSpc>
                        <a:spcAft>
                          <a:spcPts val="0"/>
                        </a:spcAft>
                      </a:pPr>
                      <a:r>
                        <a:rPr lang="en-US" altLang="zh-CN" sz="1800" b="1" kern="100" dirty="0" smtClean="0">
                          <a:effectLst>
                            <a:outerShdw blurRad="38100" dist="38100" dir="2700000" algn="tl">
                              <a:srgbClr val="000000">
                                <a:alpha val="43137"/>
                              </a:srgbClr>
                            </a:outerShdw>
                          </a:effectLst>
                          <a:latin typeface="+mn-ea"/>
                          <a:ea typeface="+mn-ea"/>
                          <a:cs typeface="Times New Roman"/>
                        </a:rPr>
                        <a:t>DL=</a:t>
                      </a:r>
                      <a:r>
                        <a:rPr lang="zh-CN" altLang="en-US" sz="1800" b="1" kern="100" dirty="0" smtClean="0">
                          <a:effectLst>
                            <a:outerShdw blurRad="38100" dist="38100" dir="2700000" algn="tl">
                              <a:srgbClr val="000000">
                                <a:alpha val="43137"/>
                              </a:srgbClr>
                            </a:outerShdw>
                          </a:effectLst>
                          <a:latin typeface="+mn-ea"/>
                          <a:ea typeface="+mn-ea"/>
                          <a:cs typeface="Times New Roman"/>
                        </a:rPr>
                        <a:t>驱动器号</a:t>
                      </a:r>
                      <a:endParaRPr lang="en-US" altLang="zh-CN" sz="1800" b="1" kern="100" dirty="0" smtClean="0">
                        <a:effectLst>
                          <a:outerShdw blurRad="38100" dist="38100" dir="2700000" algn="tl">
                            <a:srgbClr val="000000">
                              <a:alpha val="43137"/>
                            </a:srgbClr>
                          </a:outerShdw>
                        </a:effectLst>
                        <a:latin typeface="+mn-ea"/>
                        <a:ea typeface="+mn-ea"/>
                        <a:cs typeface="Times New Roman"/>
                      </a:endParaRPr>
                    </a:p>
                    <a:p>
                      <a:pPr algn="just">
                        <a:lnSpc>
                          <a:spcPts val="2000"/>
                        </a:lnSpc>
                        <a:spcAft>
                          <a:spcPts val="0"/>
                        </a:spcAft>
                      </a:pPr>
                      <a:r>
                        <a:rPr lang="en-US" altLang="zh-CN" sz="1800" b="1" kern="100" dirty="0" smtClean="0">
                          <a:solidFill>
                            <a:srgbClr val="0000FF"/>
                          </a:solidFill>
                          <a:effectLst>
                            <a:outerShdw blurRad="38100" dist="38100" dir="2700000" algn="tl">
                              <a:srgbClr val="000000">
                                <a:alpha val="43137"/>
                              </a:srgbClr>
                            </a:outerShdw>
                          </a:effectLst>
                          <a:latin typeface="+mn-ea"/>
                          <a:ea typeface="+mn-ea"/>
                          <a:cs typeface="Times New Roman"/>
                        </a:rPr>
                        <a:t>CH=</a:t>
                      </a:r>
                      <a:r>
                        <a:rPr lang="zh-CN" altLang="en-US" sz="1800" b="1" kern="100" dirty="0" smtClean="0">
                          <a:solidFill>
                            <a:srgbClr val="0000FF"/>
                          </a:solidFill>
                          <a:effectLst>
                            <a:outerShdw blurRad="38100" dist="38100" dir="2700000" algn="tl">
                              <a:srgbClr val="000000">
                                <a:alpha val="43137"/>
                              </a:srgbClr>
                            </a:outerShdw>
                          </a:effectLst>
                          <a:latin typeface="+mn-ea"/>
                          <a:ea typeface="+mn-ea"/>
                          <a:cs typeface="Times New Roman"/>
                        </a:rPr>
                        <a:t>柱面号</a:t>
                      </a:r>
                      <a:r>
                        <a:rPr lang="en-US" altLang="zh-CN" sz="1800" b="1" kern="100" dirty="0" smtClean="0">
                          <a:solidFill>
                            <a:srgbClr val="0000FF"/>
                          </a:solidFill>
                          <a:effectLst>
                            <a:outerShdw blurRad="38100" dist="38100" dir="2700000" algn="tl">
                              <a:srgbClr val="000000">
                                <a:alpha val="43137"/>
                              </a:srgbClr>
                            </a:outerShdw>
                          </a:effectLst>
                          <a:latin typeface="+mn-ea"/>
                          <a:ea typeface="+mn-ea"/>
                          <a:cs typeface="Times New Roman"/>
                        </a:rPr>
                        <a:t>(</a:t>
                      </a:r>
                      <a:r>
                        <a:rPr lang="zh-CN" altLang="en-US" sz="1800" b="1" kern="100" dirty="0" smtClean="0">
                          <a:solidFill>
                            <a:srgbClr val="0000FF"/>
                          </a:solidFill>
                          <a:effectLst>
                            <a:outerShdw blurRad="38100" dist="38100" dir="2700000" algn="tl">
                              <a:srgbClr val="000000">
                                <a:alpha val="43137"/>
                              </a:srgbClr>
                            </a:outerShdw>
                          </a:effectLst>
                          <a:latin typeface="+mn-ea"/>
                          <a:ea typeface="+mn-ea"/>
                          <a:cs typeface="Times New Roman"/>
                        </a:rPr>
                        <a:t>低</a:t>
                      </a:r>
                      <a:r>
                        <a:rPr lang="en-US" altLang="zh-CN" sz="1800" b="1" kern="100" dirty="0" smtClean="0">
                          <a:solidFill>
                            <a:srgbClr val="0000FF"/>
                          </a:solidFill>
                          <a:effectLst>
                            <a:outerShdw blurRad="38100" dist="38100" dir="2700000" algn="tl">
                              <a:srgbClr val="000000">
                                <a:alpha val="43137"/>
                              </a:srgbClr>
                            </a:outerShdw>
                          </a:effectLst>
                          <a:latin typeface="+mn-ea"/>
                          <a:ea typeface="+mn-ea"/>
                          <a:cs typeface="Times New Roman"/>
                        </a:rPr>
                        <a:t>8</a:t>
                      </a:r>
                      <a:r>
                        <a:rPr lang="zh-CN" altLang="en-US" sz="1800" b="1" kern="100" dirty="0" smtClean="0">
                          <a:solidFill>
                            <a:srgbClr val="0000FF"/>
                          </a:solidFill>
                          <a:effectLst>
                            <a:outerShdw blurRad="38100" dist="38100" dir="2700000" algn="tl">
                              <a:srgbClr val="000000">
                                <a:alpha val="43137"/>
                              </a:srgbClr>
                            </a:outerShdw>
                          </a:effectLst>
                          <a:latin typeface="+mn-ea"/>
                          <a:ea typeface="+mn-ea"/>
                          <a:cs typeface="Times New Roman"/>
                        </a:rPr>
                        <a:t>位</a:t>
                      </a:r>
                      <a:r>
                        <a:rPr lang="en-US" altLang="zh-CN" sz="1800" b="1" kern="100" dirty="0" smtClean="0">
                          <a:solidFill>
                            <a:srgbClr val="0000FF"/>
                          </a:solidFill>
                          <a:effectLst>
                            <a:outerShdw blurRad="38100" dist="38100" dir="2700000" algn="tl">
                              <a:srgbClr val="000000">
                                <a:alpha val="43137"/>
                              </a:srgbClr>
                            </a:outerShdw>
                          </a:effectLst>
                          <a:latin typeface="+mn-ea"/>
                          <a:ea typeface="+mn-ea"/>
                          <a:cs typeface="Times New Roman"/>
                        </a:rPr>
                        <a:t>)</a:t>
                      </a:r>
                    </a:p>
                    <a:p>
                      <a:pPr algn="just">
                        <a:lnSpc>
                          <a:spcPts val="2000"/>
                        </a:lnSpc>
                        <a:spcAft>
                          <a:spcPts val="0"/>
                        </a:spcAft>
                      </a:pPr>
                      <a:r>
                        <a:rPr lang="en-US" altLang="zh-CN" sz="1800" b="1" kern="100" dirty="0" smtClean="0">
                          <a:solidFill>
                            <a:srgbClr val="0000FF"/>
                          </a:solidFill>
                          <a:effectLst>
                            <a:outerShdw blurRad="38100" dist="38100" dir="2700000" algn="tl">
                              <a:srgbClr val="000000">
                                <a:alpha val="43137"/>
                              </a:srgbClr>
                            </a:outerShdw>
                          </a:effectLst>
                          <a:latin typeface="+mn-ea"/>
                          <a:ea typeface="+mn-ea"/>
                          <a:cs typeface="Times New Roman"/>
                        </a:rPr>
                        <a:t>CL(</a:t>
                      </a:r>
                      <a:r>
                        <a:rPr lang="zh-CN" altLang="en-US" sz="1800" b="1" kern="100" dirty="0" smtClean="0">
                          <a:solidFill>
                            <a:srgbClr val="0000FF"/>
                          </a:solidFill>
                          <a:effectLst>
                            <a:outerShdw blurRad="38100" dist="38100" dir="2700000" algn="tl">
                              <a:srgbClr val="000000">
                                <a:alpha val="43137"/>
                              </a:srgbClr>
                            </a:outerShdw>
                          </a:effectLst>
                          <a:latin typeface="+mn-ea"/>
                          <a:ea typeface="+mn-ea"/>
                          <a:cs typeface="Times New Roman"/>
                        </a:rPr>
                        <a:t>高</a:t>
                      </a:r>
                      <a:r>
                        <a:rPr lang="en-US" altLang="zh-CN" sz="1800" b="1" kern="100" dirty="0" smtClean="0">
                          <a:solidFill>
                            <a:srgbClr val="0000FF"/>
                          </a:solidFill>
                          <a:effectLst>
                            <a:outerShdw blurRad="38100" dist="38100" dir="2700000" algn="tl">
                              <a:srgbClr val="000000">
                                <a:alpha val="43137"/>
                              </a:srgbClr>
                            </a:outerShdw>
                          </a:effectLst>
                          <a:latin typeface="+mn-ea"/>
                          <a:ea typeface="+mn-ea"/>
                          <a:cs typeface="Times New Roman"/>
                        </a:rPr>
                        <a:t>2</a:t>
                      </a:r>
                      <a:r>
                        <a:rPr lang="zh-CN" altLang="en-US" sz="1800" b="1" kern="100" dirty="0" smtClean="0">
                          <a:solidFill>
                            <a:srgbClr val="0000FF"/>
                          </a:solidFill>
                          <a:effectLst>
                            <a:outerShdw blurRad="38100" dist="38100" dir="2700000" algn="tl">
                              <a:srgbClr val="000000">
                                <a:alpha val="43137"/>
                              </a:srgbClr>
                            </a:outerShdw>
                          </a:effectLst>
                          <a:latin typeface="+mn-ea"/>
                          <a:ea typeface="+mn-ea"/>
                          <a:cs typeface="Times New Roman"/>
                        </a:rPr>
                        <a:t>位</a:t>
                      </a:r>
                      <a:r>
                        <a:rPr lang="en-US" altLang="zh-CN" sz="1800" b="1" kern="100" dirty="0" smtClean="0">
                          <a:solidFill>
                            <a:srgbClr val="0000FF"/>
                          </a:solidFill>
                          <a:effectLst>
                            <a:outerShdw blurRad="38100" dist="38100" dir="2700000" algn="tl">
                              <a:srgbClr val="000000">
                                <a:alpha val="43137"/>
                              </a:srgbClr>
                            </a:outerShdw>
                          </a:effectLst>
                          <a:latin typeface="+mn-ea"/>
                          <a:ea typeface="+mn-ea"/>
                          <a:cs typeface="Times New Roman"/>
                        </a:rPr>
                        <a:t>)=</a:t>
                      </a:r>
                      <a:r>
                        <a:rPr lang="zh-CN" altLang="en-US" sz="1800" b="1" kern="100" dirty="0" smtClean="0">
                          <a:solidFill>
                            <a:srgbClr val="0000FF"/>
                          </a:solidFill>
                          <a:effectLst>
                            <a:outerShdw blurRad="38100" dist="38100" dir="2700000" algn="tl">
                              <a:srgbClr val="000000">
                                <a:alpha val="43137"/>
                              </a:srgbClr>
                            </a:outerShdw>
                          </a:effectLst>
                          <a:latin typeface="+mn-ea"/>
                          <a:ea typeface="+mn-ea"/>
                          <a:cs typeface="Times New Roman"/>
                        </a:rPr>
                        <a:t>柱面号</a:t>
                      </a:r>
                      <a:r>
                        <a:rPr lang="en-US" altLang="zh-CN" sz="1800" b="1" kern="100" dirty="0" smtClean="0">
                          <a:solidFill>
                            <a:srgbClr val="0000FF"/>
                          </a:solidFill>
                          <a:effectLst>
                            <a:outerShdw blurRad="38100" dist="38100" dir="2700000" algn="tl">
                              <a:srgbClr val="000000">
                                <a:alpha val="43137"/>
                              </a:srgbClr>
                            </a:outerShdw>
                          </a:effectLst>
                          <a:latin typeface="+mn-ea"/>
                          <a:ea typeface="+mn-ea"/>
                          <a:cs typeface="Times New Roman"/>
                        </a:rPr>
                        <a:t>(</a:t>
                      </a:r>
                      <a:r>
                        <a:rPr lang="zh-CN" altLang="en-US" sz="1800" b="1" kern="100" dirty="0" smtClean="0">
                          <a:solidFill>
                            <a:srgbClr val="0000FF"/>
                          </a:solidFill>
                          <a:effectLst>
                            <a:outerShdw blurRad="38100" dist="38100" dir="2700000" algn="tl">
                              <a:srgbClr val="000000">
                                <a:alpha val="43137"/>
                              </a:srgbClr>
                            </a:outerShdw>
                          </a:effectLst>
                          <a:latin typeface="+mn-ea"/>
                          <a:ea typeface="+mn-ea"/>
                          <a:cs typeface="Times New Roman"/>
                        </a:rPr>
                        <a:t>高</a:t>
                      </a:r>
                      <a:r>
                        <a:rPr lang="en-US" altLang="zh-CN" sz="1800" b="1" kern="100" dirty="0" smtClean="0">
                          <a:solidFill>
                            <a:srgbClr val="0000FF"/>
                          </a:solidFill>
                          <a:effectLst>
                            <a:outerShdw blurRad="38100" dist="38100" dir="2700000" algn="tl">
                              <a:srgbClr val="000000">
                                <a:alpha val="43137"/>
                              </a:srgbClr>
                            </a:outerShdw>
                          </a:effectLst>
                          <a:latin typeface="+mn-ea"/>
                          <a:ea typeface="+mn-ea"/>
                          <a:cs typeface="Times New Roman"/>
                        </a:rPr>
                        <a:t>2</a:t>
                      </a:r>
                      <a:r>
                        <a:rPr lang="zh-CN" altLang="en-US" sz="1800" b="1" kern="100" dirty="0" smtClean="0">
                          <a:solidFill>
                            <a:srgbClr val="0000FF"/>
                          </a:solidFill>
                          <a:effectLst>
                            <a:outerShdw blurRad="38100" dist="38100" dir="2700000" algn="tl">
                              <a:srgbClr val="000000">
                                <a:alpha val="43137"/>
                              </a:srgbClr>
                            </a:outerShdw>
                          </a:effectLst>
                          <a:latin typeface="+mn-ea"/>
                          <a:ea typeface="+mn-ea"/>
                          <a:cs typeface="Times New Roman"/>
                        </a:rPr>
                        <a:t>位</a:t>
                      </a:r>
                      <a:r>
                        <a:rPr lang="en-US" altLang="zh-CN" sz="1800" b="1" kern="100" dirty="0" smtClean="0">
                          <a:solidFill>
                            <a:srgbClr val="0000FF"/>
                          </a:solidFill>
                          <a:effectLst>
                            <a:outerShdw blurRad="38100" dist="38100" dir="2700000" algn="tl">
                              <a:srgbClr val="000000">
                                <a:alpha val="43137"/>
                              </a:srgbClr>
                            </a:outerShdw>
                          </a:effectLst>
                          <a:latin typeface="+mn-ea"/>
                          <a:ea typeface="+mn-ea"/>
                          <a:cs typeface="Times New Roman"/>
                        </a:rPr>
                        <a:t>)</a:t>
                      </a:r>
                    </a:p>
                    <a:p>
                      <a:pPr algn="just">
                        <a:lnSpc>
                          <a:spcPts val="2000"/>
                        </a:lnSpc>
                        <a:spcAft>
                          <a:spcPts val="0"/>
                        </a:spcAft>
                      </a:pPr>
                      <a:r>
                        <a:rPr lang="en-US" altLang="zh-CN" sz="1800" b="1" kern="100" dirty="0" smtClean="0">
                          <a:solidFill>
                            <a:srgbClr val="0000FF"/>
                          </a:solidFill>
                          <a:effectLst>
                            <a:outerShdw blurRad="38100" dist="38100" dir="2700000" algn="tl">
                              <a:srgbClr val="000000">
                                <a:alpha val="43137"/>
                              </a:srgbClr>
                            </a:outerShdw>
                          </a:effectLst>
                          <a:latin typeface="+mn-ea"/>
                          <a:ea typeface="+mn-ea"/>
                          <a:cs typeface="Times New Roman"/>
                        </a:rPr>
                        <a:t>CL(</a:t>
                      </a:r>
                      <a:r>
                        <a:rPr lang="zh-CN" altLang="en-US" sz="1800" b="1" kern="100" dirty="0" smtClean="0">
                          <a:solidFill>
                            <a:srgbClr val="0000FF"/>
                          </a:solidFill>
                          <a:effectLst>
                            <a:outerShdw blurRad="38100" dist="38100" dir="2700000" algn="tl">
                              <a:srgbClr val="000000">
                                <a:alpha val="43137"/>
                              </a:srgbClr>
                            </a:outerShdw>
                          </a:effectLst>
                          <a:latin typeface="+mn-ea"/>
                          <a:ea typeface="+mn-ea"/>
                          <a:cs typeface="Times New Roman"/>
                        </a:rPr>
                        <a:t>低</a:t>
                      </a:r>
                      <a:r>
                        <a:rPr lang="en-US" altLang="zh-CN" sz="1800" b="1" kern="100" dirty="0" smtClean="0">
                          <a:solidFill>
                            <a:srgbClr val="0000FF"/>
                          </a:solidFill>
                          <a:effectLst>
                            <a:outerShdw blurRad="38100" dist="38100" dir="2700000" algn="tl">
                              <a:srgbClr val="000000">
                                <a:alpha val="43137"/>
                              </a:srgbClr>
                            </a:outerShdw>
                          </a:effectLst>
                          <a:latin typeface="+mn-ea"/>
                          <a:ea typeface="+mn-ea"/>
                          <a:cs typeface="Times New Roman"/>
                        </a:rPr>
                        <a:t>6</a:t>
                      </a:r>
                      <a:r>
                        <a:rPr lang="zh-CN" altLang="en-US" sz="1800" b="1" kern="100" dirty="0" smtClean="0">
                          <a:solidFill>
                            <a:srgbClr val="0000FF"/>
                          </a:solidFill>
                          <a:effectLst>
                            <a:outerShdw blurRad="38100" dist="38100" dir="2700000" algn="tl">
                              <a:srgbClr val="000000">
                                <a:alpha val="43137"/>
                              </a:srgbClr>
                            </a:outerShdw>
                          </a:effectLst>
                          <a:latin typeface="+mn-ea"/>
                          <a:ea typeface="+mn-ea"/>
                          <a:cs typeface="Times New Roman"/>
                        </a:rPr>
                        <a:t>位</a:t>
                      </a:r>
                      <a:r>
                        <a:rPr lang="en-US" altLang="zh-CN" sz="1800" b="1" kern="100" dirty="0" smtClean="0">
                          <a:solidFill>
                            <a:srgbClr val="0000FF"/>
                          </a:solidFill>
                          <a:effectLst>
                            <a:outerShdw blurRad="38100" dist="38100" dir="2700000" algn="tl">
                              <a:srgbClr val="000000">
                                <a:alpha val="43137"/>
                              </a:srgbClr>
                            </a:outerShdw>
                          </a:effectLst>
                          <a:latin typeface="+mn-ea"/>
                          <a:ea typeface="+mn-ea"/>
                          <a:cs typeface="Times New Roman"/>
                        </a:rPr>
                        <a:t>)=</a:t>
                      </a:r>
                      <a:r>
                        <a:rPr lang="zh-CN" altLang="en-US" sz="1800" b="1" kern="100" dirty="0" smtClean="0">
                          <a:solidFill>
                            <a:srgbClr val="0000FF"/>
                          </a:solidFill>
                          <a:effectLst>
                            <a:outerShdw blurRad="38100" dist="38100" dir="2700000" algn="tl">
                              <a:srgbClr val="000000">
                                <a:alpha val="43137"/>
                              </a:srgbClr>
                            </a:outerShdw>
                          </a:effectLst>
                          <a:latin typeface="+mn-ea"/>
                          <a:ea typeface="+mn-ea"/>
                          <a:cs typeface="Times New Roman"/>
                        </a:rPr>
                        <a:t>扇区号</a:t>
                      </a:r>
                      <a:endParaRPr lang="en-US" altLang="zh-CN" sz="1800" b="1" kern="100" dirty="0" smtClean="0">
                        <a:solidFill>
                          <a:srgbClr val="0000FF"/>
                        </a:solidFill>
                        <a:effectLst>
                          <a:outerShdw blurRad="38100" dist="38100" dir="2700000" algn="tl">
                            <a:srgbClr val="000000">
                              <a:alpha val="43137"/>
                            </a:srgbClr>
                          </a:outerShdw>
                        </a:effectLst>
                        <a:latin typeface="+mn-ea"/>
                        <a:ea typeface="+mn-ea"/>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000"/>
                        </a:lnSpc>
                        <a:spcAft>
                          <a:spcPts val="0"/>
                        </a:spcAft>
                      </a:pPr>
                      <a:endParaRPr lang="en-US" altLang="zh-CN" sz="1800" b="1" kern="100" dirty="0" smtClean="0">
                        <a:effectLst>
                          <a:outerShdw blurRad="38100" dist="38100" dir="2700000" algn="tl">
                            <a:srgbClr val="000000">
                              <a:alpha val="43137"/>
                            </a:srgbClr>
                          </a:outerShdw>
                        </a:effectLst>
                        <a:latin typeface="+mn-ea"/>
                        <a:ea typeface="+mn-ea"/>
                        <a:cs typeface="Times New Roman"/>
                      </a:endParaRPr>
                    </a:p>
                    <a:p>
                      <a:pPr algn="just">
                        <a:lnSpc>
                          <a:spcPts val="2000"/>
                        </a:lnSpc>
                        <a:spcAft>
                          <a:spcPts val="0"/>
                        </a:spcAft>
                      </a:pPr>
                      <a:r>
                        <a:rPr lang="zh-CN" altLang="en-US" sz="1800" b="1" kern="100" dirty="0" smtClean="0">
                          <a:effectLst>
                            <a:outerShdw blurRad="38100" dist="38100" dir="2700000" algn="tl">
                              <a:srgbClr val="000000">
                                <a:alpha val="43137"/>
                              </a:srgbClr>
                            </a:outerShdw>
                          </a:effectLst>
                          <a:latin typeface="+mn-ea"/>
                          <a:ea typeface="+mn-ea"/>
                          <a:cs typeface="Times New Roman"/>
                        </a:rPr>
                        <a:t>进位标志</a:t>
                      </a:r>
                      <a:r>
                        <a:rPr lang="en-US" altLang="zh-CN" sz="1800" b="1" kern="100" dirty="0" smtClean="0">
                          <a:effectLst>
                            <a:outerShdw blurRad="38100" dist="38100" dir="2700000" algn="tl">
                              <a:srgbClr val="000000">
                                <a:alpha val="43137"/>
                              </a:srgbClr>
                            </a:outerShdw>
                          </a:effectLst>
                          <a:latin typeface="+mn-ea"/>
                          <a:ea typeface="+mn-ea"/>
                          <a:cs typeface="Times New Roman"/>
                        </a:rPr>
                        <a:t>CF=0</a:t>
                      </a:r>
                      <a:r>
                        <a:rPr lang="zh-CN" altLang="en-US" sz="1800" b="1" kern="100" dirty="0" smtClean="0">
                          <a:effectLst>
                            <a:outerShdw blurRad="38100" dist="38100" dir="2700000" algn="tl">
                              <a:srgbClr val="000000">
                                <a:alpha val="43137"/>
                              </a:srgbClr>
                            </a:outerShdw>
                          </a:effectLst>
                          <a:latin typeface="+mn-ea"/>
                          <a:ea typeface="+mn-ea"/>
                          <a:cs typeface="Times New Roman"/>
                        </a:rPr>
                        <a:t>表示读成功，缓冲区含有读入的数据；</a:t>
                      </a:r>
                      <a:r>
                        <a:rPr lang="en-US" altLang="zh-CN" sz="1800" b="1" kern="100" dirty="0" smtClean="0">
                          <a:effectLst>
                            <a:outerShdw blurRad="38100" dist="38100" dir="2700000" algn="tl">
                              <a:srgbClr val="000000">
                                <a:alpha val="43137"/>
                              </a:srgbClr>
                            </a:outerShdw>
                          </a:effectLst>
                          <a:latin typeface="+mn-ea"/>
                          <a:ea typeface="+mn-ea"/>
                          <a:cs typeface="Times New Roman"/>
                        </a:rPr>
                        <a:t>CF=1</a:t>
                      </a:r>
                      <a:r>
                        <a:rPr lang="zh-CN" altLang="en-US" sz="1800" b="1" kern="100" dirty="0" smtClean="0">
                          <a:effectLst>
                            <a:outerShdw blurRad="38100" dist="38100" dir="2700000" algn="tl">
                              <a:srgbClr val="000000">
                                <a:alpha val="43137"/>
                              </a:srgbClr>
                            </a:outerShdw>
                          </a:effectLst>
                          <a:latin typeface="+mn-ea"/>
                          <a:ea typeface="+mn-ea"/>
                          <a:cs typeface="Times New Roman"/>
                        </a:rPr>
                        <a:t>表示读出错，</a:t>
                      </a:r>
                      <a:r>
                        <a:rPr lang="en-US" altLang="zh-CN" sz="1800" b="1" kern="100" dirty="0" smtClean="0">
                          <a:effectLst>
                            <a:outerShdw blurRad="38100" dist="38100" dir="2700000" algn="tl">
                              <a:srgbClr val="000000">
                                <a:alpha val="43137"/>
                              </a:srgbClr>
                            </a:outerShdw>
                          </a:effectLst>
                          <a:latin typeface="+mn-ea"/>
                          <a:ea typeface="+mn-ea"/>
                          <a:cs typeface="Times New Roman"/>
                        </a:rPr>
                        <a:t>AX</a:t>
                      </a:r>
                      <a:r>
                        <a:rPr lang="zh-CN" altLang="en-US" sz="1800" b="1" kern="100" dirty="0" smtClean="0">
                          <a:effectLst>
                            <a:outerShdw blurRad="38100" dist="38100" dir="2700000" algn="tl">
                              <a:srgbClr val="000000">
                                <a:alpha val="43137"/>
                              </a:srgbClr>
                            </a:outerShdw>
                          </a:effectLst>
                          <a:latin typeface="+mn-ea"/>
                          <a:ea typeface="+mn-ea"/>
                          <a:cs typeface="Times New Roman"/>
                        </a:rPr>
                        <a:t>中存放出错状态。</a:t>
                      </a:r>
                      <a:endParaRPr lang="zh-CN" sz="1800" b="1" kern="100" dirty="0">
                        <a:effectLst>
                          <a:outerShdw blurRad="38100" dist="38100" dir="2700000" algn="tl">
                            <a:srgbClr val="000000">
                              <a:alpha val="43137"/>
                            </a:srgbClr>
                          </a:outerShdw>
                        </a:effectLst>
                        <a:latin typeface="+mn-ea"/>
                        <a:ea typeface="+mn-ea"/>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000"/>
                        </a:lnSpc>
                        <a:spcAft>
                          <a:spcPts val="0"/>
                        </a:spcAft>
                      </a:pPr>
                      <a:r>
                        <a:rPr lang="zh-CN" altLang="en-US" sz="1800" b="1" kern="100" dirty="0" smtClean="0">
                          <a:effectLst>
                            <a:outerShdw blurRad="38100" dist="38100" dir="2700000" algn="tl">
                              <a:srgbClr val="000000">
                                <a:alpha val="43137"/>
                              </a:srgbClr>
                            </a:outerShdw>
                          </a:effectLst>
                          <a:latin typeface="+mn-ea"/>
                          <a:ea typeface="+mn-ea"/>
                          <a:cs typeface="Times New Roman"/>
                        </a:rPr>
                        <a:t>驱动器号</a:t>
                      </a:r>
                      <a:r>
                        <a:rPr lang="en-US" altLang="zh-CN" sz="1800" b="1" kern="100" dirty="0" smtClean="0">
                          <a:effectLst>
                            <a:outerShdw blurRad="38100" dist="38100" dir="2700000" algn="tl">
                              <a:srgbClr val="000000">
                                <a:alpha val="43137"/>
                              </a:srgbClr>
                            </a:outerShdw>
                          </a:effectLst>
                          <a:latin typeface="+mn-ea"/>
                          <a:ea typeface="+mn-ea"/>
                          <a:cs typeface="Times New Roman"/>
                        </a:rPr>
                        <a:t>:</a:t>
                      </a:r>
                    </a:p>
                    <a:p>
                      <a:pPr algn="just">
                        <a:lnSpc>
                          <a:spcPts val="2000"/>
                        </a:lnSpc>
                        <a:spcAft>
                          <a:spcPts val="0"/>
                        </a:spcAft>
                      </a:pPr>
                      <a:r>
                        <a:rPr lang="en-US" altLang="zh-CN" sz="1800" b="1" kern="100" dirty="0" smtClean="0">
                          <a:effectLst>
                            <a:outerShdw blurRad="38100" dist="38100" dir="2700000" algn="tl">
                              <a:srgbClr val="000000">
                                <a:alpha val="43137"/>
                              </a:srgbClr>
                            </a:outerShdw>
                          </a:effectLst>
                          <a:latin typeface="+mn-ea"/>
                          <a:ea typeface="+mn-ea"/>
                          <a:cs typeface="Times New Roman"/>
                        </a:rPr>
                        <a:t>C</a:t>
                      </a:r>
                      <a:r>
                        <a:rPr lang="zh-CN" altLang="en-US" sz="1800" b="1" kern="100" dirty="0" smtClean="0">
                          <a:effectLst>
                            <a:outerShdw blurRad="38100" dist="38100" dir="2700000" algn="tl">
                              <a:srgbClr val="000000">
                                <a:alpha val="43137"/>
                              </a:srgbClr>
                            </a:outerShdw>
                          </a:effectLst>
                          <a:latin typeface="+mn-ea"/>
                          <a:ea typeface="+mn-ea"/>
                          <a:cs typeface="Times New Roman"/>
                        </a:rPr>
                        <a:t>盘</a:t>
                      </a:r>
                      <a:r>
                        <a:rPr lang="en-US" altLang="zh-CN" sz="1800" b="1" kern="100" dirty="0" smtClean="0">
                          <a:effectLst>
                            <a:outerShdw blurRad="38100" dist="38100" dir="2700000" algn="tl">
                              <a:srgbClr val="000000">
                                <a:alpha val="43137"/>
                              </a:srgbClr>
                            </a:outerShdw>
                          </a:effectLst>
                          <a:latin typeface="+mn-ea"/>
                          <a:ea typeface="+mn-ea"/>
                          <a:cs typeface="Times New Roman"/>
                        </a:rPr>
                        <a:t>=80H</a:t>
                      </a:r>
                    </a:p>
                    <a:p>
                      <a:pPr algn="just">
                        <a:lnSpc>
                          <a:spcPts val="2000"/>
                        </a:lnSpc>
                        <a:spcAft>
                          <a:spcPts val="0"/>
                        </a:spcAft>
                      </a:pPr>
                      <a:r>
                        <a:rPr lang="en-US" altLang="zh-CN" sz="1800" b="1" kern="100" dirty="0" smtClean="0">
                          <a:effectLst>
                            <a:outerShdw blurRad="38100" dist="38100" dir="2700000" algn="tl">
                              <a:srgbClr val="000000">
                                <a:alpha val="43137"/>
                              </a:srgbClr>
                            </a:outerShdw>
                          </a:effectLst>
                          <a:latin typeface="+mn-ea"/>
                          <a:ea typeface="+mn-ea"/>
                          <a:cs typeface="Times New Roman"/>
                        </a:rPr>
                        <a:t>D</a:t>
                      </a:r>
                      <a:r>
                        <a:rPr lang="zh-CN" altLang="en-US" sz="1800" b="1" kern="100" dirty="0" smtClean="0">
                          <a:effectLst>
                            <a:outerShdw blurRad="38100" dist="38100" dir="2700000" algn="tl">
                              <a:srgbClr val="000000">
                                <a:alpha val="43137"/>
                              </a:srgbClr>
                            </a:outerShdw>
                          </a:effectLst>
                          <a:latin typeface="+mn-ea"/>
                          <a:ea typeface="+mn-ea"/>
                          <a:cs typeface="Times New Roman"/>
                        </a:rPr>
                        <a:t>盘</a:t>
                      </a:r>
                      <a:r>
                        <a:rPr lang="en-US" altLang="zh-CN" sz="1800" b="1" kern="100" dirty="0" smtClean="0">
                          <a:effectLst>
                            <a:outerShdw blurRad="38100" dist="38100" dir="2700000" algn="tl">
                              <a:srgbClr val="000000">
                                <a:alpha val="43137"/>
                              </a:srgbClr>
                            </a:outerShdw>
                          </a:effectLst>
                          <a:latin typeface="+mn-ea"/>
                          <a:ea typeface="+mn-ea"/>
                          <a:cs typeface="Times New Roman"/>
                        </a:rPr>
                        <a:t>=81H</a:t>
                      </a:r>
                    </a:p>
                    <a:p>
                      <a:pPr algn="just">
                        <a:lnSpc>
                          <a:spcPts val="2000"/>
                        </a:lnSpc>
                        <a:spcAft>
                          <a:spcPts val="0"/>
                        </a:spcAft>
                      </a:pPr>
                      <a:endParaRPr lang="en-US" altLang="zh-CN" sz="1800" b="1" kern="100" dirty="0" smtClean="0">
                        <a:effectLst>
                          <a:outerShdw blurRad="38100" dist="38100" dir="2700000" algn="tl">
                            <a:srgbClr val="000000">
                              <a:alpha val="43137"/>
                            </a:srgbClr>
                          </a:outerShdw>
                        </a:effectLst>
                        <a:latin typeface="+mn-ea"/>
                        <a:ea typeface="+mn-ea"/>
                        <a:cs typeface="Times New Roman"/>
                      </a:endParaRPr>
                    </a:p>
                    <a:p>
                      <a:pPr algn="just">
                        <a:lnSpc>
                          <a:spcPts val="2000"/>
                        </a:lnSpc>
                        <a:spcAft>
                          <a:spcPts val="0"/>
                        </a:spcAft>
                      </a:pPr>
                      <a:r>
                        <a:rPr lang="zh-CN" altLang="en-US" sz="1800" b="1" kern="100" dirty="0" smtClean="0">
                          <a:effectLst>
                            <a:outerShdw blurRad="38100" dist="38100" dir="2700000" algn="tl">
                              <a:srgbClr val="000000">
                                <a:alpha val="43137"/>
                              </a:srgbClr>
                            </a:outerShdw>
                          </a:effectLst>
                          <a:latin typeface="+mn-ea"/>
                          <a:ea typeface="+mn-ea"/>
                          <a:cs typeface="Times New Roman"/>
                        </a:rPr>
                        <a:t>柱面号、磁头号、扇区号，指定读写首个扇区的地址。</a:t>
                      </a:r>
                      <a:endParaRPr lang="zh-CN" sz="1800" b="1" kern="100" dirty="0">
                        <a:effectLst>
                          <a:outerShdw blurRad="38100" dist="38100" dir="2700000" algn="tl">
                            <a:srgbClr val="000000">
                              <a:alpha val="43137"/>
                            </a:srgbClr>
                          </a:outerShdw>
                        </a:effectLst>
                        <a:latin typeface="+mn-ea"/>
                        <a:ea typeface="+mn-ea"/>
                        <a:cs typeface="Times New Roman"/>
                      </a:endParaRPr>
                    </a:p>
                  </a:txBody>
                  <a:tcPr marL="17780" marR="177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687139">
                <a:tc>
                  <a:txBody>
                    <a:bodyPr/>
                    <a:lstStyle/>
                    <a:p>
                      <a:pPr algn="just">
                        <a:lnSpc>
                          <a:spcPts val="1560"/>
                        </a:lnSpc>
                        <a:spcAft>
                          <a:spcPts val="0"/>
                        </a:spcAft>
                      </a:pPr>
                      <a:r>
                        <a:rPr lang="en-US" sz="1800" b="1" kern="100" dirty="0" smtClean="0">
                          <a:effectLst>
                            <a:outerShdw blurRad="38100" dist="38100" dir="2700000" algn="tl">
                              <a:srgbClr val="000000">
                                <a:alpha val="43137"/>
                              </a:srgbClr>
                            </a:outerShdw>
                          </a:effectLst>
                          <a:latin typeface="宋体"/>
                          <a:ea typeface="宋体"/>
                          <a:cs typeface="Times New Roman"/>
                        </a:rPr>
                        <a:t>AH=3</a:t>
                      </a:r>
                      <a:endParaRPr lang="zh-CN" sz="1800" b="1" kern="100" dirty="0">
                        <a:effectLst>
                          <a:outerShdw blurRad="38100" dist="38100" dir="2700000" algn="tl">
                            <a:srgbClr val="000000">
                              <a:alpha val="43137"/>
                            </a:srgbClr>
                          </a:outerShdw>
                        </a:effectLst>
                        <a:latin typeface="Times New Roman"/>
                        <a:ea typeface="宋体"/>
                        <a:cs typeface="Times New Roman"/>
                      </a:endParaRPr>
                    </a:p>
                    <a:p>
                      <a:pPr algn="just">
                        <a:lnSpc>
                          <a:spcPts val="1560"/>
                        </a:lnSpc>
                        <a:spcAft>
                          <a:spcPts val="0"/>
                        </a:spcAft>
                      </a:pPr>
                      <a:endParaRPr lang="en-US" altLang="zh-CN" sz="1800" b="1" kern="100" dirty="0" smtClean="0">
                        <a:effectLst>
                          <a:outerShdw blurRad="38100" dist="38100" dir="2700000" algn="tl">
                            <a:srgbClr val="000000">
                              <a:alpha val="43137"/>
                            </a:srgbClr>
                          </a:outerShdw>
                        </a:effectLst>
                        <a:latin typeface="Times New Roman"/>
                        <a:ea typeface="宋体"/>
                        <a:cs typeface="Times New Roman"/>
                      </a:endParaRPr>
                    </a:p>
                    <a:p>
                      <a:pPr algn="just">
                        <a:lnSpc>
                          <a:spcPts val="1560"/>
                        </a:lnSpc>
                        <a:spcAft>
                          <a:spcPts val="0"/>
                        </a:spcAft>
                      </a:pPr>
                      <a:r>
                        <a:rPr lang="zh-CN" altLang="en-US" sz="1800" b="1" kern="100" dirty="0" smtClean="0">
                          <a:effectLst>
                            <a:outerShdw blurRad="38100" dist="38100" dir="2700000" algn="tl">
                              <a:srgbClr val="000000">
                                <a:alpha val="43137"/>
                              </a:srgbClr>
                            </a:outerShdw>
                          </a:effectLst>
                          <a:latin typeface="Times New Roman"/>
                          <a:ea typeface="宋体"/>
                          <a:cs typeface="Times New Roman"/>
                        </a:rPr>
                        <a:t>写扇区</a:t>
                      </a:r>
                      <a:endParaRPr lang="zh-CN" sz="1800" b="1" kern="100" dirty="0">
                        <a:effectLst>
                          <a:outerShdw blurRad="38100" dist="38100" dir="2700000" algn="tl">
                            <a:srgbClr val="000000">
                              <a:alpha val="43137"/>
                            </a:srgbClr>
                          </a:outerShdw>
                        </a:effectLst>
                        <a:latin typeface="Times New Roman"/>
                        <a:ea typeface="宋体"/>
                        <a:cs typeface="Times New Roman"/>
                      </a:endParaRPr>
                    </a:p>
                  </a:txBody>
                  <a:tcPr marL="17780" marR="177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pPr>
                      <a:r>
                        <a:rPr lang="zh-CN" altLang="en-US" sz="1800" b="1" kern="100" dirty="0" smtClean="0">
                          <a:effectLst>
                            <a:outerShdw blurRad="38100" dist="38100" dir="2700000" algn="tl">
                              <a:srgbClr val="000000">
                                <a:alpha val="43137"/>
                              </a:srgbClr>
                            </a:outerShdw>
                          </a:effectLst>
                          <a:latin typeface="+mn-ea"/>
                          <a:ea typeface="+mn-ea"/>
                          <a:cs typeface="Times New Roman"/>
                        </a:rPr>
                        <a:t>同上</a:t>
                      </a:r>
                      <a:endParaRPr lang="zh-CN" sz="1800" b="1" kern="100" dirty="0">
                        <a:effectLst>
                          <a:outerShdw blurRad="38100" dist="38100" dir="2700000" algn="tl">
                            <a:srgbClr val="000000">
                              <a:alpha val="43137"/>
                            </a:srgbClr>
                          </a:outerShdw>
                        </a:effectLst>
                        <a:latin typeface="+mn-ea"/>
                        <a:ea typeface="+mn-ea"/>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pPr>
                      <a:r>
                        <a:rPr lang="zh-CN" altLang="en-US" sz="1800" b="1" kern="100" dirty="0" smtClean="0">
                          <a:effectLst>
                            <a:outerShdw blurRad="38100" dist="38100" dir="2700000" algn="tl">
                              <a:srgbClr val="000000">
                                <a:alpha val="43137"/>
                              </a:srgbClr>
                            </a:outerShdw>
                          </a:effectLst>
                          <a:latin typeface="+mn-ea"/>
                          <a:ea typeface="+mn-ea"/>
                          <a:cs typeface="Times New Roman"/>
                        </a:rPr>
                        <a:t>进位标志</a:t>
                      </a:r>
                      <a:r>
                        <a:rPr lang="en-US" altLang="zh-CN" sz="1800" b="1" kern="100" dirty="0" smtClean="0">
                          <a:effectLst>
                            <a:outerShdw blurRad="38100" dist="38100" dir="2700000" algn="tl">
                              <a:srgbClr val="000000">
                                <a:alpha val="43137"/>
                              </a:srgbClr>
                            </a:outerShdw>
                          </a:effectLst>
                          <a:latin typeface="+mn-ea"/>
                          <a:ea typeface="+mn-ea"/>
                          <a:cs typeface="Times New Roman"/>
                        </a:rPr>
                        <a:t>CF=0</a:t>
                      </a:r>
                      <a:r>
                        <a:rPr lang="zh-CN" altLang="en-US" sz="1800" b="1" kern="100" dirty="0" smtClean="0">
                          <a:effectLst>
                            <a:outerShdw blurRad="38100" dist="38100" dir="2700000" algn="tl">
                              <a:srgbClr val="000000">
                                <a:alpha val="43137"/>
                              </a:srgbClr>
                            </a:outerShdw>
                          </a:effectLst>
                          <a:latin typeface="+mn-ea"/>
                          <a:ea typeface="+mn-ea"/>
                          <a:cs typeface="Times New Roman"/>
                        </a:rPr>
                        <a:t>表示写成功；</a:t>
                      </a:r>
                      <a:r>
                        <a:rPr lang="en-US" altLang="zh-CN" sz="1800" b="1" kern="100" dirty="0" smtClean="0">
                          <a:effectLst>
                            <a:outerShdw blurRad="38100" dist="38100" dir="2700000" algn="tl">
                              <a:srgbClr val="000000">
                                <a:alpha val="43137"/>
                              </a:srgbClr>
                            </a:outerShdw>
                          </a:effectLst>
                          <a:latin typeface="+mn-ea"/>
                          <a:ea typeface="+mn-ea"/>
                          <a:cs typeface="Times New Roman"/>
                        </a:rPr>
                        <a:t>CF=1</a:t>
                      </a:r>
                      <a:r>
                        <a:rPr lang="zh-CN" altLang="en-US" sz="1800" b="1" kern="100" dirty="0" smtClean="0">
                          <a:effectLst>
                            <a:outerShdw blurRad="38100" dist="38100" dir="2700000" algn="tl">
                              <a:srgbClr val="000000">
                                <a:alpha val="43137"/>
                              </a:srgbClr>
                            </a:outerShdw>
                          </a:effectLst>
                          <a:latin typeface="+mn-ea"/>
                          <a:ea typeface="+mn-ea"/>
                          <a:cs typeface="Times New Roman"/>
                        </a:rPr>
                        <a:t>表示写出错，</a:t>
                      </a:r>
                      <a:r>
                        <a:rPr lang="en-US" altLang="zh-CN" sz="1800" b="1" kern="100" dirty="0" smtClean="0">
                          <a:effectLst>
                            <a:outerShdw blurRad="38100" dist="38100" dir="2700000" algn="tl">
                              <a:srgbClr val="000000">
                                <a:alpha val="43137"/>
                              </a:srgbClr>
                            </a:outerShdw>
                          </a:effectLst>
                          <a:latin typeface="+mn-ea"/>
                          <a:ea typeface="+mn-ea"/>
                          <a:cs typeface="Times New Roman"/>
                        </a:rPr>
                        <a:t>AX</a:t>
                      </a:r>
                      <a:r>
                        <a:rPr lang="zh-CN" altLang="en-US" sz="1800" b="1" kern="100" dirty="0" smtClean="0">
                          <a:effectLst>
                            <a:outerShdw blurRad="38100" dist="38100" dir="2700000" algn="tl">
                              <a:srgbClr val="000000">
                                <a:alpha val="43137"/>
                              </a:srgbClr>
                            </a:outerShdw>
                          </a:effectLst>
                          <a:latin typeface="+mn-ea"/>
                          <a:ea typeface="+mn-ea"/>
                          <a:cs typeface="Times New Roman"/>
                        </a:rPr>
                        <a:t>中存放出错状态。</a:t>
                      </a:r>
                    </a:p>
                    <a:p>
                      <a:pPr algn="just">
                        <a:lnSpc>
                          <a:spcPts val="1560"/>
                        </a:lnSpc>
                        <a:spcAft>
                          <a:spcPts val="0"/>
                        </a:spcAft>
                      </a:pPr>
                      <a:endParaRPr lang="zh-CN" sz="1800" b="1" kern="100" dirty="0">
                        <a:effectLst>
                          <a:outerShdw blurRad="38100" dist="38100" dir="2700000" algn="tl">
                            <a:srgbClr val="000000">
                              <a:alpha val="43137"/>
                            </a:srgbClr>
                          </a:outerShdw>
                        </a:effectLst>
                        <a:latin typeface="+mn-ea"/>
                        <a:ea typeface="+mn-ea"/>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560"/>
                        </a:lnSpc>
                        <a:spcAft>
                          <a:spcPts val="0"/>
                        </a:spcAft>
                      </a:pPr>
                      <a:r>
                        <a:rPr lang="en-US" sz="1800" b="1" kern="100" dirty="0">
                          <a:effectLst>
                            <a:outerShdw blurRad="38100" dist="38100" dir="2700000" algn="tl">
                              <a:srgbClr val="000000">
                                <a:alpha val="43137"/>
                              </a:srgbClr>
                            </a:outerShdw>
                          </a:effectLst>
                          <a:latin typeface="+mn-ea"/>
                          <a:ea typeface="+mn-ea"/>
                          <a:cs typeface="Times New Roman"/>
                        </a:rPr>
                        <a:t> </a:t>
                      </a:r>
                      <a:endParaRPr lang="zh-CN" sz="1800" b="1" kern="100" dirty="0">
                        <a:effectLst>
                          <a:outerShdw blurRad="38100" dist="38100" dir="2700000" algn="tl">
                            <a:srgbClr val="000000">
                              <a:alpha val="43137"/>
                            </a:srgbClr>
                          </a:outerShdw>
                        </a:effectLst>
                        <a:latin typeface="+mn-ea"/>
                        <a:ea typeface="+mn-ea"/>
                        <a:cs typeface="Times New Roman"/>
                      </a:endParaRPr>
                    </a:p>
                  </a:txBody>
                  <a:tcPr marL="17780" marR="177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9" name="圆角矩形标注 8"/>
          <p:cNvSpPr/>
          <p:nvPr/>
        </p:nvSpPr>
        <p:spPr>
          <a:xfrm>
            <a:off x="3593852" y="1158548"/>
            <a:ext cx="3456384" cy="576064"/>
          </a:xfrm>
          <a:prstGeom prst="wedgeRoundRectCallout">
            <a:avLst>
              <a:gd name="adj1" fmla="val -41499"/>
              <a:gd name="adj2" fmla="val 218442"/>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smtClean="0">
                <a:solidFill>
                  <a:srgbClr val="0000FF"/>
                </a:solidFill>
                <a:effectLst>
                  <a:outerShdw blurRad="38100" dist="38100" dir="2700000" algn="tl">
                    <a:srgbClr val="000000">
                      <a:alpha val="43137"/>
                    </a:srgbClr>
                  </a:outerShdw>
                </a:effectLst>
                <a:latin typeface="+mn-ea"/>
              </a:rPr>
              <a:t>扇区采用</a:t>
            </a:r>
            <a:r>
              <a:rPr lang="en-US" altLang="zh-CN" sz="2000" b="1" dirty="0" smtClean="0">
                <a:solidFill>
                  <a:srgbClr val="0000FF"/>
                </a:solidFill>
                <a:effectLst>
                  <a:outerShdw blurRad="38100" dist="38100" dir="2700000" algn="tl">
                    <a:srgbClr val="000000">
                      <a:alpha val="43137"/>
                    </a:srgbClr>
                  </a:outerShdw>
                </a:effectLst>
                <a:latin typeface="+mn-ea"/>
              </a:rPr>
              <a:t>CHS</a:t>
            </a:r>
            <a:r>
              <a:rPr lang="zh-CN" altLang="en-US" sz="2000" b="1" dirty="0" smtClean="0">
                <a:solidFill>
                  <a:srgbClr val="0000FF"/>
                </a:solidFill>
                <a:effectLst>
                  <a:outerShdw blurRad="38100" dist="38100" dir="2700000" algn="tl">
                    <a:srgbClr val="000000">
                      <a:alpha val="43137"/>
                    </a:srgbClr>
                  </a:outerShdw>
                </a:effectLst>
                <a:latin typeface="+mn-ea"/>
              </a:rPr>
              <a:t>编址方式</a:t>
            </a:r>
            <a:endParaRPr lang="en-US" altLang="zh-CN" sz="2000" b="1" dirty="0" smtClean="0">
              <a:solidFill>
                <a:srgbClr val="0000FF"/>
              </a:solidFill>
              <a:effectLst>
                <a:outerShdw blurRad="38100" dist="38100" dir="2700000" algn="tl">
                  <a:srgbClr val="000000">
                    <a:alpha val="43137"/>
                  </a:srgbClr>
                </a:outerShdw>
              </a:effectLst>
              <a:latin typeface="+mn-ea"/>
            </a:endParaRPr>
          </a:p>
        </p:txBody>
      </p:sp>
    </p:spTree>
    <p:extLst>
      <p:ext uri="{BB962C8B-B14F-4D97-AF65-F5344CB8AC3E}">
        <p14:creationId xmlns:p14="http://schemas.microsoft.com/office/powerpoint/2010/main" val="21644748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9750" y="260350"/>
            <a:ext cx="8281988" cy="647700"/>
          </a:xfrm>
        </p:spPr>
        <p:txBody>
          <a:bodyPr/>
          <a:lstStyle/>
          <a:p>
            <a:pPr eaLnBrk="1" hangingPunct="1"/>
            <a:r>
              <a:rPr lang="en-US" altLang="zh-CN" b="1" dirty="0" smtClean="0">
                <a:solidFill>
                  <a:srgbClr val="0000FF"/>
                </a:solidFill>
              </a:rPr>
              <a:t>7.2.2  </a:t>
            </a:r>
            <a:r>
              <a:rPr lang="zh-CN" altLang="en-US" b="1" dirty="0" smtClean="0">
                <a:solidFill>
                  <a:srgbClr val="0000FF"/>
                </a:solidFill>
              </a:rPr>
              <a:t>磁盘</a:t>
            </a:r>
            <a:r>
              <a:rPr lang="en-US" altLang="zh-CN" b="1" dirty="0" smtClean="0">
                <a:solidFill>
                  <a:srgbClr val="0000FF"/>
                </a:solidFill>
              </a:rPr>
              <a:t>I/O</a:t>
            </a:r>
            <a:endParaRPr lang="zh-CN" altLang="en-US" b="1" dirty="0" smtClean="0">
              <a:solidFill>
                <a:srgbClr val="0000FF"/>
              </a:solidFill>
            </a:endParaRPr>
          </a:p>
        </p:txBody>
      </p:sp>
      <p:sp>
        <p:nvSpPr>
          <p:cNvPr id="5"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磁盘</a:t>
            </a:r>
            <a:r>
              <a:rPr lang="en-US" altLang="zh-CN" sz="2800" b="1" dirty="0" smtClean="0">
                <a:solidFill>
                  <a:srgbClr val="0000FF"/>
                </a:solidFill>
              </a:rPr>
              <a:t>I/O</a:t>
            </a:r>
            <a:r>
              <a:rPr lang="zh-CN" altLang="en-US" sz="2800" b="1" dirty="0" smtClean="0">
                <a:solidFill>
                  <a:srgbClr val="0000FF"/>
                </a:solidFill>
              </a:rPr>
              <a:t>程序</a:t>
            </a:r>
            <a:endParaRPr lang="zh-CN" altLang="en-US" sz="2800" b="1" dirty="0">
              <a:solidFill>
                <a:srgbClr val="0000FF"/>
              </a:solidFill>
            </a:endParaRPr>
          </a:p>
        </p:txBody>
      </p:sp>
      <p:sp>
        <p:nvSpPr>
          <p:cNvPr id="6" name="矩形 5"/>
          <p:cNvSpPr/>
          <p:nvPr/>
        </p:nvSpPr>
        <p:spPr>
          <a:xfrm>
            <a:off x="611187" y="1628800"/>
            <a:ext cx="7921626" cy="3323987"/>
          </a:xfrm>
          <a:prstGeom prst="rect">
            <a:avLst/>
          </a:prstGeom>
        </p:spPr>
        <p:txBody>
          <a:bodyPr wrap="square">
            <a:spAutoFit/>
          </a:bodyPr>
          <a:lstStyle/>
          <a:p>
            <a:pPr marL="342900" indent="-342900">
              <a:lnSpc>
                <a:spcPts val="3600"/>
              </a:lnSpc>
              <a:buFont typeface="Wingdings" pitchFamily="2" charset="2"/>
              <a:buChar char="ü"/>
              <a:defRPr/>
            </a:pPr>
            <a:r>
              <a:rPr lang="zh-CN" altLang="en-US" sz="2400" b="1" dirty="0" smtClean="0">
                <a:effectLst>
                  <a:outerShdw blurRad="38100" dist="38100" dir="2700000" algn="tl">
                    <a:srgbClr val="000000">
                      <a:alpha val="43137"/>
                    </a:srgbClr>
                  </a:outerShdw>
                </a:effectLst>
                <a:latin typeface="+mn-ea"/>
                <a:ea typeface="+mn-ea"/>
              </a:rPr>
              <a:t>扇区采用</a:t>
            </a:r>
            <a:r>
              <a:rPr lang="en-US" altLang="zh-CN" sz="2400" b="1" dirty="0" smtClean="0">
                <a:solidFill>
                  <a:srgbClr val="0000FF"/>
                </a:solidFill>
                <a:effectLst>
                  <a:outerShdw blurRad="38100" dist="38100" dir="2700000" algn="tl">
                    <a:srgbClr val="000000">
                      <a:alpha val="43137"/>
                    </a:srgbClr>
                  </a:outerShdw>
                </a:effectLst>
                <a:latin typeface="+mn-ea"/>
                <a:ea typeface="+mn-ea"/>
              </a:rPr>
              <a:t>CHS</a:t>
            </a:r>
            <a:r>
              <a:rPr lang="zh-CN" altLang="en-US" sz="2400" b="1" dirty="0" smtClean="0">
                <a:solidFill>
                  <a:srgbClr val="0000FF"/>
                </a:solidFill>
                <a:effectLst>
                  <a:outerShdw blurRad="38100" dist="38100" dir="2700000" algn="tl">
                    <a:srgbClr val="000000">
                      <a:alpha val="43137"/>
                    </a:srgbClr>
                  </a:outerShdw>
                </a:effectLst>
                <a:latin typeface="+mn-ea"/>
                <a:ea typeface="+mn-ea"/>
              </a:rPr>
              <a:t>编址模式</a:t>
            </a:r>
            <a:r>
              <a:rPr lang="zh-CN" altLang="en-US" sz="2400" b="1" dirty="0" smtClean="0">
                <a:effectLst>
                  <a:outerShdw blurRad="38100" dist="38100" dir="2700000" algn="tl">
                    <a:srgbClr val="000000">
                      <a:alpha val="43137"/>
                    </a:srgbClr>
                  </a:outerShdw>
                </a:effectLst>
                <a:latin typeface="+mn-ea"/>
                <a:ea typeface="+mn-ea"/>
              </a:rPr>
              <a:t>（柱面、磁头和扇区的编址模式）时，最多只能</a:t>
            </a:r>
            <a:r>
              <a:rPr lang="zh-CN" altLang="en-US" sz="2400" b="1" dirty="0">
                <a:effectLst>
                  <a:outerShdw blurRad="38100" dist="38100" dir="2700000" algn="tl">
                    <a:srgbClr val="000000">
                      <a:alpha val="43137"/>
                    </a:srgbClr>
                  </a:outerShdw>
                </a:effectLst>
                <a:latin typeface="+mn-ea"/>
                <a:ea typeface="+mn-ea"/>
              </a:rPr>
              <a:t>访问</a:t>
            </a:r>
            <a:r>
              <a:rPr lang="en-US" altLang="zh-CN" sz="2400" b="1" dirty="0">
                <a:solidFill>
                  <a:srgbClr val="0000FF"/>
                </a:solidFill>
                <a:effectLst>
                  <a:outerShdw blurRad="38100" dist="38100" dir="2700000" algn="tl">
                    <a:srgbClr val="000000">
                      <a:alpha val="43137"/>
                    </a:srgbClr>
                  </a:outerShdw>
                </a:effectLst>
                <a:latin typeface="+mn-ea"/>
                <a:ea typeface="+mn-ea"/>
              </a:rPr>
              <a:t>8GB</a:t>
            </a:r>
            <a:r>
              <a:rPr lang="zh-CN" altLang="en-US" sz="2400" b="1" dirty="0">
                <a:solidFill>
                  <a:srgbClr val="0000FF"/>
                </a:solidFill>
                <a:effectLst>
                  <a:outerShdw blurRad="38100" dist="38100" dir="2700000" algn="tl">
                    <a:srgbClr val="000000">
                      <a:alpha val="43137"/>
                    </a:srgbClr>
                  </a:outerShdw>
                </a:effectLst>
                <a:latin typeface="+mn-ea"/>
                <a:ea typeface="+mn-ea"/>
              </a:rPr>
              <a:t>左右的硬盘</a:t>
            </a:r>
            <a:r>
              <a:rPr lang="zh-CN" altLang="en-US" sz="2400" b="1" dirty="0" smtClean="0">
                <a:effectLst>
                  <a:outerShdw blurRad="38100" dist="38100" dir="2700000" algn="tl">
                    <a:srgbClr val="000000">
                      <a:alpha val="43137"/>
                    </a:srgbClr>
                  </a:outerShdw>
                </a:effectLst>
                <a:latin typeface="+mn-ea"/>
                <a:ea typeface="+mn-ea"/>
              </a:rPr>
              <a:t>。</a:t>
            </a:r>
            <a:endParaRPr lang="en-US" altLang="zh-CN" sz="2400" b="1" dirty="0" smtClean="0">
              <a:effectLst>
                <a:outerShdw blurRad="38100" dist="38100" dir="2700000" algn="tl">
                  <a:srgbClr val="000000">
                    <a:alpha val="43137"/>
                  </a:srgbClr>
                </a:outerShdw>
              </a:effectLst>
              <a:latin typeface="+mn-ea"/>
              <a:ea typeface="+mn-ea"/>
            </a:endParaRPr>
          </a:p>
          <a:p>
            <a:pPr marL="342900" indent="-342900">
              <a:lnSpc>
                <a:spcPts val="3600"/>
              </a:lnSpc>
              <a:buFont typeface="Wingdings" pitchFamily="2" charset="2"/>
              <a:buChar char="ü"/>
              <a:defRPr/>
            </a:pPr>
            <a:endParaRPr lang="en-US" altLang="zh-CN" sz="2400" b="1" dirty="0">
              <a:effectLst>
                <a:outerShdw blurRad="38100" dist="38100" dir="2700000" algn="tl">
                  <a:srgbClr val="000000">
                    <a:alpha val="43137"/>
                  </a:srgbClr>
                </a:outerShdw>
              </a:effectLst>
              <a:latin typeface="+mn-ea"/>
              <a:ea typeface="+mn-ea"/>
            </a:endParaRPr>
          </a:p>
          <a:p>
            <a:pPr>
              <a:lnSpc>
                <a:spcPts val="3600"/>
              </a:lnSpc>
              <a:defRPr/>
            </a:pPr>
            <a:r>
              <a:rPr lang="en-US" altLang="zh-CN" sz="2400" b="1" dirty="0" smtClean="0">
                <a:effectLst>
                  <a:outerShdw blurRad="38100" dist="38100" dir="2700000" algn="tl">
                    <a:srgbClr val="000000">
                      <a:alpha val="43137"/>
                    </a:srgbClr>
                  </a:outerShdw>
                </a:effectLst>
                <a:latin typeface="+mn-ea"/>
                <a:ea typeface="+mn-ea"/>
              </a:rPr>
              <a:t>  </a:t>
            </a:r>
          </a:p>
          <a:p>
            <a:pPr>
              <a:lnSpc>
                <a:spcPts val="3600"/>
              </a:lnSpc>
              <a:defRPr/>
            </a:pPr>
            <a:r>
              <a:rPr lang="en-US" altLang="zh-CN" sz="2400" b="1" dirty="0">
                <a:effectLst>
                  <a:outerShdw blurRad="38100" dist="38100" dir="2700000" algn="tl">
                    <a:srgbClr val="000000">
                      <a:alpha val="43137"/>
                    </a:srgbClr>
                  </a:outerShdw>
                </a:effectLst>
                <a:latin typeface="+mn-ea"/>
                <a:ea typeface="+mn-ea"/>
              </a:rPr>
              <a:t> </a:t>
            </a:r>
            <a:r>
              <a:rPr lang="en-US" altLang="zh-CN" sz="2400" b="1" dirty="0" smtClean="0">
                <a:effectLst>
                  <a:outerShdw blurRad="38100" dist="38100" dir="2700000" algn="tl">
                    <a:srgbClr val="000000">
                      <a:alpha val="43137"/>
                    </a:srgbClr>
                  </a:outerShdw>
                </a:effectLst>
                <a:latin typeface="+mn-ea"/>
                <a:ea typeface="+mn-ea"/>
              </a:rPr>
              <a:t> 1024 </a:t>
            </a:r>
            <a:r>
              <a:rPr lang="zh-CN" altLang="en-US" sz="2400" b="1" dirty="0" smtClean="0">
                <a:effectLst>
                  <a:outerShdw blurRad="38100" dist="38100" dir="2700000" algn="tl">
                    <a:srgbClr val="000000">
                      <a:alpha val="43137"/>
                    </a:srgbClr>
                  </a:outerShdw>
                </a:effectLst>
                <a:latin typeface="+mn-ea"/>
                <a:ea typeface="+mn-ea"/>
              </a:rPr>
              <a:t>* </a:t>
            </a:r>
            <a:r>
              <a:rPr lang="en-US" altLang="zh-CN" sz="2400" b="1" dirty="0" smtClean="0">
                <a:effectLst>
                  <a:outerShdw blurRad="38100" dist="38100" dir="2700000" algn="tl">
                    <a:srgbClr val="000000">
                      <a:alpha val="43137"/>
                    </a:srgbClr>
                  </a:outerShdw>
                </a:effectLst>
                <a:latin typeface="+mn-ea"/>
                <a:ea typeface="+mn-ea"/>
              </a:rPr>
              <a:t>256 </a:t>
            </a:r>
            <a:r>
              <a:rPr lang="zh-CN" altLang="en-US" sz="2400" b="1" dirty="0" smtClean="0">
                <a:effectLst>
                  <a:outerShdw blurRad="38100" dist="38100" dir="2700000" algn="tl">
                    <a:srgbClr val="000000">
                      <a:alpha val="43137"/>
                    </a:srgbClr>
                  </a:outerShdw>
                </a:effectLst>
                <a:latin typeface="+mn-ea"/>
                <a:ea typeface="+mn-ea"/>
              </a:rPr>
              <a:t>* </a:t>
            </a:r>
            <a:r>
              <a:rPr lang="en-US" altLang="zh-CN" sz="2400" b="1" dirty="0" smtClean="0">
                <a:effectLst>
                  <a:outerShdw blurRad="38100" dist="38100" dir="2700000" algn="tl">
                    <a:srgbClr val="000000">
                      <a:alpha val="43137"/>
                    </a:srgbClr>
                  </a:outerShdw>
                </a:effectLst>
                <a:latin typeface="+mn-ea"/>
                <a:ea typeface="+mn-ea"/>
              </a:rPr>
              <a:t>64</a:t>
            </a:r>
            <a:r>
              <a:rPr lang="zh-CN" altLang="en-US" sz="2400" b="1" dirty="0" smtClean="0">
                <a:effectLst>
                  <a:outerShdw blurRad="38100" dist="38100" dir="2700000" algn="tl">
                    <a:srgbClr val="000000">
                      <a:alpha val="43137"/>
                    </a:srgbClr>
                  </a:outerShdw>
                </a:effectLst>
                <a:latin typeface="+mn-ea"/>
                <a:ea typeface="+mn-ea"/>
              </a:rPr>
              <a:t>（扇区）</a:t>
            </a:r>
            <a:r>
              <a:rPr lang="en-US" altLang="zh-CN" sz="2400" b="1" dirty="0" smtClean="0">
                <a:effectLst>
                  <a:outerShdw blurRad="38100" dist="38100" dir="2700000" algn="tl">
                    <a:srgbClr val="000000">
                      <a:alpha val="43137"/>
                    </a:srgbClr>
                  </a:outerShdw>
                </a:effectLst>
                <a:latin typeface="+mn-ea"/>
                <a:ea typeface="+mn-ea"/>
              </a:rPr>
              <a:t>= 1024 </a:t>
            </a:r>
            <a:r>
              <a:rPr lang="zh-CN" altLang="en-US" sz="2400" b="1" dirty="0" smtClean="0">
                <a:effectLst>
                  <a:outerShdw blurRad="38100" dist="38100" dir="2700000" algn="tl">
                    <a:srgbClr val="000000">
                      <a:alpha val="43137"/>
                    </a:srgbClr>
                  </a:outerShdw>
                </a:effectLst>
                <a:latin typeface="+mn-ea"/>
                <a:ea typeface="+mn-ea"/>
              </a:rPr>
              <a:t>* </a:t>
            </a:r>
            <a:r>
              <a:rPr lang="en-US" altLang="zh-CN" sz="2400" b="1" dirty="0" smtClean="0">
                <a:effectLst>
                  <a:outerShdw blurRad="38100" dist="38100" dir="2700000" algn="tl">
                    <a:srgbClr val="000000">
                      <a:alpha val="43137"/>
                    </a:srgbClr>
                  </a:outerShdw>
                </a:effectLst>
                <a:latin typeface="+mn-ea"/>
                <a:ea typeface="+mn-ea"/>
              </a:rPr>
              <a:t>1024 </a:t>
            </a:r>
            <a:r>
              <a:rPr lang="zh-CN" altLang="en-US" sz="2400" b="1" dirty="0" smtClean="0">
                <a:effectLst>
                  <a:outerShdw blurRad="38100" dist="38100" dir="2700000" algn="tl">
                    <a:srgbClr val="000000">
                      <a:alpha val="43137"/>
                    </a:srgbClr>
                  </a:outerShdw>
                </a:effectLst>
                <a:latin typeface="+mn-ea"/>
                <a:ea typeface="+mn-ea"/>
              </a:rPr>
              <a:t>* </a:t>
            </a:r>
            <a:r>
              <a:rPr lang="en-US" altLang="zh-CN" sz="2400" b="1" dirty="0" smtClean="0">
                <a:effectLst>
                  <a:outerShdw blurRad="38100" dist="38100" dir="2700000" algn="tl">
                    <a:srgbClr val="000000">
                      <a:alpha val="43137"/>
                    </a:srgbClr>
                  </a:outerShdw>
                </a:effectLst>
                <a:latin typeface="+mn-ea"/>
                <a:ea typeface="+mn-ea"/>
              </a:rPr>
              <a:t>16</a:t>
            </a:r>
            <a:r>
              <a:rPr lang="zh-CN" altLang="en-US" sz="2400" b="1" dirty="0" smtClean="0">
                <a:effectLst>
                  <a:outerShdw blurRad="38100" dist="38100" dir="2700000" algn="tl">
                    <a:srgbClr val="000000">
                      <a:alpha val="43137"/>
                    </a:srgbClr>
                  </a:outerShdw>
                </a:effectLst>
                <a:latin typeface="+mn-ea"/>
                <a:ea typeface="+mn-ea"/>
              </a:rPr>
              <a:t>（扇区）</a:t>
            </a:r>
            <a:endParaRPr lang="en-US" altLang="zh-CN" sz="2400" b="1" dirty="0" smtClean="0">
              <a:effectLst>
                <a:outerShdw blurRad="38100" dist="38100" dir="2700000" algn="tl">
                  <a:srgbClr val="000000">
                    <a:alpha val="43137"/>
                  </a:srgbClr>
                </a:outerShdw>
              </a:effectLst>
              <a:latin typeface="+mn-ea"/>
              <a:ea typeface="+mn-ea"/>
            </a:endParaRPr>
          </a:p>
          <a:p>
            <a:pPr>
              <a:lnSpc>
                <a:spcPts val="3600"/>
              </a:lnSpc>
              <a:defRPr/>
            </a:pPr>
            <a:r>
              <a:rPr lang="en-US" altLang="zh-CN" sz="2400" b="1" dirty="0">
                <a:effectLst>
                  <a:outerShdw blurRad="38100" dist="38100" dir="2700000" algn="tl">
                    <a:srgbClr val="000000">
                      <a:alpha val="43137"/>
                    </a:srgbClr>
                  </a:outerShdw>
                </a:effectLst>
                <a:latin typeface="+mn-ea"/>
                <a:ea typeface="+mn-ea"/>
              </a:rPr>
              <a:t> </a:t>
            </a:r>
            <a:r>
              <a:rPr lang="en-US" altLang="zh-CN" sz="2400" b="1" dirty="0" smtClean="0">
                <a:effectLst>
                  <a:outerShdw blurRad="38100" dist="38100" dir="2700000" algn="tl">
                    <a:srgbClr val="000000">
                      <a:alpha val="43137"/>
                    </a:srgbClr>
                  </a:outerShdw>
                </a:effectLst>
                <a:latin typeface="+mn-ea"/>
                <a:ea typeface="+mn-ea"/>
              </a:rPr>
              <a:t>                        = 16M </a:t>
            </a:r>
            <a:r>
              <a:rPr lang="zh-CN" altLang="en-US" sz="2400" b="1" dirty="0">
                <a:effectLst>
                  <a:outerShdw blurRad="38100" dist="38100" dir="2700000" algn="tl">
                    <a:srgbClr val="000000">
                      <a:alpha val="43137"/>
                    </a:srgbClr>
                  </a:outerShdw>
                </a:effectLst>
                <a:latin typeface="+mn-ea"/>
              </a:rPr>
              <a:t>（扇区</a:t>
            </a:r>
            <a:r>
              <a:rPr lang="zh-CN" altLang="en-US" sz="2400" b="1" dirty="0" smtClean="0">
                <a:effectLst>
                  <a:outerShdw blurRad="38100" dist="38100" dir="2700000" algn="tl">
                    <a:srgbClr val="000000">
                      <a:alpha val="43137"/>
                    </a:srgbClr>
                  </a:outerShdw>
                </a:effectLst>
                <a:latin typeface="+mn-ea"/>
              </a:rPr>
              <a:t>）</a:t>
            </a:r>
            <a:endParaRPr lang="en-US" altLang="zh-CN" sz="2400" b="1" dirty="0" smtClean="0">
              <a:effectLst>
                <a:outerShdw blurRad="38100" dist="38100" dir="2700000" algn="tl">
                  <a:srgbClr val="000000">
                    <a:alpha val="43137"/>
                  </a:srgbClr>
                </a:outerShdw>
              </a:effectLst>
              <a:latin typeface="+mn-ea"/>
            </a:endParaRPr>
          </a:p>
          <a:p>
            <a:pPr>
              <a:lnSpc>
                <a:spcPts val="3600"/>
              </a:lnSpc>
              <a:defRPr/>
            </a:pPr>
            <a:r>
              <a:rPr lang="en-US" altLang="zh-CN" sz="2400" b="1" dirty="0">
                <a:effectLst>
                  <a:outerShdw blurRad="38100" dist="38100" dir="2700000" algn="tl">
                    <a:srgbClr val="000000">
                      <a:alpha val="43137"/>
                    </a:srgbClr>
                  </a:outerShdw>
                </a:effectLst>
                <a:latin typeface="+mn-ea"/>
                <a:ea typeface="+mn-ea"/>
              </a:rPr>
              <a:t> </a:t>
            </a:r>
            <a:r>
              <a:rPr lang="en-US" altLang="zh-CN" sz="2400" b="1" dirty="0" smtClean="0">
                <a:effectLst>
                  <a:outerShdw blurRad="38100" dist="38100" dir="2700000" algn="tl">
                    <a:srgbClr val="000000">
                      <a:alpha val="43137"/>
                    </a:srgbClr>
                  </a:outerShdw>
                </a:effectLst>
                <a:latin typeface="+mn-ea"/>
                <a:ea typeface="+mn-ea"/>
              </a:rPr>
              <a:t>                        = 8G  </a:t>
            </a:r>
            <a:r>
              <a:rPr lang="zh-CN" altLang="en-US" sz="2400" b="1" dirty="0" smtClean="0">
                <a:effectLst>
                  <a:outerShdw blurRad="38100" dist="38100" dir="2700000" algn="tl">
                    <a:srgbClr val="000000">
                      <a:alpha val="43137"/>
                    </a:srgbClr>
                  </a:outerShdw>
                </a:effectLst>
                <a:latin typeface="+mn-ea"/>
              </a:rPr>
              <a:t>（</a:t>
            </a:r>
            <a:r>
              <a:rPr lang="zh-CN" altLang="en-US" sz="2400" b="1" dirty="0">
                <a:effectLst>
                  <a:outerShdw blurRad="38100" dist="38100" dir="2700000" algn="tl">
                    <a:srgbClr val="000000">
                      <a:alpha val="43137"/>
                    </a:srgbClr>
                  </a:outerShdw>
                </a:effectLst>
                <a:latin typeface="+mn-ea"/>
              </a:rPr>
              <a:t>字节</a:t>
            </a:r>
            <a:r>
              <a:rPr lang="zh-CN" altLang="en-US" sz="2400" b="1" dirty="0" smtClean="0">
                <a:effectLst>
                  <a:outerShdw blurRad="38100" dist="38100" dir="2700000" algn="tl">
                    <a:srgbClr val="000000">
                      <a:alpha val="43137"/>
                    </a:srgbClr>
                  </a:outerShdw>
                </a:effectLst>
                <a:latin typeface="+mn-ea"/>
              </a:rPr>
              <a:t>）</a:t>
            </a:r>
            <a:endParaRPr lang="en-US" altLang="zh-CN" sz="2400" b="1" dirty="0">
              <a:effectLst>
                <a:outerShdw blurRad="38100" dist="38100" dir="2700000" algn="tl">
                  <a:srgbClr val="000000">
                    <a:alpha val="43137"/>
                  </a:srgbClr>
                </a:outerShdw>
              </a:effectLst>
              <a:latin typeface="+mn-ea"/>
              <a:ea typeface="+mn-ea"/>
            </a:endParaRPr>
          </a:p>
        </p:txBody>
      </p:sp>
      <p:sp>
        <p:nvSpPr>
          <p:cNvPr id="7" name="矩形标注 6"/>
          <p:cNvSpPr/>
          <p:nvPr/>
        </p:nvSpPr>
        <p:spPr>
          <a:xfrm>
            <a:off x="35496" y="4420562"/>
            <a:ext cx="1512168" cy="448598"/>
          </a:xfrm>
          <a:prstGeom prst="wedgeRectCallout">
            <a:avLst>
              <a:gd name="adj1" fmla="val 36205"/>
              <a:gd name="adj2" fmla="val -129023"/>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smtClean="0">
                <a:solidFill>
                  <a:srgbClr val="0000FF"/>
                </a:solidFill>
                <a:effectLst>
                  <a:outerShdw blurRad="38100" dist="38100" dir="2700000" algn="tl">
                    <a:srgbClr val="000000">
                      <a:alpha val="43137"/>
                    </a:srgbClr>
                  </a:outerShdw>
                </a:effectLst>
              </a:rPr>
              <a:t>最大柱面数</a:t>
            </a:r>
            <a:endParaRPr lang="zh-CN" altLang="en-US" sz="2000" b="1" dirty="0">
              <a:solidFill>
                <a:srgbClr val="0000FF"/>
              </a:solidFill>
            </a:endParaRPr>
          </a:p>
        </p:txBody>
      </p:sp>
      <p:sp>
        <p:nvSpPr>
          <p:cNvPr id="8" name="矩形标注 7"/>
          <p:cNvSpPr/>
          <p:nvPr/>
        </p:nvSpPr>
        <p:spPr>
          <a:xfrm>
            <a:off x="1691680" y="4420562"/>
            <a:ext cx="1512168" cy="448598"/>
          </a:xfrm>
          <a:prstGeom prst="wedgeRectCallout">
            <a:avLst>
              <a:gd name="adj1" fmla="val -7048"/>
              <a:gd name="adj2" fmla="val -141763"/>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smtClean="0">
                <a:solidFill>
                  <a:srgbClr val="0000FF"/>
                </a:solidFill>
                <a:effectLst>
                  <a:outerShdw blurRad="38100" dist="38100" dir="2700000" algn="tl">
                    <a:srgbClr val="000000">
                      <a:alpha val="43137"/>
                    </a:srgbClr>
                  </a:outerShdw>
                </a:effectLst>
              </a:rPr>
              <a:t>最大磁头数</a:t>
            </a:r>
            <a:endParaRPr lang="zh-CN" altLang="en-US" sz="2000" b="1" dirty="0">
              <a:solidFill>
                <a:srgbClr val="0000FF"/>
              </a:solidFill>
            </a:endParaRPr>
          </a:p>
        </p:txBody>
      </p:sp>
      <p:sp>
        <p:nvSpPr>
          <p:cNvPr id="9" name="矩形标注 8"/>
          <p:cNvSpPr/>
          <p:nvPr/>
        </p:nvSpPr>
        <p:spPr>
          <a:xfrm>
            <a:off x="3382938" y="2764378"/>
            <a:ext cx="1512168" cy="448598"/>
          </a:xfrm>
          <a:prstGeom prst="wedgeRectCallout">
            <a:avLst>
              <a:gd name="adj1" fmla="val -50300"/>
              <a:gd name="adj2" fmla="val 97460"/>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smtClean="0">
                <a:solidFill>
                  <a:srgbClr val="0000FF"/>
                </a:solidFill>
                <a:effectLst>
                  <a:outerShdw blurRad="38100" dist="38100" dir="2700000" algn="tl">
                    <a:srgbClr val="000000">
                      <a:alpha val="43137"/>
                    </a:srgbClr>
                  </a:outerShdw>
                </a:effectLst>
              </a:rPr>
              <a:t>最大扇区数</a:t>
            </a:r>
            <a:endParaRPr lang="zh-CN" altLang="en-US" sz="2000" b="1" dirty="0">
              <a:solidFill>
                <a:srgbClr val="0000FF"/>
              </a:solidFill>
            </a:endParaRPr>
          </a:p>
        </p:txBody>
      </p:sp>
    </p:spTree>
    <p:extLst>
      <p:ext uri="{BB962C8B-B14F-4D97-AF65-F5344CB8AC3E}">
        <p14:creationId xmlns:p14="http://schemas.microsoft.com/office/powerpoint/2010/main" val="2756496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 calcmode="lin" valueType="num">
                                      <p:cBhvr additive="base">
                                        <p:cTn id="7"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anim calcmode="lin" valueType="num">
                                      <p:cBhvr additive="base">
                                        <p:cTn id="1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anim calcmode="lin" valueType="num">
                                      <p:cBhvr additive="base">
                                        <p:cTn id="15"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9750" y="260350"/>
            <a:ext cx="8281988" cy="647700"/>
          </a:xfrm>
        </p:spPr>
        <p:txBody>
          <a:bodyPr/>
          <a:lstStyle/>
          <a:p>
            <a:pPr eaLnBrk="1" hangingPunct="1"/>
            <a:r>
              <a:rPr lang="en-US" altLang="zh-CN" b="1" dirty="0" smtClean="0">
                <a:solidFill>
                  <a:srgbClr val="0000FF"/>
                </a:solidFill>
              </a:rPr>
              <a:t>7.2.2  </a:t>
            </a:r>
            <a:r>
              <a:rPr lang="zh-CN" altLang="en-US" b="1" dirty="0" smtClean="0">
                <a:solidFill>
                  <a:srgbClr val="0000FF"/>
                </a:solidFill>
              </a:rPr>
              <a:t>磁盘</a:t>
            </a:r>
            <a:r>
              <a:rPr lang="en-US" altLang="zh-CN" b="1" dirty="0" smtClean="0">
                <a:solidFill>
                  <a:srgbClr val="0000FF"/>
                </a:solidFill>
              </a:rPr>
              <a:t>I/O</a:t>
            </a:r>
            <a:endParaRPr lang="zh-CN" altLang="en-US" b="1" dirty="0" smtClean="0">
              <a:solidFill>
                <a:srgbClr val="0000FF"/>
              </a:solidFill>
            </a:endParaRPr>
          </a:p>
        </p:txBody>
      </p:sp>
      <p:sp>
        <p:nvSpPr>
          <p:cNvPr id="5"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磁盘地址数据包</a:t>
            </a:r>
            <a:r>
              <a:rPr lang="zh-CN" altLang="en-US" sz="2000" b="1" dirty="0" smtClean="0">
                <a:solidFill>
                  <a:srgbClr val="0000FF"/>
                </a:solidFill>
              </a:rPr>
              <a:t>（</a:t>
            </a:r>
            <a:r>
              <a:rPr lang="en-US" altLang="zh-CN" sz="2000" b="1" dirty="0" smtClean="0">
                <a:solidFill>
                  <a:srgbClr val="0000FF"/>
                </a:solidFill>
              </a:rPr>
              <a:t>DAP</a:t>
            </a:r>
            <a:r>
              <a:rPr lang="zh-CN" altLang="en-US" sz="2000" b="1" dirty="0" smtClean="0">
                <a:solidFill>
                  <a:srgbClr val="0000FF"/>
                </a:solidFill>
              </a:rPr>
              <a:t>）</a:t>
            </a:r>
            <a:endParaRPr lang="zh-CN" altLang="en-US" sz="2800" b="1" dirty="0">
              <a:solidFill>
                <a:srgbClr val="0000FF"/>
              </a:solidFill>
            </a:endParaRPr>
          </a:p>
        </p:txBody>
      </p:sp>
      <p:sp>
        <p:nvSpPr>
          <p:cNvPr id="4" name="矩形 3"/>
          <p:cNvSpPr/>
          <p:nvPr/>
        </p:nvSpPr>
        <p:spPr>
          <a:xfrm>
            <a:off x="611187" y="1825268"/>
            <a:ext cx="7921626" cy="4247317"/>
          </a:xfrm>
          <a:prstGeom prst="rect">
            <a:avLst/>
          </a:prstGeom>
        </p:spPr>
        <p:txBody>
          <a:bodyPr wrap="square">
            <a:spAutoFit/>
          </a:bodyPr>
          <a:lstStyle/>
          <a:p>
            <a:pPr marL="342900" indent="-342900">
              <a:lnSpc>
                <a:spcPts val="3200"/>
              </a:lnSpc>
              <a:buFont typeface="Wingdings" pitchFamily="2" charset="2"/>
              <a:buChar char="ü"/>
              <a:defRPr/>
            </a:pPr>
            <a:r>
              <a:rPr lang="zh-CN" altLang="en-US" sz="2400" b="1" dirty="0">
                <a:effectLst>
                  <a:outerShdw blurRad="38100" dist="38100" dir="2700000" algn="tl">
                    <a:srgbClr val="000000">
                      <a:alpha val="43137"/>
                    </a:srgbClr>
                  </a:outerShdw>
                </a:effectLst>
                <a:latin typeface="+mn-ea"/>
                <a:ea typeface="+mn-ea"/>
              </a:rPr>
              <a:t>磁盘地址</a:t>
            </a:r>
            <a:r>
              <a:rPr lang="zh-CN" altLang="en-US" sz="2400" b="1" dirty="0" smtClean="0">
                <a:effectLst>
                  <a:outerShdw blurRad="38100" dist="38100" dir="2700000" algn="tl">
                    <a:srgbClr val="000000">
                      <a:alpha val="43137"/>
                    </a:srgbClr>
                  </a:outerShdw>
                </a:effectLst>
                <a:latin typeface="+mn-ea"/>
                <a:ea typeface="+mn-ea"/>
              </a:rPr>
              <a:t>数据包</a:t>
            </a:r>
            <a:r>
              <a:rPr lang="zh-CN" altLang="en-US" b="1" dirty="0" smtClean="0">
                <a:effectLst>
                  <a:outerShdw blurRad="38100" dist="38100" dir="2700000" algn="tl">
                    <a:srgbClr val="000000">
                      <a:alpha val="43137"/>
                    </a:srgbClr>
                  </a:outerShdw>
                </a:effectLst>
                <a:latin typeface="+mn-ea"/>
                <a:ea typeface="+mn-ea"/>
              </a:rPr>
              <a:t>（</a:t>
            </a:r>
            <a:r>
              <a:rPr lang="en-US" altLang="zh-CN" b="1" dirty="0" smtClean="0">
                <a:effectLst>
                  <a:outerShdw blurRad="38100" dist="38100" dir="2700000" algn="tl">
                    <a:srgbClr val="000000">
                      <a:alpha val="43137"/>
                    </a:srgbClr>
                  </a:outerShdw>
                </a:effectLst>
                <a:latin typeface="+mn-ea"/>
                <a:ea typeface="+mn-ea"/>
              </a:rPr>
              <a:t>Disk </a:t>
            </a:r>
            <a:r>
              <a:rPr lang="en-US" altLang="zh-CN" b="1" dirty="0">
                <a:effectLst>
                  <a:outerShdw blurRad="38100" dist="38100" dir="2700000" algn="tl">
                    <a:srgbClr val="000000">
                      <a:alpha val="43137"/>
                    </a:srgbClr>
                  </a:outerShdw>
                </a:effectLst>
                <a:latin typeface="+mn-ea"/>
                <a:ea typeface="+mn-ea"/>
              </a:rPr>
              <a:t>Address </a:t>
            </a:r>
            <a:r>
              <a:rPr lang="en-US" altLang="zh-CN" b="1" dirty="0" smtClean="0">
                <a:effectLst>
                  <a:outerShdw blurRad="38100" dist="38100" dir="2700000" algn="tl">
                    <a:srgbClr val="000000">
                      <a:alpha val="43137"/>
                    </a:srgbClr>
                  </a:outerShdw>
                </a:effectLst>
                <a:latin typeface="+mn-ea"/>
                <a:ea typeface="+mn-ea"/>
              </a:rPr>
              <a:t>Packet</a:t>
            </a:r>
            <a:r>
              <a:rPr lang="zh-CN" altLang="en-US" b="1" dirty="0" smtClean="0">
                <a:effectLst>
                  <a:outerShdw blurRad="38100" dist="38100" dir="2700000" algn="tl">
                    <a:srgbClr val="000000">
                      <a:alpha val="43137"/>
                    </a:srgbClr>
                  </a:outerShdw>
                </a:effectLst>
                <a:latin typeface="+mn-ea"/>
                <a:ea typeface="+mn-ea"/>
              </a:rPr>
              <a:t>）</a:t>
            </a:r>
            <a:r>
              <a:rPr lang="zh-CN" altLang="en-US" sz="2400" b="1" dirty="0" smtClean="0">
                <a:effectLst>
                  <a:outerShdw blurRad="38100" dist="38100" dir="2700000" algn="tl">
                    <a:srgbClr val="000000">
                      <a:alpha val="43137"/>
                    </a:srgbClr>
                  </a:outerShdw>
                </a:effectLst>
                <a:latin typeface="+mn-ea"/>
                <a:ea typeface="+mn-ea"/>
              </a:rPr>
              <a:t>，是供扩展磁盘</a:t>
            </a:r>
            <a:r>
              <a:rPr lang="en-US" altLang="zh-CN" sz="2400" b="1" dirty="0" smtClean="0">
                <a:effectLst>
                  <a:outerShdw blurRad="38100" dist="38100" dir="2700000" algn="tl">
                    <a:srgbClr val="000000">
                      <a:alpha val="43137"/>
                    </a:srgbClr>
                  </a:outerShdw>
                </a:effectLst>
                <a:latin typeface="+mn-ea"/>
                <a:ea typeface="+mn-ea"/>
              </a:rPr>
              <a:t>I/O</a:t>
            </a:r>
            <a:r>
              <a:rPr lang="zh-CN" altLang="en-US" sz="2400" b="1" dirty="0" smtClean="0">
                <a:effectLst>
                  <a:outerShdw blurRad="38100" dist="38100" dir="2700000" algn="tl">
                    <a:srgbClr val="000000">
                      <a:alpha val="43137"/>
                    </a:srgbClr>
                  </a:outerShdw>
                </a:effectLst>
                <a:latin typeface="+mn-ea"/>
                <a:ea typeface="+mn-ea"/>
              </a:rPr>
              <a:t>程序所使用的数据结构。</a:t>
            </a:r>
            <a:endParaRPr lang="en-US" altLang="zh-CN" sz="2400" b="1" dirty="0" smtClean="0">
              <a:effectLst>
                <a:outerShdw blurRad="38100" dist="38100" dir="2700000" algn="tl">
                  <a:srgbClr val="000000">
                    <a:alpha val="43137"/>
                  </a:srgbClr>
                </a:outerShdw>
              </a:effectLst>
              <a:latin typeface="+mn-ea"/>
              <a:ea typeface="+mn-ea"/>
            </a:endParaRPr>
          </a:p>
          <a:p>
            <a:pPr marL="342900" indent="-342900">
              <a:lnSpc>
                <a:spcPts val="3600"/>
              </a:lnSpc>
              <a:buFont typeface="Wingdings" pitchFamily="2" charset="2"/>
              <a:buChar char="ü"/>
              <a:defRPr/>
            </a:pPr>
            <a:r>
              <a:rPr lang="en-US" altLang="zh-CN" sz="2400" b="1" dirty="0" smtClean="0">
                <a:effectLst>
                  <a:outerShdw blurRad="38100" dist="38100" dir="2700000" algn="tl">
                    <a:srgbClr val="000000">
                      <a:alpha val="43137"/>
                    </a:srgbClr>
                  </a:outerShdw>
                </a:effectLst>
                <a:latin typeface="+mn-ea"/>
                <a:ea typeface="+mn-ea"/>
              </a:rPr>
              <a:t>DAP</a:t>
            </a:r>
            <a:r>
              <a:rPr lang="zh-CN" altLang="en-US" sz="2400" b="1" dirty="0">
                <a:effectLst>
                  <a:outerShdw blurRad="38100" dist="38100" dir="2700000" algn="tl">
                    <a:srgbClr val="000000">
                      <a:alpha val="43137"/>
                    </a:srgbClr>
                  </a:outerShdw>
                </a:effectLst>
                <a:latin typeface="+mn-ea"/>
                <a:ea typeface="+mn-ea"/>
              </a:rPr>
              <a:t>的结构</a:t>
            </a:r>
            <a:r>
              <a:rPr lang="zh-CN" altLang="en-US" sz="2400" b="1" dirty="0" smtClean="0">
                <a:effectLst>
                  <a:outerShdw blurRad="38100" dist="38100" dir="2700000" algn="tl">
                    <a:srgbClr val="000000">
                      <a:alpha val="43137"/>
                    </a:srgbClr>
                  </a:outerShdw>
                </a:effectLst>
                <a:latin typeface="+mn-ea"/>
                <a:ea typeface="+mn-ea"/>
              </a:rPr>
              <a:t>如下：</a:t>
            </a:r>
            <a:endParaRPr lang="en-US" altLang="zh-CN" sz="2400" b="1" dirty="0">
              <a:effectLst>
                <a:outerShdw blurRad="38100" dist="38100" dir="2700000" algn="tl">
                  <a:srgbClr val="000000">
                    <a:alpha val="43137"/>
                  </a:srgbClr>
                </a:outerShdw>
              </a:effectLst>
              <a:latin typeface="+mn-ea"/>
              <a:ea typeface="+mn-ea"/>
            </a:endParaRPr>
          </a:p>
          <a:p>
            <a:pPr>
              <a:lnSpc>
                <a:spcPts val="2800"/>
              </a:lnSpc>
              <a:defRPr/>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struct</a:t>
            </a: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DiskAddressPacket</a:t>
            </a:r>
            <a:endParaRPr lang="en-US" altLang="zh-CN" sz="2000" b="1" dirty="0">
              <a:effectLst>
                <a:outerShdw blurRad="38100" dist="38100" dir="2700000" algn="tl">
                  <a:srgbClr val="000000">
                    <a:alpha val="43137"/>
                  </a:srgbClr>
                </a:outerShdw>
              </a:effectLst>
              <a:latin typeface="+mn-ea"/>
              <a:ea typeface="+mn-ea"/>
            </a:endParaRPr>
          </a:p>
          <a:p>
            <a:pPr>
              <a:lnSpc>
                <a:spcPts val="2800"/>
              </a:lnSpc>
              <a:defRPr/>
            </a:pPr>
            <a:r>
              <a:rPr lang="en-US" altLang="zh-CN" sz="2000" b="1" dirty="0">
                <a:effectLst>
                  <a:outerShdw blurRad="38100" dist="38100" dir="2700000" algn="tl">
                    <a:srgbClr val="000000">
                      <a:alpha val="43137"/>
                    </a:srgbClr>
                  </a:outerShdw>
                </a:effectLst>
                <a:latin typeface="+mn-ea"/>
                <a:ea typeface="+mn-ea"/>
              </a:rPr>
              <a:t>    {</a:t>
            </a:r>
          </a:p>
          <a:p>
            <a:pPr>
              <a:lnSpc>
                <a:spcPts val="2800"/>
              </a:lnSpc>
              <a:defRPr/>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BYTE   </a:t>
            </a:r>
            <a:r>
              <a:rPr lang="en-US" altLang="zh-CN" sz="2000" b="1" dirty="0" err="1" smtClean="0">
                <a:effectLst>
                  <a:outerShdw blurRad="38100" dist="38100" dir="2700000" algn="tl">
                    <a:srgbClr val="000000">
                      <a:alpha val="43137"/>
                    </a:srgbClr>
                  </a:outerShdw>
                </a:effectLst>
                <a:latin typeface="+mn-ea"/>
                <a:ea typeface="+mn-ea"/>
              </a:rPr>
              <a:t>PacketSize</a:t>
            </a:r>
            <a:r>
              <a:rPr lang="en-US" altLang="zh-CN" sz="2000" b="1" dirty="0" smtClean="0">
                <a:effectLst>
                  <a:outerShdw blurRad="38100" dist="38100" dir="2700000" algn="tl">
                    <a:srgbClr val="000000">
                      <a:alpha val="43137"/>
                    </a:srgbClr>
                  </a:outerShdw>
                </a:effectLst>
                <a:latin typeface="+mn-ea"/>
                <a:ea typeface="+mn-ea"/>
              </a:rPr>
              <a:t>;   //</a:t>
            </a:r>
            <a:r>
              <a:rPr lang="zh-CN" altLang="en-US" sz="2000" b="1" dirty="0" smtClean="0">
                <a:effectLst>
                  <a:outerShdw blurRad="38100" dist="38100" dir="2700000" algn="tl">
                    <a:srgbClr val="000000">
                      <a:alpha val="43137"/>
                    </a:srgbClr>
                  </a:outerShdw>
                </a:effectLst>
                <a:latin typeface="+mn-ea"/>
                <a:ea typeface="+mn-ea"/>
              </a:rPr>
              <a:t>数据包</a:t>
            </a:r>
            <a:r>
              <a:rPr lang="zh-CN" altLang="en-US" sz="2000" b="1" dirty="0">
                <a:effectLst>
                  <a:outerShdw blurRad="38100" dist="38100" dir="2700000" algn="tl">
                    <a:srgbClr val="000000">
                      <a:alpha val="43137"/>
                    </a:srgbClr>
                  </a:outerShdw>
                </a:effectLst>
                <a:latin typeface="+mn-ea"/>
                <a:ea typeface="+mn-ea"/>
              </a:rPr>
              <a:t>尺寸</a:t>
            </a:r>
            <a:r>
              <a:rPr lang="en-US" altLang="zh-CN" sz="2000" b="1" dirty="0">
                <a:effectLst>
                  <a:outerShdw blurRad="38100" dist="38100" dir="2700000" algn="tl">
                    <a:srgbClr val="000000">
                      <a:alpha val="43137"/>
                    </a:srgbClr>
                  </a:outerShdw>
                </a:effectLst>
                <a:latin typeface="+mn-ea"/>
                <a:ea typeface="+mn-ea"/>
              </a:rPr>
              <a:t>(16</a:t>
            </a:r>
            <a:r>
              <a:rPr lang="zh-CN" altLang="en-US" sz="2000" b="1" dirty="0">
                <a:effectLst>
                  <a:outerShdw blurRad="38100" dist="38100" dir="2700000" algn="tl">
                    <a:srgbClr val="000000">
                      <a:alpha val="43137"/>
                    </a:srgbClr>
                  </a:outerShdw>
                </a:effectLst>
                <a:latin typeface="+mn-ea"/>
                <a:ea typeface="+mn-ea"/>
              </a:rPr>
              <a:t>字节</a:t>
            </a:r>
            <a:r>
              <a:rPr lang="en-US" altLang="zh-CN" sz="2000" b="1" dirty="0">
                <a:effectLst>
                  <a:outerShdw blurRad="38100" dist="38100" dir="2700000" algn="tl">
                    <a:srgbClr val="000000">
                      <a:alpha val="43137"/>
                    </a:srgbClr>
                  </a:outerShdw>
                </a:effectLst>
                <a:latin typeface="+mn-ea"/>
                <a:ea typeface="+mn-ea"/>
              </a:rPr>
              <a:t>)</a:t>
            </a:r>
          </a:p>
          <a:p>
            <a:pPr>
              <a:lnSpc>
                <a:spcPts val="2800"/>
              </a:lnSpc>
              <a:defRPr/>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BYTE   Reserved;     //</a:t>
            </a:r>
            <a:r>
              <a:rPr lang="zh-CN" altLang="en-US" sz="2000" b="1" dirty="0" smtClean="0">
                <a:effectLst>
                  <a:outerShdw blurRad="38100" dist="38100" dir="2700000" algn="tl">
                    <a:srgbClr val="000000">
                      <a:alpha val="43137"/>
                    </a:srgbClr>
                  </a:outerShdw>
                </a:effectLst>
                <a:latin typeface="+mn-ea"/>
                <a:ea typeface="+mn-ea"/>
              </a:rPr>
              <a:t>保留</a:t>
            </a:r>
            <a:r>
              <a:rPr lang="en-US" altLang="zh-CN" sz="2000" b="1" dirty="0" smtClean="0">
                <a:effectLst>
                  <a:outerShdw blurRad="38100" dist="38100" dir="2700000" algn="tl">
                    <a:srgbClr val="000000">
                      <a:alpha val="43137"/>
                    </a:srgbClr>
                  </a:outerShdw>
                </a:effectLst>
                <a:latin typeface="+mn-ea"/>
                <a:ea typeface="+mn-ea"/>
              </a:rPr>
              <a:t>==</a:t>
            </a:r>
            <a:r>
              <a:rPr lang="en-US" altLang="zh-CN" sz="2000" b="1" dirty="0">
                <a:effectLst>
                  <a:outerShdw blurRad="38100" dist="38100" dir="2700000" algn="tl">
                    <a:srgbClr val="000000">
                      <a:alpha val="43137"/>
                    </a:srgbClr>
                  </a:outerShdw>
                </a:effectLst>
                <a:latin typeface="+mn-ea"/>
                <a:ea typeface="+mn-ea"/>
              </a:rPr>
              <a:t>0</a:t>
            </a:r>
          </a:p>
          <a:p>
            <a:pPr>
              <a:lnSpc>
                <a:spcPts val="2800"/>
              </a:lnSpc>
              <a:defRPr/>
            </a:pPr>
            <a:r>
              <a:rPr lang="en-US" altLang="zh-CN" sz="2000" b="1" dirty="0">
                <a:effectLst>
                  <a:outerShdw blurRad="38100" dist="38100" dir="2700000" algn="tl">
                    <a:srgbClr val="000000">
                      <a:alpha val="43137"/>
                    </a:srgbClr>
                  </a:outerShdw>
                </a:effectLst>
                <a:latin typeface="+mn-ea"/>
                <a:ea typeface="+mn-ea"/>
              </a:rPr>
              <a:t>        WORD  </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err="1" smtClean="0">
                <a:solidFill>
                  <a:srgbClr val="0000FF"/>
                </a:solidFill>
                <a:effectLst>
                  <a:outerShdw blurRad="38100" dist="38100" dir="2700000" algn="tl">
                    <a:srgbClr val="000000">
                      <a:alpha val="43137"/>
                    </a:srgbClr>
                  </a:outerShdw>
                </a:effectLst>
                <a:latin typeface="+mn-ea"/>
                <a:ea typeface="+mn-ea"/>
              </a:rPr>
              <a:t>BlockCount</a:t>
            </a:r>
            <a:r>
              <a:rPr lang="en-US" altLang="zh-CN" sz="2000" b="1" dirty="0" smtClean="0">
                <a:effectLst>
                  <a:outerShdw blurRad="38100" dist="38100" dir="2700000" algn="tl">
                    <a:srgbClr val="000000">
                      <a:alpha val="43137"/>
                    </a:srgbClr>
                  </a:outerShdw>
                </a:effectLst>
                <a:latin typeface="+mn-ea"/>
                <a:ea typeface="+mn-ea"/>
              </a:rPr>
              <a:t>;   //</a:t>
            </a:r>
            <a:r>
              <a:rPr lang="zh-CN" altLang="en-US" sz="2000" b="1" dirty="0" smtClean="0">
                <a:effectLst>
                  <a:outerShdw blurRad="38100" dist="38100" dir="2700000" algn="tl">
                    <a:srgbClr val="000000">
                      <a:alpha val="43137"/>
                    </a:srgbClr>
                  </a:outerShdw>
                </a:effectLst>
                <a:latin typeface="+mn-ea"/>
                <a:ea typeface="+mn-ea"/>
              </a:rPr>
              <a:t>传输数据</a:t>
            </a:r>
            <a:r>
              <a:rPr lang="zh-CN" altLang="en-US" sz="2000" b="1" dirty="0">
                <a:effectLst>
                  <a:outerShdw blurRad="38100" dist="38100" dir="2700000" algn="tl">
                    <a:srgbClr val="000000">
                      <a:alpha val="43137"/>
                    </a:srgbClr>
                  </a:outerShdw>
                </a:effectLst>
                <a:latin typeface="+mn-ea"/>
                <a:ea typeface="+mn-ea"/>
              </a:rPr>
              <a:t>块个数</a:t>
            </a:r>
            <a:r>
              <a:rPr lang="en-US" altLang="zh-CN" sz="2000" b="1" dirty="0">
                <a:effectLst>
                  <a:outerShdw blurRad="38100" dist="38100" dir="2700000" algn="tl">
                    <a:srgbClr val="000000">
                      <a:alpha val="43137"/>
                    </a:srgbClr>
                  </a:outerShdw>
                </a:effectLst>
                <a:latin typeface="+mn-ea"/>
                <a:ea typeface="+mn-ea"/>
              </a:rPr>
              <a:t>(</a:t>
            </a:r>
            <a:r>
              <a:rPr lang="zh-CN" altLang="en-US" sz="2000" b="1" dirty="0">
                <a:effectLst>
                  <a:outerShdw blurRad="38100" dist="38100" dir="2700000" algn="tl">
                    <a:srgbClr val="000000">
                      <a:alpha val="43137"/>
                    </a:srgbClr>
                  </a:outerShdw>
                </a:effectLst>
                <a:latin typeface="+mn-ea"/>
                <a:ea typeface="+mn-ea"/>
              </a:rPr>
              <a:t>以扇区为单位</a:t>
            </a:r>
            <a:r>
              <a:rPr lang="en-US" altLang="zh-CN" sz="2000" b="1" dirty="0">
                <a:effectLst>
                  <a:outerShdw blurRad="38100" dist="38100" dir="2700000" algn="tl">
                    <a:srgbClr val="000000">
                      <a:alpha val="43137"/>
                    </a:srgbClr>
                  </a:outerShdw>
                </a:effectLst>
                <a:latin typeface="+mn-ea"/>
                <a:ea typeface="+mn-ea"/>
              </a:rPr>
              <a:t>)</a:t>
            </a:r>
          </a:p>
          <a:p>
            <a:pPr>
              <a:lnSpc>
                <a:spcPts val="2800"/>
              </a:lnSpc>
              <a:defRPr/>
            </a:pPr>
            <a:r>
              <a:rPr lang="en-US" altLang="zh-CN" sz="2000" b="1" dirty="0">
                <a:effectLst>
                  <a:outerShdw blurRad="38100" dist="38100" dir="2700000" algn="tl">
                    <a:srgbClr val="000000">
                      <a:alpha val="43137"/>
                    </a:srgbClr>
                  </a:outerShdw>
                </a:effectLst>
                <a:latin typeface="+mn-ea"/>
                <a:ea typeface="+mn-ea"/>
              </a:rPr>
              <a:t>        DWORD </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err="1" smtClean="0">
                <a:solidFill>
                  <a:srgbClr val="0000FF"/>
                </a:solidFill>
                <a:effectLst>
                  <a:outerShdw blurRad="38100" dist="38100" dir="2700000" algn="tl">
                    <a:srgbClr val="000000">
                      <a:alpha val="43137"/>
                    </a:srgbClr>
                  </a:outerShdw>
                </a:effectLst>
                <a:latin typeface="+mn-ea"/>
                <a:ea typeface="+mn-ea"/>
              </a:rPr>
              <a:t>BufferAddr</a:t>
            </a:r>
            <a:r>
              <a:rPr lang="en-US" altLang="zh-CN" sz="2000" b="1" dirty="0" smtClean="0">
                <a:effectLst>
                  <a:outerShdw blurRad="38100" dist="38100" dir="2700000" algn="tl">
                    <a:srgbClr val="000000">
                      <a:alpha val="43137"/>
                    </a:srgbClr>
                  </a:outerShdw>
                </a:effectLst>
                <a:latin typeface="+mn-ea"/>
                <a:ea typeface="+mn-ea"/>
              </a:rPr>
              <a:t>;   //</a:t>
            </a:r>
            <a:r>
              <a:rPr lang="zh-CN" altLang="en-US" sz="2000" b="1" dirty="0">
                <a:effectLst>
                  <a:outerShdw blurRad="38100" dist="38100" dir="2700000" algn="tl">
                    <a:srgbClr val="000000">
                      <a:alpha val="43137"/>
                    </a:srgbClr>
                  </a:outerShdw>
                </a:effectLst>
                <a:latin typeface="+mn-ea"/>
                <a:ea typeface="+mn-ea"/>
              </a:rPr>
              <a:t>传输缓冲地址</a:t>
            </a:r>
            <a:r>
              <a:rPr lang="en-US" altLang="zh-CN" sz="2000" b="1" dirty="0">
                <a:effectLst>
                  <a:outerShdw blurRad="38100" dist="38100" dir="2700000" algn="tl">
                    <a:srgbClr val="000000">
                      <a:alpha val="43137"/>
                    </a:srgbClr>
                  </a:outerShdw>
                </a:effectLst>
                <a:latin typeface="+mn-ea"/>
                <a:ea typeface="+mn-ea"/>
              </a:rPr>
              <a:t>(</a:t>
            </a:r>
            <a:r>
              <a:rPr lang="en-US" altLang="zh-CN" sz="2000" b="1" dirty="0" err="1">
                <a:effectLst>
                  <a:outerShdw blurRad="38100" dist="38100" dir="2700000" algn="tl">
                    <a:srgbClr val="000000">
                      <a:alpha val="43137"/>
                    </a:srgbClr>
                  </a:outerShdw>
                </a:effectLst>
                <a:latin typeface="+mn-ea"/>
                <a:ea typeface="+mn-ea"/>
              </a:rPr>
              <a:t>segment:offset</a:t>
            </a:r>
            <a:r>
              <a:rPr lang="en-US" altLang="zh-CN" sz="2000" b="1" dirty="0">
                <a:effectLst>
                  <a:outerShdw blurRad="38100" dist="38100" dir="2700000" algn="tl">
                    <a:srgbClr val="000000">
                      <a:alpha val="43137"/>
                    </a:srgbClr>
                  </a:outerShdw>
                </a:effectLst>
                <a:latin typeface="+mn-ea"/>
                <a:ea typeface="+mn-ea"/>
              </a:rPr>
              <a:t>)</a:t>
            </a:r>
          </a:p>
          <a:p>
            <a:pPr>
              <a:lnSpc>
                <a:spcPts val="2800"/>
              </a:lnSpc>
              <a:defRPr/>
            </a:pPr>
            <a:r>
              <a:rPr lang="en-US" altLang="zh-CN" sz="2000" b="1" dirty="0">
                <a:effectLst>
                  <a:outerShdw blurRad="38100" dist="38100" dir="2700000" algn="tl">
                    <a:srgbClr val="000000">
                      <a:alpha val="43137"/>
                    </a:srgbClr>
                  </a:outerShdw>
                </a:effectLst>
                <a:latin typeface="+mn-ea"/>
                <a:ea typeface="+mn-ea"/>
              </a:rPr>
              <a:t>        QWORD  </a:t>
            </a:r>
            <a:r>
              <a:rPr lang="en-US" altLang="zh-CN" sz="2000" b="1" dirty="0" err="1" smtClean="0">
                <a:solidFill>
                  <a:srgbClr val="FF0000"/>
                </a:solidFill>
                <a:effectLst>
                  <a:outerShdw blurRad="38100" dist="38100" dir="2700000" algn="tl">
                    <a:srgbClr val="000000">
                      <a:alpha val="43137"/>
                    </a:srgbClr>
                  </a:outerShdw>
                </a:effectLst>
                <a:latin typeface="+mn-ea"/>
                <a:ea typeface="+mn-ea"/>
              </a:rPr>
              <a:t>BlockNum</a:t>
            </a:r>
            <a:r>
              <a:rPr lang="en-US" altLang="zh-CN" sz="2000" b="1" dirty="0" smtClean="0">
                <a:effectLst>
                  <a:outerShdw blurRad="38100" dist="38100" dir="2700000" algn="tl">
                    <a:srgbClr val="000000">
                      <a:alpha val="43137"/>
                    </a:srgbClr>
                  </a:outerShdw>
                </a:effectLst>
                <a:latin typeface="+mn-ea"/>
                <a:ea typeface="+mn-ea"/>
              </a:rPr>
              <a:t>;</a:t>
            </a: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    //</a:t>
            </a:r>
            <a:r>
              <a:rPr lang="zh-CN" altLang="en-US" sz="2000" b="1" dirty="0" smtClean="0">
                <a:effectLst>
                  <a:outerShdw blurRad="38100" dist="38100" dir="2700000" algn="tl">
                    <a:srgbClr val="000000">
                      <a:alpha val="43137"/>
                    </a:srgbClr>
                  </a:outerShdw>
                </a:effectLst>
                <a:latin typeface="+mn-ea"/>
                <a:ea typeface="+mn-ea"/>
              </a:rPr>
              <a:t>起始</a:t>
            </a:r>
            <a:r>
              <a:rPr lang="zh-CN" altLang="en-US" sz="2000" b="1" u="sng" dirty="0" smtClean="0">
                <a:solidFill>
                  <a:srgbClr val="0000FF"/>
                </a:solidFill>
                <a:effectLst>
                  <a:outerShdw blurRad="38100" dist="38100" dir="2700000" algn="tl">
                    <a:srgbClr val="000000">
                      <a:alpha val="43137"/>
                    </a:srgbClr>
                  </a:outerShdw>
                </a:effectLst>
                <a:latin typeface="+mn-ea"/>
                <a:ea typeface="+mn-ea"/>
              </a:rPr>
              <a:t>扇区的逻辑块号</a:t>
            </a:r>
            <a:r>
              <a:rPr lang="zh-CN" altLang="en-US" sz="2000" b="1" dirty="0" smtClean="0">
                <a:effectLst>
                  <a:outerShdw blurRad="38100" dist="38100" dir="2700000" algn="tl">
                    <a:srgbClr val="000000">
                      <a:alpha val="43137"/>
                    </a:srgbClr>
                  </a:outerShdw>
                </a:effectLst>
                <a:latin typeface="+mn-ea"/>
                <a:ea typeface="+mn-ea"/>
              </a:rPr>
              <a:t>（一维地址）</a:t>
            </a:r>
            <a:endParaRPr lang="zh-CN" altLang="en-US" sz="2000" b="1" dirty="0">
              <a:effectLst>
                <a:outerShdw blurRad="38100" dist="38100" dir="2700000" algn="tl">
                  <a:srgbClr val="000000">
                    <a:alpha val="43137"/>
                  </a:srgbClr>
                </a:outerShdw>
              </a:effectLst>
              <a:latin typeface="+mn-ea"/>
              <a:ea typeface="+mn-ea"/>
            </a:endParaRPr>
          </a:p>
          <a:p>
            <a:pPr>
              <a:lnSpc>
                <a:spcPts val="2800"/>
              </a:lnSpc>
              <a:defRPr/>
            </a:pPr>
            <a:r>
              <a:rPr lang="zh-CN" altLang="en-US"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a:t>
            </a:r>
          </a:p>
        </p:txBody>
      </p:sp>
      <p:sp>
        <p:nvSpPr>
          <p:cNvPr id="6" name="圆角矩形标注 5"/>
          <p:cNvSpPr/>
          <p:nvPr/>
        </p:nvSpPr>
        <p:spPr>
          <a:xfrm>
            <a:off x="5436096" y="332656"/>
            <a:ext cx="3024709" cy="792088"/>
          </a:xfrm>
          <a:prstGeom prst="wedgeRoundRectCallout">
            <a:avLst>
              <a:gd name="adj1" fmla="val -43809"/>
              <a:gd name="adj2" fmla="val 76044"/>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smtClean="0">
                <a:solidFill>
                  <a:srgbClr val="FF0000"/>
                </a:solidFill>
                <a:effectLst>
                  <a:outerShdw blurRad="38100" dist="38100" dir="2700000" algn="tl">
                    <a:srgbClr val="000000">
                      <a:alpha val="43137"/>
                    </a:srgbClr>
                  </a:outerShdw>
                </a:effectLst>
                <a:latin typeface="+mn-ea"/>
              </a:rPr>
              <a:t>准备采用</a:t>
            </a:r>
            <a:endParaRPr lang="en-US" altLang="zh-CN" sz="2000" b="1" dirty="0" smtClean="0">
              <a:solidFill>
                <a:srgbClr val="FF0000"/>
              </a:solidFill>
              <a:effectLst>
                <a:outerShdw blurRad="38100" dist="38100" dir="2700000" algn="tl">
                  <a:srgbClr val="000000">
                    <a:alpha val="43137"/>
                  </a:srgbClr>
                </a:outerShdw>
              </a:effectLst>
              <a:latin typeface="+mn-ea"/>
            </a:endParaRPr>
          </a:p>
          <a:p>
            <a:r>
              <a:rPr lang="zh-CN" altLang="en-US" sz="2000" b="1" dirty="0" smtClean="0">
                <a:solidFill>
                  <a:srgbClr val="FF0000"/>
                </a:solidFill>
                <a:effectLst>
                  <a:outerShdw blurRad="38100" dist="38100" dir="2700000" algn="tl">
                    <a:srgbClr val="000000">
                      <a:alpha val="43137"/>
                    </a:srgbClr>
                  </a:outerShdw>
                </a:effectLst>
                <a:latin typeface="+mn-ea"/>
              </a:rPr>
              <a:t>扩展的磁盘</a:t>
            </a:r>
            <a:r>
              <a:rPr lang="en-US" altLang="zh-CN" sz="2000" b="1" dirty="0" smtClean="0">
                <a:solidFill>
                  <a:srgbClr val="FF0000"/>
                </a:solidFill>
                <a:effectLst>
                  <a:outerShdw blurRad="38100" dist="38100" dir="2700000" algn="tl">
                    <a:srgbClr val="000000">
                      <a:alpha val="43137"/>
                    </a:srgbClr>
                  </a:outerShdw>
                </a:effectLst>
                <a:latin typeface="+mn-ea"/>
              </a:rPr>
              <a:t>I/O</a:t>
            </a:r>
            <a:r>
              <a:rPr lang="zh-CN" altLang="en-US" sz="2000" b="1" dirty="0" smtClean="0">
                <a:solidFill>
                  <a:srgbClr val="FF0000"/>
                </a:solidFill>
                <a:effectLst>
                  <a:outerShdw blurRad="38100" dist="38100" dir="2700000" algn="tl">
                    <a:srgbClr val="000000">
                      <a:alpha val="43137"/>
                    </a:srgbClr>
                  </a:outerShdw>
                </a:effectLst>
                <a:latin typeface="+mn-ea"/>
              </a:rPr>
              <a:t>程序</a:t>
            </a:r>
            <a:endParaRPr lang="en-US" altLang="zh-CN" sz="2000" b="1" dirty="0" smtClean="0">
              <a:solidFill>
                <a:srgbClr val="FF0000"/>
              </a:solidFill>
              <a:effectLst>
                <a:outerShdw blurRad="38100" dist="38100" dir="2700000" algn="tl">
                  <a:srgbClr val="000000">
                    <a:alpha val="43137"/>
                  </a:srgbClr>
                </a:outerShdw>
              </a:effectLst>
              <a:latin typeface="+mn-ea"/>
            </a:endParaRPr>
          </a:p>
        </p:txBody>
      </p:sp>
      <p:sp>
        <p:nvSpPr>
          <p:cNvPr id="7" name="圆角矩形标注 6"/>
          <p:cNvSpPr/>
          <p:nvPr/>
        </p:nvSpPr>
        <p:spPr>
          <a:xfrm>
            <a:off x="2771800" y="5949280"/>
            <a:ext cx="3024336" cy="487660"/>
          </a:xfrm>
          <a:prstGeom prst="wedgeRoundRectCallout">
            <a:avLst>
              <a:gd name="adj1" fmla="val -32500"/>
              <a:gd name="adj2" fmla="val -107655"/>
              <a:gd name="adj3" fmla="val 16667"/>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smtClean="0">
                <a:solidFill>
                  <a:srgbClr val="0000FF"/>
                </a:solidFill>
                <a:effectLst>
                  <a:outerShdw blurRad="38100" dist="38100" dir="2700000" algn="tl">
                    <a:srgbClr val="000000">
                      <a:alpha val="43137"/>
                    </a:srgbClr>
                  </a:outerShdw>
                </a:effectLst>
                <a:latin typeface="+mn-ea"/>
              </a:rPr>
              <a:t>8</a:t>
            </a:r>
            <a:r>
              <a:rPr lang="zh-CN" altLang="en-US" sz="2000" b="1" dirty="0" smtClean="0">
                <a:solidFill>
                  <a:srgbClr val="0000FF"/>
                </a:solidFill>
                <a:effectLst>
                  <a:outerShdw blurRad="38100" dist="38100" dir="2700000" algn="tl">
                    <a:srgbClr val="000000">
                      <a:alpha val="43137"/>
                    </a:srgbClr>
                  </a:outerShdw>
                </a:effectLst>
                <a:latin typeface="+mn-ea"/>
              </a:rPr>
              <a:t>字节表示，足够大！</a:t>
            </a:r>
            <a:endParaRPr lang="en-US" altLang="zh-CN" sz="2000" b="1" dirty="0" smtClean="0">
              <a:solidFill>
                <a:srgbClr val="0000FF"/>
              </a:solidFill>
              <a:effectLst>
                <a:outerShdw blurRad="38100" dist="38100" dir="2700000" algn="tl">
                  <a:srgbClr val="000000">
                    <a:alpha val="43137"/>
                  </a:srgbClr>
                </a:outerShdw>
              </a:effectLst>
              <a:latin typeface="+mn-ea"/>
            </a:endParaRPr>
          </a:p>
        </p:txBody>
      </p:sp>
    </p:spTree>
    <p:extLst>
      <p:ext uri="{BB962C8B-B14F-4D97-AF65-F5344CB8AC3E}">
        <p14:creationId xmlns:p14="http://schemas.microsoft.com/office/powerpoint/2010/main" val="3578186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additive="base">
                                        <p:cTn id="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anim calcmode="lin" valueType="num">
                                      <p:cBhvr additive="base">
                                        <p:cTn id="1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anim calcmode="lin" valueType="num">
                                      <p:cBhvr additive="base">
                                        <p:cTn id="1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anim calcmode="lin" valueType="num">
                                      <p:cBhvr additive="base">
                                        <p:cTn id="19"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anim calcmode="lin" valueType="num">
                                      <p:cBhvr additive="base">
                                        <p:cTn id="2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 calcmode="lin" valueType="num">
                                      <p:cBhvr additive="base">
                                        <p:cTn id="27"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 calcmode="lin" valueType="num">
                                      <p:cBhvr additive="base">
                                        <p:cTn id="31"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8" end="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anim calcmode="lin" valueType="num">
                                      <p:cBhvr additive="base">
                                        <p:cTn id="35"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9750" y="260350"/>
            <a:ext cx="8281988" cy="647700"/>
          </a:xfrm>
        </p:spPr>
        <p:txBody>
          <a:bodyPr/>
          <a:lstStyle/>
          <a:p>
            <a:pPr eaLnBrk="1" hangingPunct="1"/>
            <a:r>
              <a:rPr lang="en-US" altLang="zh-CN" b="1" dirty="0" smtClean="0">
                <a:solidFill>
                  <a:srgbClr val="0000FF"/>
                </a:solidFill>
              </a:rPr>
              <a:t>7.2.2  </a:t>
            </a:r>
            <a:r>
              <a:rPr lang="zh-CN" altLang="en-US" b="1" dirty="0" smtClean="0">
                <a:solidFill>
                  <a:srgbClr val="0000FF"/>
                </a:solidFill>
              </a:rPr>
              <a:t>磁盘</a:t>
            </a:r>
            <a:r>
              <a:rPr lang="en-US" altLang="zh-CN" b="1" dirty="0" smtClean="0">
                <a:solidFill>
                  <a:srgbClr val="0000FF"/>
                </a:solidFill>
              </a:rPr>
              <a:t>I/O</a:t>
            </a:r>
            <a:endParaRPr lang="zh-CN" altLang="en-US" b="1" dirty="0" smtClean="0">
              <a:solidFill>
                <a:srgbClr val="0000FF"/>
              </a:solidFill>
            </a:endParaRPr>
          </a:p>
        </p:txBody>
      </p:sp>
      <p:sp>
        <p:nvSpPr>
          <p:cNvPr id="5"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磁盘</a:t>
            </a:r>
            <a:r>
              <a:rPr lang="en-US" altLang="zh-CN" sz="2800" b="1" dirty="0" smtClean="0">
                <a:solidFill>
                  <a:srgbClr val="0000FF"/>
                </a:solidFill>
              </a:rPr>
              <a:t>I/O</a:t>
            </a:r>
            <a:r>
              <a:rPr lang="zh-CN" altLang="en-US" sz="2800" b="1" dirty="0" smtClean="0">
                <a:solidFill>
                  <a:srgbClr val="0000FF"/>
                </a:solidFill>
              </a:rPr>
              <a:t>程序（扩展）</a:t>
            </a:r>
            <a:endParaRPr lang="zh-CN" altLang="en-US" sz="2800" b="1" dirty="0">
              <a:solidFill>
                <a:srgbClr val="0000FF"/>
              </a:solidFill>
            </a:endParaRPr>
          </a:p>
        </p:txBody>
      </p:sp>
      <p:sp>
        <p:nvSpPr>
          <p:cNvPr id="6" name="矩形 5"/>
          <p:cNvSpPr/>
          <p:nvPr/>
        </p:nvSpPr>
        <p:spPr>
          <a:xfrm>
            <a:off x="611187" y="1773971"/>
            <a:ext cx="7921626" cy="4247317"/>
          </a:xfrm>
          <a:prstGeom prst="rect">
            <a:avLst/>
          </a:prstGeom>
        </p:spPr>
        <p:txBody>
          <a:bodyPr wrap="square">
            <a:spAutoFit/>
          </a:bodyPr>
          <a:lstStyle/>
          <a:p>
            <a:pPr marL="342900" indent="-342900">
              <a:lnSpc>
                <a:spcPts val="3600"/>
              </a:lnSpc>
              <a:buFont typeface="Wingdings" pitchFamily="2" charset="2"/>
              <a:buChar char="ü"/>
              <a:defRPr/>
            </a:pPr>
            <a:r>
              <a:rPr lang="zh-CN" altLang="en-US" sz="2400" b="1" dirty="0" smtClean="0">
                <a:effectLst>
                  <a:outerShdw blurRad="38100" dist="38100" dir="2700000" algn="tl">
                    <a:srgbClr val="000000">
                      <a:alpha val="43137"/>
                    </a:srgbClr>
                  </a:outerShdw>
                </a:effectLst>
                <a:latin typeface="+mn-ea"/>
                <a:ea typeface="+mn-ea"/>
              </a:rPr>
              <a:t>扇区采用</a:t>
            </a:r>
            <a:r>
              <a:rPr lang="zh-CN" altLang="en-US" sz="2400" b="1" dirty="0" smtClean="0">
                <a:solidFill>
                  <a:srgbClr val="0000FF"/>
                </a:solidFill>
                <a:effectLst>
                  <a:outerShdw blurRad="38100" dist="38100" dir="2700000" algn="tl">
                    <a:srgbClr val="000000">
                      <a:alpha val="43137"/>
                    </a:srgbClr>
                  </a:outerShdw>
                </a:effectLst>
                <a:latin typeface="+mn-ea"/>
                <a:ea typeface="+mn-ea"/>
              </a:rPr>
              <a:t>逻辑块编址模式</a:t>
            </a:r>
            <a:r>
              <a:rPr lang="zh-CN" altLang="en-US" sz="2000" b="1" dirty="0" smtClean="0">
                <a:effectLst>
                  <a:outerShdw blurRad="38100" dist="38100" dir="2700000" algn="tl">
                    <a:srgbClr val="000000">
                      <a:alpha val="43137"/>
                    </a:srgbClr>
                  </a:outerShdw>
                </a:effectLst>
                <a:latin typeface="+mn-ea"/>
                <a:ea typeface="+mn-ea"/>
              </a:rPr>
              <a:t>（</a:t>
            </a:r>
            <a:r>
              <a:rPr lang="en-US" altLang="zh-CN" sz="2000" b="1" dirty="0" smtClean="0">
                <a:effectLst>
                  <a:outerShdw blurRad="38100" dist="38100" dir="2700000" algn="tl">
                    <a:srgbClr val="000000">
                      <a:alpha val="43137"/>
                    </a:srgbClr>
                  </a:outerShdw>
                </a:effectLst>
                <a:latin typeface="+mn-ea"/>
                <a:ea typeface="+mn-ea"/>
              </a:rPr>
              <a:t>Logical Block Addressing</a:t>
            </a:r>
            <a:r>
              <a:rPr lang="zh-CN" altLang="en-US" sz="2000" b="1" dirty="0" smtClean="0">
                <a:effectLst>
                  <a:outerShdw blurRad="38100" dist="38100" dir="2700000" algn="tl">
                    <a:srgbClr val="000000">
                      <a:alpha val="43137"/>
                    </a:srgbClr>
                  </a:outerShdw>
                </a:effectLst>
                <a:latin typeface="+mn-ea"/>
                <a:ea typeface="+mn-ea"/>
              </a:rPr>
              <a:t>）</a:t>
            </a:r>
            <a:r>
              <a:rPr lang="zh-CN" altLang="en-US" sz="2400" b="1" dirty="0" smtClean="0">
                <a:effectLst>
                  <a:outerShdw blurRad="38100" dist="38100" dir="2700000" algn="tl">
                    <a:srgbClr val="000000">
                      <a:alpha val="43137"/>
                    </a:srgbClr>
                  </a:outerShdw>
                </a:effectLst>
                <a:latin typeface="+mn-ea"/>
                <a:ea typeface="+mn-ea"/>
              </a:rPr>
              <a:t>时，可以访问“无限大”的硬盘。</a:t>
            </a:r>
            <a:endParaRPr lang="en-US" altLang="zh-CN" sz="2400" b="1" dirty="0" smtClean="0">
              <a:effectLst>
                <a:outerShdw blurRad="38100" dist="38100" dir="2700000" algn="tl">
                  <a:srgbClr val="000000">
                    <a:alpha val="43137"/>
                  </a:srgbClr>
                </a:outerShdw>
              </a:effectLst>
              <a:latin typeface="+mn-ea"/>
              <a:ea typeface="+mn-ea"/>
            </a:endParaRPr>
          </a:p>
          <a:p>
            <a:pPr marL="342900" indent="-342900">
              <a:lnSpc>
                <a:spcPts val="3600"/>
              </a:lnSpc>
              <a:buFont typeface="Wingdings" pitchFamily="2" charset="2"/>
              <a:buChar char="ü"/>
              <a:defRPr/>
            </a:pPr>
            <a:r>
              <a:rPr lang="zh-CN" altLang="en-US" sz="2400" b="1" dirty="0" smtClean="0">
                <a:effectLst>
                  <a:outerShdw blurRad="38100" dist="38100" dir="2700000" algn="tl">
                    <a:srgbClr val="000000">
                      <a:alpha val="43137"/>
                    </a:srgbClr>
                  </a:outerShdw>
                </a:effectLst>
                <a:latin typeface="+mn-ea"/>
                <a:ea typeface="+mn-ea"/>
              </a:rPr>
              <a:t>在 </a:t>
            </a:r>
            <a:r>
              <a:rPr lang="en-US" altLang="zh-CN" sz="2400" b="1" dirty="0">
                <a:effectLst>
                  <a:outerShdw blurRad="38100" dist="38100" dir="2700000" algn="tl">
                    <a:srgbClr val="000000">
                      <a:alpha val="43137"/>
                    </a:srgbClr>
                  </a:outerShdw>
                </a:effectLst>
                <a:latin typeface="+mn-ea"/>
                <a:ea typeface="+mn-ea"/>
              </a:rPr>
              <a:t>LBA </a:t>
            </a:r>
            <a:r>
              <a:rPr lang="zh-CN" altLang="en-US" sz="2400" b="1" dirty="0" smtClean="0">
                <a:effectLst>
                  <a:outerShdw blurRad="38100" dist="38100" dir="2700000" algn="tl">
                    <a:srgbClr val="000000">
                      <a:alpha val="43137"/>
                    </a:srgbClr>
                  </a:outerShdw>
                </a:effectLst>
                <a:latin typeface="+mn-ea"/>
                <a:ea typeface="+mn-ea"/>
              </a:rPr>
              <a:t>编址模式</a:t>
            </a:r>
            <a:r>
              <a:rPr lang="zh-CN" altLang="en-US" sz="2400" b="1" dirty="0">
                <a:effectLst>
                  <a:outerShdw blurRad="38100" dist="38100" dir="2700000" algn="tl">
                    <a:srgbClr val="000000">
                      <a:alpha val="43137"/>
                    </a:srgbClr>
                  </a:outerShdw>
                </a:effectLst>
                <a:latin typeface="+mn-ea"/>
                <a:ea typeface="+mn-ea"/>
              </a:rPr>
              <a:t>下</a:t>
            </a:r>
            <a:r>
              <a:rPr lang="zh-CN" altLang="en-US" sz="2400" b="1" dirty="0" smtClean="0">
                <a:effectLst>
                  <a:outerShdw blurRad="38100" dist="38100" dir="2700000" algn="tl">
                    <a:srgbClr val="000000">
                      <a:alpha val="43137"/>
                    </a:srgbClr>
                  </a:outerShdw>
                </a:effectLst>
                <a:latin typeface="+mn-ea"/>
                <a:ea typeface="+mn-ea"/>
              </a:rPr>
              <a:t>，扇区地址</a:t>
            </a:r>
            <a:r>
              <a:rPr lang="zh-CN" altLang="en-US" sz="2400" b="1" dirty="0">
                <a:effectLst>
                  <a:outerShdw blurRad="38100" dist="38100" dir="2700000" algn="tl">
                    <a:srgbClr val="000000">
                      <a:alpha val="43137"/>
                    </a:srgbClr>
                  </a:outerShdw>
                </a:effectLst>
                <a:latin typeface="+mn-ea"/>
                <a:ea typeface="+mn-ea"/>
              </a:rPr>
              <a:t>不再</a:t>
            </a:r>
            <a:r>
              <a:rPr lang="zh-CN" altLang="en-US" sz="2400" b="1" dirty="0" smtClean="0">
                <a:effectLst>
                  <a:outerShdw blurRad="38100" dist="38100" dir="2700000" algn="tl">
                    <a:srgbClr val="000000">
                      <a:alpha val="43137"/>
                    </a:srgbClr>
                  </a:outerShdw>
                </a:effectLst>
                <a:latin typeface="+mn-ea"/>
                <a:ea typeface="+mn-ea"/>
              </a:rPr>
              <a:t>表示硬盘中的</a:t>
            </a:r>
            <a:r>
              <a:rPr lang="zh-CN" altLang="en-US" sz="2400" b="1" dirty="0">
                <a:effectLst>
                  <a:outerShdw blurRad="38100" dist="38100" dir="2700000" algn="tl">
                    <a:srgbClr val="000000">
                      <a:alpha val="43137"/>
                    </a:srgbClr>
                  </a:outerShdw>
                </a:effectLst>
                <a:latin typeface="+mn-ea"/>
                <a:ea typeface="+mn-ea"/>
              </a:rPr>
              <a:t>实际物理地址（柱面、磁头和扇区）。</a:t>
            </a:r>
            <a:r>
              <a:rPr lang="en-US" altLang="zh-CN" sz="2400" b="1" dirty="0">
                <a:effectLst>
                  <a:outerShdw blurRad="38100" dist="38100" dir="2700000" algn="tl">
                    <a:srgbClr val="000000">
                      <a:alpha val="43137"/>
                    </a:srgbClr>
                  </a:outerShdw>
                </a:effectLst>
                <a:latin typeface="+mn-ea"/>
                <a:ea typeface="+mn-ea"/>
              </a:rPr>
              <a:t>LBA</a:t>
            </a:r>
            <a:r>
              <a:rPr lang="zh-CN" altLang="en-US" sz="2400" b="1" dirty="0">
                <a:effectLst>
                  <a:outerShdw blurRad="38100" dist="38100" dir="2700000" algn="tl">
                    <a:srgbClr val="000000">
                      <a:alpha val="43137"/>
                    </a:srgbClr>
                  </a:outerShdw>
                </a:effectLst>
                <a:latin typeface="+mn-ea"/>
                <a:ea typeface="+mn-ea"/>
              </a:rPr>
              <a:t>编址方式将</a:t>
            </a:r>
            <a:r>
              <a:rPr lang="en-US" altLang="zh-CN" sz="2400" b="1" dirty="0">
                <a:effectLst>
                  <a:outerShdw blurRad="38100" dist="38100" dir="2700000" algn="tl">
                    <a:srgbClr val="000000">
                      <a:alpha val="43137"/>
                    </a:srgbClr>
                  </a:outerShdw>
                </a:effectLst>
                <a:latin typeface="+mn-ea"/>
                <a:ea typeface="+mn-ea"/>
              </a:rPr>
              <a:t>CHS</a:t>
            </a:r>
            <a:r>
              <a:rPr lang="zh-CN" altLang="en-US" sz="2400" b="1" dirty="0">
                <a:effectLst>
                  <a:outerShdw blurRad="38100" dist="38100" dir="2700000" algn="tl">
                    <a:srgbClr val="000000">
                      <a:alpha val="43137"/>
                    </a:srgbClr>
                  </a:outerShdw>
                </a:effectLst>
                <a:latin typeface="+mn-ea"/>
                <a:ea typeface="+mn-ea"/>
              </a:rPr>
              <a:t>这种</a:t>
            </a:r>
            <a:r>
              <a:rPr lang="zh-CN" altLang="en-US" sz="2400" b="1" dirty="0" smtClean="0">
                <a:effectLst>
                  <a:outerShdw blurRad="38100" dist="38100" dir="2700000" algn="tl">
                    <a:srgbClr val="000000">
                      <a:alpha val="43137"/>
                    </a:srgbClr>
                  </a:outerShdw>
                </a:effectLst>
                <a:latin typeface="+mn-ea"/>
                <a:ea typeface="+mn-ea"/>
              </a:rPr>
              <a:t>三维编址方式</a:t>
            </a:r>
            <a:r>
              <a:rPr lang="zh-CN" altLang="en-US" sz="2400" b="1" dirty="0">
                <a:effectLst>
                  <a:outerShdw blurRad="38100" dist="38100" dir="2700000" algn="tl">
                    <a:srgbClr val="000000">
                      <a:alpha val="43137"/>
                    </a:srgbClr>
                  </a:outerShdw>
                </a:effectLst>
                <a:latin typeface="+mn-ea"/>
                <a:ea typeface="+mn-ea"/>
              </a:rPr>
              <a:t>转变为一维的</a:t>
            </a:r>
            <a:r>
              <a:rPr lang="zh-CN" altLang="en-US" sz="2400" b="1" dirty="0" smtClean="0">
                <a:effectLst>
                  <a:outerShdw blurRad="38100" dist="38100" dir="2700000" algn="tl">
                    <a:srgbClr val="000000">
                      <a:alpha val="43137"/>
                    </a:srgbClr>
                  </a:outerShdw>
                </a:effectLst>
                <a:latin typeface="+mn-ea"/>
                <a:ea typeface="+mn-ea"/>
              </a:rPr>
              <a:t>线性编址</a:t>
            </a:r>
            <a:r>
              <a:rPr lang="zh-CN" altLang="en-US" sz="2400" b="1" dirty="0">
                <a:effectLst>
                  <a:outerShdw blurRad="38100" dist="38100" dir="2700000" algn="tl">
                    <a:srgbClr val="000000">
                      <a:alpha val="43137"/>
                    </a:srgbClr>
                  </a:outerShdw>
                </a:effectLst>
                <a:latin typeface="+mn-ea"/>
                <a:ea typeface="+mn-ea"/>
              </a:rPr>
              <a:t>，它把硬盘所有的物理扇区的</a:t>
            </a:r>
            <a:r>
              <a:rPr lang="en-US" altLang="zh-CN" sz="2400" b="1" dirty="0">
                <a:effectLst>
                  <a:outerShdw blurRad="38100" dist="38100" dir="2700000" algn="tl">
                    <a:srgbClr val="000000">
                      <a:alpha val="43137"/>
                    </a:srgbClr>
                  </a:outerShdw>
                </a:effectLst>
                <a:latin typeface="+mn-ea"/>
                <a:ea typeface="+mn-ea"/>
              </a:rPr>
              <a:t>C/H/S</a:t>
            </a:r>
            <a:r>
              <a:rPr lang="zh-CN" altLang="en-US" sz="2400" b="1" dirty="0">
                <a:effectLst>
                  <a:outerShdw blurRad="38100" dist="38100" dir="2700000" algn="tl">
                    <a:srgbClr val="000000">
                      <a:alpha val="43137"/>
                    </a:srgbClr>
                  </a:outerShdw>
                </a:effectLst>
                <a:latin typeface="+mn-ea"/>
                <a:ea typeface="+mn-ea"/>
              </a:rPr>
              <a:t>编号通过一定的规则转变为一线性的编号，系统效率得到大大提高，避免了烦琐的磁头</a:t>
            </a:r>
            <a:r>
              <a:rPr lang="en-US" altLang="zh-CN" sz="2400" b="1" dirty="0">
                <a:effectLst>
                  <a:outerShdw blurRad="38100" dist="38100" dir="2700000" algn="tl">
                    <a:srgbClr val="000000">
                      <a:alpha val="43137"/>
                    </a:srgbClr>
                  </a:outerShdw>
                </a:effectLst>
                <a:latin typeface="+mn-ea"/>
                <a:ea typeface="+mn-ea"/>
              </a:rPr>
              <a:t>/</a:t>
            </a:r>
            <a:r>
              <a:rPr lang="zh-CN" altLang="en-US" sz="2400" b="1" dirty="0">
                <a:effectLst>
                  <a:outerShdw blurRad="38100" dist="38100" dir="2700000" algn="tl">
                    <a:srgbClr val="000000">
                      <a:alpha val="43137"/>
                    </a:srgbClr>
                  </a:outerShdw>
                </a:effectLst>
                <a:latin typeface="+mn-ea"/>
                <a:ea typeface="+mn-ea"/>
              </a:rPr>
              <a:t>柱面</a:t>
            </a:r>
            <a:r>
              <a:rPr lang="en-US" altLang="zh-CN" sz="2400" b="1" dirty="0">
                <a:effectLst>
                  <a:outerShdw blurRad="38100" dist="38100" dir="2700000" algn="tl">
                    <a:srgbClr val="000000">
                      <a:alpha val="43137"/>
                    </a:srgbClr>
                  </a:outerShdw>
                </a:effectLst>
                <a:latin typeface="+mn-ea"/>
                <a:ea typeface="+mn-ea"/>
              </a:rPr>
              <a:t>/</a:t>
            </a:r>
            <a:r>
              <a:rPr lang="zh-CN" altLang="en-US" sz="2400" b="1" dirty="0">
                <a:effectLst>
                  <a:outerShdw blurRad="38100" dist="38100" dir="2700000" algn="tl">
                    <a:srgbClr val="000000">
                      <a:alpha val="43137"/>
                    </a:srgbClr>
                  </a:outerShdw>
                </a:effectLst>
                <a:latin typeface="+mn-ea"/>
                <a:ea typeface="+mn-ea"/>
              </a:rPr>
              <a:t>扇区的寻址方式。在访问硬盘时，由硬盘控制器再将这种逻辑地址转换为实际硬盘的物理地址。</a:t>
            </a:r>
          </a:p>
        </p:txBody>
      </p:sp>
    </p:spTree>
    <p:extLst>
      <p:ext uri="{BB962C8B-B14F-4D97-AF65-F5344CB8AC3E}">
        <p14:creationId xmlns:p14="http://schemas.microsoft.com/office/powerpoint/2010/main" val="6538545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9750" y="260350"/>
            <a:ext cx="8281988" cy="647700"/>
          </a:xfrm>
        </p:spPr>
        <p:txBody>
          <a:bodyPr/>
          <a:lstStyle/>
          <a:p>
            <a:pPr eaLnBrk="1" hangingPunct="1"/>
            <a:r>
              <a:rPr lang="en-US" altLang="zh-CN" b="1" dirty="0" smtClean="0">
                <a:solidFill>
                  <a:srgbClr val="0000FF"/>
                </a:solidFill>
              </a:rPr>
              <a:t>7.2.2  </a:t>
            </a:r>
            <a:r>
              <a:rPr lang="zh-CN" altLang="en-US" b="1" dirty="0" smtClean="0">
                <a:solidFill>
                  <a:srgbClr val="0000FF"/>
                </a:solidFill>
              </a:rPr>
              <a:t>磁盘</a:t>
            </a:r>
            <a:r>
              <a:rPr lang="en-US" altLang="zh-CN" b="1" dirty="0" smtClean="0">
                <a:solidFill>
                  <a:srgbClr val="0000FF"/>
                </a:solidFill>
              </a:rPr>
              <a:t>I/O</a:t>
            </a:r>
            <a:endParaRPr lang="zh-CN" altLang="en-US" b="1" dirty="0" smtClean="0">
              <a:solidFill>
                <a:srgbClr val="0000FF"/>
              </a:solidFill>
            </a:endParaRPr>
          </a:p>
        </p:txBody>
      </p:sp>
      <p:sp>
        <p:nvSpPr>
          <p:cNvPr id="5"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磁盘</a:t>
            </a:r>
            <a:r>
              <a:rPr lang="en-US" altLang="zh-CN" sz="2800" b="1" dirty="0" smtClean="0">
                <a:solidFill>
                  <a:srgbClr val="0000FF"/>
                </a:solidFill>
              </a:rPr>
              <a:t>I/O</a:t>
            </a:r>
            <a:r>
              <a:rPr lang="zh-CN" altLang="en-US" sz="2800" b="1" dirty="0" smtClean="0">
                <a:solidFill>
                  <a:srgbClr val="0000FF"/>
                </a:solidFill>
              </a:rPr>
              <a:t>程序（扩展）</a:t>
            </a:r>
            <a:endParaRPr lang="zh-CN" altLang="en-US" sz="2800" b="1" dirty="0">
              <a:solidFill>
                <a:srgbClr val="0000FF"/>
              </a:solidFill>
            </a:endParaRPr>
          </a:p>
        </p:txBody>
      </p:sp>
      <p:sp>
        <p:nvSpPr>
          <p:cNvPr id="6" name="矩形 5"/>
          <p:cNvSpPr/>
          <p:nvPr/>
        </p:nvSpPr>
        <p:spPr>
          <a:xfrm>
            <a:off x="611187" y="1628800"/>
            <a:ext cx="7921626" cy="4401205"/>
          </a:xfrm>
          <a:prstGeom prst="rect">
            <a:avLst/>
          </a:prstGeom>
        </p:spPr>
        <p:txBody>
          <a:bodyPr wrap="square">
            <a:spAutoFit/>
          </a:bodyPr>
          <a:lstStyle/>
          <a:p>
            <a:pPr marL="342900" indent="-342900">
              <a:lnSpc>
                <a:spcPts val="3600"/>
              </a:lnSpc>
              <a:buFont typeface="Wingdings" pitchFamily="2" charset="2"/>
              <a:buChar char="ü"/>
              <a:defRPr/>
            </a:pPr>
            <a:r>
              <a:rPr lang="zh-CN" altLang="en-US" sz="2400" b="1" dirty="0" smtClean="0">
                <a:solidFill>
                  <a:srgbClr val="0000FF"/>
                </a:solidFill>
                <a:effectLst>
                  <a:outerShdw blurRad="38100" dist="38100" dir="2700000" algn="tl">
                    <a:srgbClr val="000000">
                      <a:alpha val="43137"/>
                    </a:srgbClr>
                  </a:outerShdw>
                </a:effectLst>
                <a:latin typeface="+mn-ea"/>
                <a:ea typeface="+mn-ea"/>
              </a:rPr>
              <a:t>扩展</a:t>
            </a:r>
            <a:r>
              <a:rPr lang="zh-CN" altLang="en-US" sz="2400" b="1" dirty="0">
                <a:solidFill>
                  <a:srgbClr val="0000FF"/>
                </a:solidFill>
                <a:effectLst>
                  <a:outerShdw blurRad="38100" dist="38100" dir="2700000" algn="tl">
                    <a:srgbClr val="000000">
                      <a:alpha val="43137"/>
                    </a:srgbClr>
                  </a:outerShdw>
                </a:effectLst>
                <a:latin typeface="+mn-ea"/>
                <a:ea typeface="+mn-ea"/>
              </a:rPr>
              <a:t>读</a:t>
            </a:r>
          </a:p>
          <a:p>
            <a:pPr>
              <a:lnSpc>
                <a:spcPts val="3000"/>
              </a:lnSpc>
              <a:defRPr/>
            </a:pPr>
            <a:r>
              <a:rPr lang="zh-CN" altLang="en-US" sz="2400" b="1" dirty="0">
                <a:effectLst>
                  <a:outerShdw blurRad="38100" dist="38100" dir="2700000" algn="tl">
                    <a:srgbClr val="000000">
                      <a:alpha val="43137"/>
                    </a:srgbClr>
                  </a:outerShdw>
                </a:effectLst>
                <a:latin typeface="+mn-ea"/>
                <a:ea typeface="+mn-ea"/>
              </a:rPr>
              <a:t>  </a:t>
            </a:r>
            <a:r>
              <a:rPr lang="zh-CN" altLang="en-US" sz="2400" b="1" dirty="0" smtClean="0">
                <a:effectLst>
                  <a:outerShdw blurRad="38100" dist="38100" dir="2700000" algn="tl">
                    <a:srgbClr val="000000">
                      <a:alpha val="43137"/>
                    </a:srgbClr>
                  </a:outerShdw>
                </a:effectLst>
                <a:latin typeface="+mn-ea"/>
                <a:ea typeface="+mn-ea"/>
              </a:rPr>
              <a:t>入口</a:t>
            </a:r>
            <a:r>
              <a:rPr lang="en-US" altLang="zh-CN" sz="2400" b="1" dirty="0">
                <a:effectLst>
                  <a:outerShdw blurRad="38100" dist="38100" dir="2700000" algn="tl">
                    <a:srgbClr val="000000">
                      <a:alpha val="43137"/>
                    </a:srgbClr>
                  </a:outerShdw>
                </a:effectLst>
                <a:latin typeface="+mn-ea"/>
                <a:ea typeface="+mn-ea"/>
              </a:rPr>
              <a:t>:</a:t>
            </a:r>
          </a:p>
          <a:p>
            <a:pPr>
              <a:lnSpc>
                <a:spcPts val="3000"/>
              </a:lnSpc>
              <a:defRPr/>
            </a:pPr>
            <a:r>
              <a:rPr lang="en-US" altLang="zh-CN" sz="2400" b="1" dirty="0">
                <a:effectLst>
                  <a:outerShdw blurRad="38100" dist="38100" dir="2700000" algn="tl">
                    <a:srgbClr val="000000">
                      <a:alpha val="43137"/>
                    </a:srgbClr>
                  </a:outerShdw>
                </a:effectLst>
                <a:latin typeface="+mn-ea"/>
                <a:ea typeface="+mn-ea"/>
              </a:rPr>
              <a:t>  </a:t>
            </a:r>
            <a:r>
              <a:rPr lang="en-US" altLang="zh-CN" sz="2400" b="1" dirty="0" smtClean="0">
                <a:effectLst>
                  <a:outerShdw blurRad="38100" dist="38100" dir="2700000" algn="tl">
                    <a:srgbClr val="000000">
                      <a:alpha val="43137"/>
                    </a:srgbClr>
                  </a:outerShdw>
                </a:effectLst>
                <a:latin typeface="+mn-ea"/>
                <a:ea typeface="+mn-ea"/>
              </a:rPr>
              <a:t>    </a:t>
            </a:r>
            <a:r>
              <a:rPr lang="en-US" altLang="zh-CN" sz="2400" b="1" dirty="0" smtClean="0">
                <a:solidFill>
                  <a:srgbClr val="FF0000"/>
                </a:solidFill>
                <a:effectLst>
                  <a:outerShdw blurRad="38100" dist="38100" dir="2700000" algn="tl">
                    <a:srgbClr val="000000">
                      <a:alpha val="43137"/>
                    </a:srgbClr>
                  </a:outerShdw>
                </a:effectLst>
                <a:latin typeface="+mn-ea"/>
                <a:ea typeface="+mn-ea"/>
              </a:rPr>
              <a:t>AH </a:t>
            </a:r>
            <a:r>
              <a:rPr lang="en-US" altLang="zh-CN" sz="2400" b="1" dirty="0">
                <a:solidFill>
                  <a:srgbClr val="FF0000"/>
                </a:solidFill>
                <a:effectLst>
                  <a:outerShdw blurRad="38100" dist="38100" dir="2700000" algn="tl">
                    <a:srgbClr val="000000">
                      <a:alpha val="43137"/>
                    </a:srgbClr>
                  </a:outerShdw>
                </a:effectLst>
                <a:latin typeface="+mn-ea"/>
                <a:ea typeface="+mn-ea"/>
              </a:rPr>
              <a:t>= 42h</a:t>
            </a:r>
          </a:p>
          <a:p>
            <a:pPr>
              <a:lnSpc>
                <a:spcPts val="3000"/>
              </a:lnSpc>
              <a:defRPr/>
            </a:pPr>
            <a:r>
              <a:rPr lang="en-US" altLang="zh-CN" sz="2400" b="1" dirty="0">
                <a:solidFill>
                  <a:srgbClr val="0000FF"/>
                </a:solidFill>
                <a:effectLst>
                  <a:outerShdw blurRad="38100" dist="38100" dir="2700000" algn="tl">
                    <a:srgbClr val="000000">
                      <a:alpha val="43137"/>
                    </a:srgbClr>
                  </a:outerShdw>
                </a:effectLst>
                <a:latin typeface="+mn-ea"/>
                <a:ea typeface="+mn-ea"/>
              </a:rPr>
              <a:t>  </a:t>
            </a:r>
            <a:r>
              <a:rPr lang="en-US" altLang="zh-CN" sz="2400" b="1" dirty="0" smtClean="0">
                <a:solidFill>
                  <a:srgbClr val="0000FF"/>
                </a:solidFill>
                <a:effectLst>
                  <a:outerShdw blurRad="38100" dist="38100" dir="2700000" algn="tl">
                    <a:srgbClr val="000000">
                      <a:alpha val="43137"/>
                    </a:srgbClr>
                  </a:outerShdw>
                </a:effectLst>
                <a:latin typeface="+mn-ea"/>
                <a:ea typeface="+mn-ea"/>
              </a:rPr>
              <a:t>    DL </a:t>
            </a:r>
            <a:r>
              <a:rPr lang="en-US" altLang="zh-CN" sz="2400" b="1" dirty="0">
                <a:solidFill>
                  <a:srgbClr val="0000FF"/>
                </a:solidFill>
                <a:effectLst>
                  <a:outerShdw blurRad="38100" dist="38100" dir="2700000" algn="tl">
                    <a:srgbClr val="000000">
                      <a:alpha val="43137"/>
                    </a:srgbClr>
                  </a:outerShdw>
                </a:effectLst>
                <a:latin typeface="+mn-ea"/>
                <a:ea typeface="+mn-ea"/>
              </a:rPr>
              <a:t>= </a:t>
            </a:r>
            <a:r>
              <a:rPr lang="zh-CN" altLang="en-US" sz="2400" b="1" dirty="0">
                <a:solidFill>
                  <a:srgbClr val="0000FF"/>
                </a:solidFill>
                <a:effectLst>
                  <a:outerShdw blurRad="38100" dist="38100" dir="2700000" algn="tl">
                    <a:srgbClr val="000000">
                      <a:alpha val="43137"/>
                    </a:srgbClr>
                  </a:outerShdw>
                </a:effectLst>
                <a:latin typeface="+mn-ea"/>
                <a:ea typeface="+mn-ea"/>
              </a:rPr>
              <a:t>驱动器号</a:t>
            </a:r>
          </a:p>
          <a:p>
            <a:pPr>
              <a:lnSpc>
                <a:spcPts val="3000"/>
              </a:lnSpc>
              <a:defRPr/>
            </a:pPr>
            <a:r>
              <a:rPr lang="zh-CN" altLang="en-US" sz="2400" b="1" dirty="0">
                <a:solidFill>
                  <a:srgbClr val="0000FF"/>
                </a:solidFill>
                <a:effectLst>
                  <a:outerShdw blurRad="38100" dist="38100" dir="2700000" algn="tl">
                    <a:srgbClr val="000000">
                      <a:alpha val="43137"/>
                    </a:srgbClr>
                  </a:outerShdw>
                </a:effectLst>
                <a:latin typeface="+mn-ea"/>
                <a:ea typeface="+mn-ea"/>
              </a:rPr>
              <a:t>  </a:t>
            </a:r>
            <a:r>
              <a:rPr lang="zh-CN" altLang="en-US" sz="2400" b="1" dirty="0" smtClean="0">
                <a:solidFill>
                  <a:srgbClr val="0000FF"/>
                </a:solidFill>
                <a:effectLst>
                  <a:outerShdw blurRad="38100" dist="38100" dir="2700000" algn="tl">
                    <a:srgbClr val="000000">
                      <a:alpha val="43137"/>
                    </a:srgbClr>
                  </a:outerShdw>
                </a:effectLst>
                <a:latin typeface="+mn-ea"/>
                <a:ea typeface="+mn-ea"/>
              </a:rPr>
              <a:t>    </a:t>
            </a:r>
            <a:r>
              <a:rPr lang="en-US" altLang="zh-CN" sz="2400" b="1" dirty="0" smtClean="0">
                <a:solidFill>
                  <a:srgbClr val="0000FF"/>
                </a:solidFill>
                <a:effectLst>
                  <a:outerShdw blurRad="38100" dist="38100" dir="2700000" algn="tl">
                    <a:srgbClr val="000000">
                      <a:alpha val="43137"/>
                    </a:srgbClr>
                  </a:outerShdw>
                </a:effectLst>
                <a:latin typeface="+mn-ea"/>
                <a:ea typeface="+mn-ea"/>
              </a:rPr>
              <a:t>DS:SI </a:t>
            </a:r>
            <a:r>
              <a:rPr lang="en-US" altLang="zh-CN" sz="2400" b="1" dirty="0">
                <a:solidFill>
                  <a:srgbClr val="0000FF"/>
                </a:solidFill>
                <a:effectLst>
                  <a:outerShdw blurRad="38100" dist="38100" dir="2700000" algn="tl">
                    <a:srgbClr val="000000">
                      <a:alpha val="43137"/>
                    </a:srgbClr>
                  </a:outerShdw>
                </a:effectLst>
                <a:latin typeface="+mn-ea"/>
                <a:ea typeface="+mn-ea"/>
              </a:rPr>
              <a:t>= </a:t>
            </a:r>
            <a:r>
              <a:rPr lang="zh-CN" altLang="en-US" sz="2400" b="1" dirty="0">
                <a:solidFill>
                  <a:srgbClr val="0000FF"/>
                </a:solidFill>
                <a:effectLst>
                  <a:outerShdw blurRad="38100" dist="38100" dir="2700000" algn="tl">
                    <a:srgbClr val="000000">
                      <a:alpha val="43137"/>
                    </a:srgbClr>
                  </a:outerShdw>
                </a:effectLst>
                <a:latin typeface="+mn-ea"/>
                <a:ea typeface="+mn-ea"/>
              </a:rPr>
              <a:t>磁盘地址数据包</a:t>
            </a:r>
            <a:r>
              <a:rPr lang="en-US" altLang="zh-CN" sz="2400" b="1" dirty="0">
                <a:solidFill>
                  <a:srgbClr val="0000FF"/>
                </a:solidFill>
                <a:effectLst>
                  <a:outerShdw blurRad="38100" dist="38100" dir="2700000" algn="tl">
                    <a:srgbClr val="000000">
                      <a:alpha val="43137"/>
                    </a:srgbClr>
                  </a:outerShdw>
                </a:effectLst>
                <a:latin typeface="+mn-ea"/>
                <a:ea typeface="+mn-ea"/>
              </a:rPr>
              <a:t>(</a:t>
            </a:r>
            <a:r>
              <a:rPr lang="en-US" altLang="zh-CN" sz="2400" b="1" dirty="0" smtClean="0">
                <a:solidFill>
                  <a:srgbClr val="0000FF"/>
                </a:solidFill>
                <a:effectLst>
                  <a:outerShdw blurRad="38100" dist="38100" dir="2700000" algn="tl">
                    <a:srgbClr val="000000">
                      <a:alpha val="43137"/>
                    </a:srgbClr>
                  </a:outerShdw>
                </a:effectLst>
                <a:latin typeface="+mn-ea"/>
                <a:ea typeface="+mn-ea"/>
              </a:rPr>
              <a:t>DAP)</a:t>
            </a:r>
            <a:endParaRPr lang="en-US" altLang="zh-CN" sz="2400" b="1" dirty="0">
              <a:solidFill>
                <a:srgbClr val="0000FF"/>
              </a:solidFill>
              <a:effectLst>
                <a:outerShdw blurRad="38100" dist="38100" dir="2700000" algn="tl">
                  <a:srgbClr val="000000">
                    <a:alpha val="43137"/>
                  </a:srgbClr>
                </a:outerShdw>
              </a:effectLst>
              <a:latin typeface="+mn-ea"/>
              <a:ea typeface="+mn-ea"/>
            </a:endParaRPr>
          </a:p>
          <a:p>
            <a:pPr>
              <a:lnSpc>
                <a:spcPts val="3000"/>
              </a:lnSpc>
              <a:defRPr/>
            </a:pPr>
            <a:r>
              <a:rPr lang="en-US" altLang="zh-CN" sz="2400" b="1" dirty="0">
                <a:effectLst>
                  <a:outerShdw blurRad="38100" dist="38100" dir="2700000" algn="tl">
                    <a:srgbClr val="000000">
                      <a:alpha val="43137"/>
                    </a:srgbClr>
                  </a:outerShdw>
                </a:effectLst>
                <a:latin typeface="+mn-ea"/>
                <a:ea typeface="+mn-ea"/>
              </a:rPr>
              <a:t>  </a:t>
            </a:r>
            <a:r>
              <a:rPr lang="zh-CN" altLang="en-US" sz="2400" b="1" dirty="0" smtClean="0">
                <a:effectLst>
                  <a:outerShdw blurRad="38100" dist="38100" dir="2700000" algn="tl">
                    <a:srgbClr val="000000">
                      <a:alpha val="43137"/>
                    </a:srgbClr>
                  </a:outerShdw>
                </a:effectLst>
                <a:latin typeface="+mn-ea"/>
                <a:ea typeface="+mn-ea"/>
              </a:rPr>
              <a:t>返回</a:t>
            </a:r>
            <a:r>
              <a:rPr lang="en-US" altLang="zh-CN" sz="2400" b="1" dirty="0">
                <a:effectLst>
                  <a:outerShdw blurRad="38100" dist="38100" dir="2700000" algn="tl">
                    <a:srgbClr val="000000">
                      <a:alpha val="43137"/>
                    </a:srgbClr>
                  </a:outerShdw>
                </a:effectLst>
                <a:latin typeface="+mn-ea"/>
                <a:ea typeface="+mn-ea"/>
              </a:rPr>
              <a:t>:</a:t>
            </a:r>
          </a:p>
          <a:p>
            <a:pPr>
              <a:lnSpc>
                <a:spcPts val="3000"/>
              </a:lnSpc>
              <a:defRPr/>
            </a:pPr>
            <a:r>
              <a:rPr lang="en-US" altLang="zh-CN" sz="2400" b="1" dirty="0">
                <a:effectLst>
                  <a:outerShdw blurRad="38100" dist="38100" dir="2700000" algn="tl">
                    <a:srgbClr val="000000">
                      <a:alpha val="43137"/>
                    </a:srgbClr>
                  </a:outerShdw>
                </a:effectLst>
                <a:latin typeface="+mn-ea"/>
                <a:ea typeface="+mn-ea"/>
              </a:rPr>
              <a:t>      </a:t>
            </a:r>
            <a:r>
              <a:rPr lang="en-US" altLang="zh-CN" sz="2400" b="1" dirty="0" smtClean="0">
                <a:effectLst>
                  <a:outerShdw blurRad="38100" dist="38100" dir="2700000" algn="tl">
                    <a:srgbClr val="000000">
                      <a:alpha val="43137"/>
                    </a:srgbClr>
                  </a:outerShdw>
                </a:effectLst>
                <a:latin typeface="+mn-ea"/>
                <a:ea typeface="+mn-ea"/>
              </a:rPr>
              <a:t>CF </a:t>
            </a:r>
            <a:r>
              <a:rPr lang="en-US" altLang="zh-CN" sz="2400" b="1" dirty="0">
                <a:effectLst>
                  <a:outerShdw blurRad="38100" dist="38100" dir="2700000" algn="tl">
                    <a:srgbClr val="000000">
                      <a:alpha val="43137"/>
                    </a:srgbClr>
                  </a:outerShdw>
                </a:effectLst>
                <a:latin typeface="+mn-ea"/>
                <a:ea typeface="+mn-ea"/>
              </a:rPr>
              <a:t>= 0, AH = 0 </a:t>
            </a:r>
            <a:r>
              <a:rPr lang="zh-CN" altLang="en-US" sz="2400" b="1" dirty="0">
                <a:effectLst>
                  <a:outerShdw blurRad="38100" dist="38100" dir="2700000" algn="tl">
                    <a:srgbClr val="000000">
                      <a:alpha val="43137"/>
                    </a:srgbClr>
                  </a:outerShdw>
                </a:effectLst>
                <a:latin typeface="+mn-ea"/>
                <a:ea typeface="+mn-ea"/>
              </a:rPr>
              <a:t>成功</a:t>
            </a:r>
          </a:p>
          <a:p>
            <a:pPr>
              <a:lnSpc>
                <a:spcPts val="3000"/>
              </a:lnSpc>
              <a:defRPr/>
            </a:pPr>
            <a:r>
              <a:rPr lang="zh-CN" altLang="en-US" sz="2400" b="1" dirty="0">
                <a:effectLst>
                  <a:outerShdw blurRad="38100" dist="38100" dir="2700000" algn="tl">
                    <a:srgbClr val="000000">
                      <a:alpha val="43137"/>
                    </a:srgbClr>
                  </a:outerShdw>
                </a:effectLst>
                <a:latin typeface="+mn-ea"/>
                <a:ea typeface="+mn-ea"/>
              </a:rPr>
              <a:t>      </a:t>
            </a:r>
            <a:r>
              <a:rPr lang="en-US" altLang="zh-CN" sz="2400" b="1" dirty="0" smtClean="0">
                <a:effectLst>
                  <a:outerShdw blurRad="38100" dist="38100" dir="2700000" algn="tl">
                    <a:srgbClr val="000000">
                      <a:alpha val="43137"/>
                    </a:srgbClr>
                  </a:outerShdw>
                </a:effectLst>
                <a:latin typeface="+mn-ea"/>
                <a:ea typeface="+mn-ea"/>
              </a:rPr>
              <a:t>CF </a:t>
            </a:r>
            <a:r>
              <a:rPr lang="en-US" altLang="zh-CN" sz="2400" b="1" dirty="0">
                <a:effectLst>
                  <a:outerShdw blurRad="38100" dist="38100" dir="2700000" algn="tl">
                    <a:srgbClr val="000000">
                      <a:alpha val="43137"/>
                    </a:srgbClr>
                  </a:outerShdw>
                </a:effectLst>
                <a:latin typeface="+mn-ea"/>
                <a:ea typeface="+mn-ea"/>
              </a:rPr>
              <a:t>= 1, AH = </a:t>
            </a:r>
            <a:r>
              <a:rPr lang="zh-CN" altLang="en-US" sz="2400" b="1" dirty="0">
                <a:effectLst>
                  <a:outerShdw blurRad="38100" dist="38100" dir="2700000" algn="tl">
                    <a:srgbClr val="000000">
                      <a:alpha val="43137"/>
                    </a:srgbClr>
                  </a:outerShdw>
                </a:effectLst>
                <a:latin typeface="+mn-ea"/>
                <a:ea typeface="+mn-ea"/>
              </a:rPr>
              <a:t>错误码</a:t>
            </a:r>
          </a:p>
          <a:p>
            <a:pPr>
              <a:lnSpc>
                <a:spcPts val="3000"/>
              </a:lnSpc>
              <a:defRPr/>
            </a:pPr>
            <a:r>
              <a:rPr lang="zh-CN" altLang="en-US" sz="2400" b="1" dirty="0">
                <a:effectLst>
                  <a:outerShdw blurRad="38100" dist="38100" dir="2700000" algn="tl">
                    <a:srgbClr val="000000">
                      <a:alpha val="43137"/>
                    </a:srgbClr>
                  </a:outerShdw>
                </a:effectLst>
                <a:latin typeface="+mn-ea"/>
                <a:ea typeface="+mn-ea"/>
              </a:rPr>
              <a:t>  </a:t>
            </a:r>
            <a:r>
              <a:rPr lang="zh-CN" altLang="en-US" sz="2400" b="1" dirty="0" smtClean="0">
                <a:effectLst>
                  <a:outerShdw blurRad="38100" dist="38100" dir="2700000" algn="tl">
                    <a:srgbClr val="000000">
                      <a:alpha val="43137"/>
                    </a:srgbClr>
                  </a:outerShdw>
                </a:effectLst>
                <a:latin typeface="+mn-ea"/>
                <a:ea typeface="+mn-ea"/>
              </a:rPr>
              <a:t>功能：这个</a:t>
            </a:r>
            <a:r>
              <a:rPr lang="zh-CN" altLang="en-US" sz="2400" b="1" dirty="0">
                <a:effectLst>
                  <a:outerShdw blurRad="38100" dist="38100" dir="2700000" algn="tl">
                    <a:srgbClr val="000000">
                      <a:alpha val="43137"/>
                    </a:srgbClr>
                  </a:outerShdw>
                </a:effectLst>
                <a:latin typeface="+mn-ea"/>
                <a:ea typeface="+mn-ea"/>
              </a:rPr>
              <a:t>调用将磁盘上的数据读入内存。如果出现错误，</a:t>
            </a:r>
            <a:r>
              <a:rPr lang="en-US" altLang="zh-CN" sz="2400" b="1" dirty="0">
                <a:effectLst>
                  <a:outerShdw blurRad="38100" dist="38100" dir="2700000" algn="tl">
                    <a:srgbClr val="000000">
                      <a:alpha val="43137"/>
                    </a:srgbClr>
                  </a:outerShdw>
                </a:effectLst>
                <a:latin typeface="+mn-ea"/>
                <a:ea typeface="+mn-ea"/>
              </a:rPr>
              <a:t>DAP</a:t>
            </a:r>
            <a:r>
              <a:rPr lang="zh-CN" altLang="en-US" sz="2400" b="1" dirty="0">
                <a:effectLst>
                  <a:outerShdw blurRad="38100" dist="38100" dir="2700000" algn="tl">
                    <a:srgbClr val="000000">
                      <a:alpha val="43137"/>
                    </a:srgbClr>
                  </a:outerShdw>
                </a:effectLst>
                <a:latin typeface="+mn-ea"/>
                <a:ea typeface="+mn-ea"/>
              </a:rPr>
              <a:t>的</a:t>
            </a:r>
            <a:r>
              <a:rPr lang="en-US" altLang="zh-CN" sz="2000" b="1" dirty="0" err="1">
                <a:effectLst>
                  <a:outerShdw blurRad="38100" dist="38100" dir="2700000" algn="tl">
                    <a:srgbClr val="000000">
                      <a:alpha val="43137"/>
                    </a:srgbClr>
                  </a:outerShdw>
                </a:effectLst>
                <a:latin typeface="+mn-ea"/>
                <a:ea typeface="+mn-ea"/>
              </a:rPr>
              <a:t>BlockCount</a:t>
            </a:r>
            <a:r>
              <a:rPr lang="zh-CN" altLang="en-US" sz="2400" b="1" dirty="0">
                <a:effectLst>
                  <a:outerShdw blurRad="38100" dist="38100" dir="2700000" algn="tl">
                    <a:srgbClr val="000000">
                      <a:alpha val="43137"/>
                    </a:srgbClr>
                  </a:outerShdw>
                </a:effectLst>
                <a:latin typeface="+mn-ea"/>
                <a:ea typeface="+mn-ea"/>
              </a:rPr>
              <a:t>项中则记录了出错前实际读取的数据块个数。</a:t>
            </a:r>
          </a:p>
        </p:txBody>
      </p:sp>
    </p:spTree>
    <p:extLst>
      <p:ext uri="{BB962C8B-B14F-4D97-AF65-F5344CB8AC3E}">
        <p14:creationId xmlns:p14="http://schemas.microsoft.com/office/powerpoint/2010/main" val="33959806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9750" y="260350"/>
            <a:ext cx="8281988" cy="647700"/>
          </a:xfrm>
        </p:spPr>
        <p:txBody>
          <a:bodyPr/>
          <a:lstStyle/>
          <a:p>
            <a:pPr eaLnBrk="1" hangingPunct="1"/>
            <a:r>
              <a:rPr lang="en-US" altLang="zh-CN" b="1" dirty="0" smtClean="0">
                <a:solidFill>
                  <a:srgbClr val="0000FF"/>
                </a:solidFill>
              </a:rPr>
              <a:t>7.2.2  </a:t>
            </a:r>
            <a:r>
              <a:rPr lang="zh-CN" altLang="en-US" b="1" dirty="0" smtClean="0">
                <a:solidFill>
                  <a:srgbClr val="0000FF"/>
                </a:solidFill>
              </a:rPr>
              <a:t>磁盘</a:t>
            </a:r>
            <a:r>
              <a:rPr lang="en-US" altLang="zh-CN" b="1" dirty="0" smtClean="0">
                <a:solidFill>
                  <a:srgbClr val="0000FF"/>
                </a:solidFill>
              </a:rPr>
              <a:t>I/O</a:t>
            </a:r>
            <a:endParaRPr lang="zh-CN" altLang="en-US" b="1" dirty="0" smtClean="0">
              <a:solidFill>
                <a:srgbClr val="0000FF"/>
              </a:solidFill>
            </a:endParaRPr>
          </a:p>
        </p:txBody>
      </p:sp>
      <p:sp>
        <p:nvSpPr>
          <p:cNvPr id="5"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磁盘</a:t>
            </a:r>
            <a:r>
              <a:rPr lang="en-US" altLang="zh-CN" sz="2800" b="1" dirty="0" smtClean="0">
                <a:solidFill>
                  <a:srgbClr val="0000FF"/>
                </a:solidFill>
              </a:rPr>
              <a:t>I/O</a:t>
            </a:r>
            <a:r>
              <a:rPr lang="zh-CN" altLang="en-US" sz="2800" b="1" dirty="0" smtClean="0">
                <a:solidFill>
                  <a:srgbClr val="0000FF"/>
                </a:solidFill>
              </a:rPr>
              <a:t>程序（扩展）</a:t>
            </a:r>
            <a:endParaRPr lang="zh-CN" altLang="en-US" sz="2800" b="1" dirty="0">
              <a:solidFill>
                <a:srgbClr val="0000FF"/>
              </a:solidFill>
            </a:endParaRPr>
          </a:p>
        </p:txBody>
      </p:sp>
      <p:sp>
        <p:nvSpPr>
          <p:cNvPr id="6" name="矩形 5"/>
          <p:cNvSpPr/>
          <p:nvPr/>
        </p:nvSpPr>
        <p:spPr>
          <a:xfrm>
            <a:off x="611187" y="1628800"/>
            <a:ext cx="7921626" cy="4785926"/>
          </a:xfrm>
          <a:prstGeom prst="rect">
            <a:avLst/>
          </a:prstGeom>
        </p:spPr>
        <p:txBody>
          <a:bodyPr wrap="square">
            <a:spAutoFit/>
          </a:bodyPr>
          <a:lstStyle/>
          <a:p>
            <a:pPr marL="342900" indent="-342900">
              <a:lnSpc>
                <a:spcPts val="3600"/>
              </a:lnSpc>
              <a:buFont typeface="Wingdings" pitchFamily="2" charset="2"/>
              <a:buChar char="ü"/>
              <a:defRPr/>
            </a:pPr>
            <a:r>
              <a:rPr lang="zh-CN" altLang="en-US" sz="2400" b="1" dirty="0" smtClean="0">
                <a:solidFill>
                  <a:srgbClr val="0000FF"/>
                </a:solidFill>
                <a:effectLst>
                  <a:outerShdw blurRad="38100" dist="38100" dir="2700000" algn="tl">
                    <a:srgbClr val="000000">
                      <a:alpha val="43137"/>
                    </a:srgbClr>
                  </a:outerShdw>
                </a:effectLst>
                <a:latin typeface="+mn-ea"/>
                <a:ea typeface="+mn-ea"/>
              </a:rPr>
              <a:t>扩展写</a:t>
            </a:r>
            <a:endParaRPr lang="zh-CN" altLang="en-US" sz="2400" b="1" dirty="0">
              <a:solidFill>
                <a:srgbClr val="0000FF"/>
              </a:solidFill>
              <a:effectLst>
                <a:outerShdw blurRad="38100" dist="38100" dir="2700000" algn="tl">
                  <a:srgbClr val="000000">
                    <a:alpha val="43137"/>
                  </a:srgbClr>
                </a:outerShdw>
              </a:effectLst>
              <a:latin typeface="+mn-ea"/>
              <a:ea typeface="+mn-ea"/>
            </a:endParaRPr>
          </a:p>
          <a:p>
            <a:pPr>
              <a:lnSpc>
                <a:spcPts val="3000"/>
              </a:lnSpc>
              <a:defRPr/>
            </a:pPr>
            <a:r>
              <a:rPr lang="zh-CN" altLang="en-US" sz="2400" b="1" dirty="0">
                <a:effectLst>
                  <a:outerShdw blurRad="38100" dist="38100" dir="2700000" algn="tl">
                    <a:srgbClr val="000000">
                      <a:alpha val="43137"/>
                    </a:srgbClr>
                  </a:outerShdw>
                </a:effectLst>
                <a:latin typeface="+mn-ea"/>
                <a:ea typeface="+mn-ea"/>
              </a:rPr>
              <a:t>  </a:t>
            </a:r>
            <a:r>
              <a:rPr lang="zh-CN" altLang="en-US" sz="2400" b="1" dirty="0" smtClean="0">
                <a:effectLst>
                  <a:outerShdw blurRad="38100" dist="38100" dir="2700000" algn="tl">
                    <a:srgbClr val="000000">
                      <a:alpha val="43137"/>
                    </a:srgbClr>
                  </a:outerShdw>
                </a:effectLst>
                <a:latin typeface="+mn-ea"/>
                <a:ea typeface="+mn-ea"/>
              </a:rPr>
              <a:t>入口</a:t>
            </a:r>
            <a:r>
              <a:rPr lang="en-US" altLang="zh-CN" sz="2400" b="1" dirty="0">
                <a:effectLst>
                  <a:outerShdw blurRad="38100" dist="38100" dir="2700000" algn="tl">
                    <a:srgbClr val="000000">
                      <a:alpha val="43137"/>
                    </a:srgbClr>
                  </a:outerShdw>
                </a:effectLst>
                <a:latin typeface="+mn-ea"/>
                <a:ea typeface="+mn-ea"/>
              </a:rPr>
              <a:t>:</a:t>
            </a:r>
          </a:p>
          <a:p>
            <a:pPr>
              <a:lnSpc>
                <a:spcPts val="3000"/>
              </a:lnSpc>
              <a:defRPr/>
            </a:pPr>
            <a:r>
              <a:rPr lang="en-US" altLang="zh-CN" sz="2400" b="1" dirty="0">
                <a:effectLst>
                  <a:outerShdw blurRad="38100" dist="38100" dir="2700000" algn="tl">
                    <a:srgbClr val="000000">
                      <a:alpha val="43137"/>
                    </a:srgbClr>
                  </a:outerShdw>
                </a:effectLst>
                <a:latin typeface="+mn-ea"/>
                <a:ea typeface="+mn-ea"/>
              </a:rPr>
              <a:t>  </a:t>
            </a:r>
            <a:r>
              <a:rPr lang="en-US" altLang="zh-CN" sz="2400" b="1" dirty="0" smtClean="0">
                <a:effectLst>
                  <a:outerShdw blurRad="38100" dist="38100" dir="2700000" algn="tl">
                    <a:srgbClr val="000000">
                      <a:alpha val="43137"/>
                    </a:srgbClr>
                  </a:outerShdw>
                </a:effectLst>
                <a:latin typeface="+mn-ea"/>
                <a:ea typeface="+mn-ea"/>
              </a:rPr>
              <a:t>    </a:t>
            </a:r>
            <a:r>
              <a:rPr lang="en-US" altLang="zh-CN" sz="2400" b="1" dirty="0" smtClean="0">
                <a:solidFill>
                  <a:srgbClr val="FF0000"/>
                </a:solidFill>
                <a:effectLst>
                  <a:outerShdw blurRad="38100" dist="38100" dir="2700000" algn="tl">
                    <a:srgbClr val="000000">
                      <a:alpha val="43137"/>
                    </a:srgbClr>
                  </a:outerShdw>
                </a:effectLst>
                <a:latin typeface="+mn-ea"/>
                <a:ea typeface="+mn-ea"/>
              </a:rPr>
              <a:t>AH </a:t>
            </a:r>
            <a:r>
              <a:rPr lang="en-US" altLang="zh-CN" sz="2400" b="1" dirty="0">
                <a:solidFill>
                  <a:srgbClr val="FF0000"/>
                </a:solidFill>
                <a:effectLst>
                  <a:outerShdw blurRad="38100" dist="38100" dir="2700000" algn="tl">
                    <a:srgbClr val="000000">
                      <a:alpha val="43137"/>
                    </a:srgbClr>
                  </a:outerShdw>
                </a:effectLst>
                <a:latin typeface="+mn-ea"/>
                <a:ea typeface="+mn-ea"/>
              </a:rPr>
              <a:t>= </a:t>
            </a:r>
            <a:r>
              <a:rPr lang="en-US" altLang="zh-CN" sz="2400" b="1" dirty="0" smtClean="0">
                <a:solidFill>
                  <a:srgbClr val="FF0000"/>
                </a:solidFill>
                <a:effectLst>
                  <a:outerShdw blurRad="38100" dist="38100" dir="2700000" algn="tl">
                    <a:srgbClr val="000000">
                      <a:alpha val="43137"/>
                    </a:srgbClr>
                  </a:outerShdw>
                </a:effectLst>
                <a:latin typeface="+mn-ea"/>
                <a:ea typeface="+mn-ea"/>
              </a:rPr>
              <a:t>43h</a:t>
            </a:r>
            <a:endParaRPr lang="en-US" altLang="zh-CN" sz="2400" b="1" dirty="0">
              <a:solidFill>
                <a:srgbClr val="FF0000"/>
              </a:solidFill>
              <a:effectLst>
                <a:outerShdw blurRad="38100" dist="38100" dir="2700000" algn="tl">
                  <a:srgbClr val="000000">
                    <a:alpha val="43137"/>
                  </a:srgbClr>
                </a:outerShdw>
              </a:effectLst>
              <a:latin typeface="+mn-ea"/>
              <a:ea typeface="+mn-ea"/>
            </a:endParaRPr>
          </a:p>
          <a:p>
            <a:pPr>
              <a:lnSpc>
                <a:spcPts val="3000"/>
              </a:lnSpc>
              <a:defRPr/>
            </a:pPr>
            <a:r>
              <a:rPr lang="en-US" altLang="zh-CN" sz="2400" b="1" dirty="0" smtClean="0">
                <a:solidFill>
                  <a:srgbClr val="0000FF"/>
                </a:solidFill>
                <a:effectLst>
                  <a:outerShdw blurRad="38100" dist="38100" dir="2700000" algn="tl">
                    <a:srgbClr val="000000">
                      <a:alpha val="43137"/>
                    </a:srgbClr>
                  </a:outerShdw>
                </a:effectLst>
                <a:latin typeface="+mn-ea"/>
                <a:ea typeface="+mn-ea"/>
              </a:rPr>
              <a:t>      </a:t>
            </a:r>
            <a:r>
              <a:rPr lang="en-US" altLang="zh-CN" sz="2400" b="1" dirty="0" smtClean="0">
                <a:solidFill>
                  <a:srgbClr val="7030A0"/>
                </a:solidFill>
                <a:effectLst>
                  <a:outerShdw blurRad="38100" dist="38100" dir="2700000" algn="tl">
                    <a:srgbClr val="000000">
                      <a:alpha val="43137"/>
                    </a:srgbClr>
                  </a:outerShdw>
                </a:effectLst>
                <a:latin typeface="+mn-ea"/>
                <a:ea typeface="+mn-ea"/>
              </a:rPr>
              <a:t>AL = </a:t>
            </a:r>
            <a:r>
              <a:rPr lang="zh-CN" altLang="en-US" sz="2400" b="1" dirty="0" smtClean="0">
                <a:solidFill>
                  <a:srgbClr val="7030A0"/>
                </a:solidFill>
                <a:effectLst>
                  <a:outerShdw blurRad="38100" dist="38100" dir="2700000" algn="tl">
                    <a:srgbClr val="000000">
                      <a:alpha val="43137"/>
                    </a:srgbClr>
                  </a:outerShdw>
                </a:effectLst>
                <a:latin typeface="+mn-ea"/>
                <a:ea typeface="+mn-ea"/>
              </a:rPr>
              <a:t>控制写校验</a:t>
            </a:r>
            <a:endParaRPr lang="en-US" altLang="zh-CN" sz="2400" b="1" dirty="0" smtClean="0">
              <a:solidFill>
                <a:srgbClr val="7030A0"/>
              </a:solidFill>
              <a:effectLst>
                <a:outerShdw blurRad="38100" dist="38100" dir="2700000" algn="tl">
                  <a:srgbClr val="000000">
                    <a:alpha val="43137"/>
                  </a:srgbClr>
                </a:outerShdw>
              </a:effectLst>
              <a:latin typeface="+mn-ea"/>
              <a:ea typeface="+mn-ea"/>
            </a:endParaRPr>
          </a:p>
          <a:p>
            <a:pPr>
              <a:lnSpc>
                <a:spcPts val="3000"/>
              </a:lnSpc>
              <a:defRPr/>
            </a:pPr>
            <a:r>
              <a:rPr lang="en-US" altLang="zh-CN" sz="2400" b="1" dirty="0" smtClean="0">
                <a:solidFill>
                  <a:srgbClr val="0000FF"/>
                </a:solidFill>
                <a:effectLst>
                  <a:outerShdw blurRad="38100" dist="38100" dir="2700000" algn="tl">
                    <a:srgbClr val="000000">
                      <a:alpha val="43137"/>
                    </a:srgbClr>
                  </a:outerShdw>
                </a:effectLst>
                <a:latin typeface="+mn-ea"/>
                <a:ea typeface="+mn-ea"/>
              </a:rPr>
              <a:t>      DL </a:t>
            </a:r>
            <a:r>
              <a:rPr lang="en-US" altLang="zh-CN" sz="2400" b="1" dirty="0">
                <a:solidFill>
                  <a:srgbClr val="0000FF"/>
                </a:solidFill>
                <a:effectLst>
                  <a:outerShdw blurRad="38100" dist="38100" dir="2700000" algn="tl">
                    <a:srgbClr val="000000">
                      <a:alpha val="43137"/>
                    </a:srgbClr>
                  </a:outerShdw>
                </a:effectLst>
                <a:latin typeface="+mn-ea"/>
                <a:ea typeface="+mn-ea"/>
              </a:rPr>
              <a:t>= </a:t>
            </a:r>
            <a:r>
              <a:rPr lang="zh-CN" altLang="en-US" sz="2400" b="1" dirty="0">
                <a:solidFill>
                  <a:srgbClr val="0000FF"/>
                </a:solidFill>
                <a:effectLst>
                  <a:outerShdw blurRad="38100" dist="38100" dir="2700000" algn="tl">
                    <a:srgbClr val="000000">
                      <a:alpha val="43137"/>
                    </a:srgbClr>
                  </a:outerShdw>
                </a:effectLst>
                <a:latin typeface="+mn-ea"/>
                <a:ea typeface="+mn-ea"/>
              </a:rPr>
              <a:t>驱动器号</a:t>
            </a:r>
          </a:p>
          <a:p>
            <a:pPr>
              <a:lnSpc>
                <a:spcPts val="3000"/>
              </a:lnSpc>
              <a:defRPr/>
            </a:pPr>
            <a:r>
              <a:rPr lang="zh-CN" altLang="en-US" sz="2400" b="1" dirty="0">
                <a:solidFill>
                  <a:srgbClr val="0000FF"/>
                </a:solidFill>
                <a:effectLst>
                  <a:outerShdw blurRad="38100" dist="38100" dir="2700000" algn="tl">
                    <a:srgbClr val="000000">
                      <a:alpha val="43137"/>
                    </a:srgbClr>
                  </a:outerShdw>
                </a:effectLst>
                <a:latin typeface="+mn-ea"/>
                <a:ea typeface="+mn-ea"/>
              </a:rPr>
              <a:t>  </a:t>
            </a:r>
            <a:r>
              <a:rPr lang="zh-CN" altLang="en-US" sz="2400" b="1" dirty="0" smtClean="0">
                <a:solidFill>
                  <a:srgbClr val="0000FF"/>
                </a:solidFill>
                <a:effectLst>
                  <a:outerShdw blurRad="38100" dist="38100" dir="2700000" algn="tl">
                    <a:srgbClr val="000000">
                      <a:alpha val="43137"/>
                    </a:srgbClr>
                  </a:outerShdw>
                </a:effectLst>
                <a:latin typeface="+mn-ea"/>
                <a:ea typeface="+mn-ea"/>
              </a:rPr>
              <a:t>    </a:t>
            </a:r>
            <a:r>
              <a:rPr lang="en-US" altLang="zh-CN" sz="2400" b="1" dirty="0" smtClean="0">
                <a:solidFill>
                  <a:srgbClr val="0000FF"/>
                </a:solidFill>
                <a:effectLst>
                  <a:outerShdw blurRad="38100" dist="38100" dir="2700000" algn="tl">
                    <a:srgbClr val="000000">
                      <a:alpha val="43137"/>
                    </a:srgbClr>
                  </a:outerShdw>
                </a:effectLst>
                <a:latin typeface="+mn-ea"/>
                <a:ea typeface="+mn-ea"/>
              </a:rPr>
              <a:t>DS:SI </a:t>
            </a:r>
            <a:r>
              <a:rPr lang="en-US" altLang="zh-CN" sz="2400" b="1" dirty="0">
                <a:solidFill>
                  <a:srgbClr val="0000FF"/>
                </a:solidFill>
                <a:effectLst>
                  <a:outerShdw blurRad="38100" dist="38100" dir="2700000" algn="tl">
                    <a:srgbClr val="000000">
                      <a:alpha val="43137"/>
                    </a:srgbClr>
                  </a:outerShdw>
                </a:effectLst>
                <a:latin typeface="+mn-ea"/>
                <a:ea typeface="+mn-ea"/>
              </a:rPr>
              <a:t>= </a:t>
            </a:r>
            <a:r>
              <a:rPr lang="zh-CN" altLang="en-US" sz="2400" b="1" dirty="0">
                <a:solidFill>
                  <a:srgbClr val="0000FF"/>
                </a:solidFill>
                <a:effectLst>
                  <a:outerShdw blurRad="38100" dist="38100" dir="2700000" algn="tl">
                    <a:srgbClr val="000000">
                      <a:alpha val="43137"/>
                    </a:srgbClr>
                  </a:outerShdw>
                </a:effectLst>
                <a:latin typeface="+mn-ea"/>
                <a:ea typeface="+mn-ea"/>
              </a:rPr>
              <a:t>磁盘地址数据包</a:t>
            </a:r>
            <a:r>
              <a:rPr lang="en-US" altLang="zh-CN" sz="2400" b="1" dirty="0">
                <a:solidFill>
                  <a:srgbClr val="0000FF"/>
                </a:solidFill>
                <a:effectLst>
                  <a:outerShdw blurRad="38100" dist="38100" dir="2700000" algn="tl">
                    <a:srgbClr val="000000">
                      <a:alpha val="43137"/>
                    </a:srgbClr>
                  </a:outerShdw>
                </a:effectLst>
                <a:latin typeface="+mn-ea"/>
                <a:ea typeface="+mn-ea"/>
              </a:rPr>
              <a:t>(</a:t>
            </a:r>
            <a:r>
              <a:rPr lang="en-US" altLang="zh-CN" sz="2400" b="1" dirty="0" smtClean="0">
                <a:solidFill>
                  <a:srgbClr val="0000FF"/>
                </a:solidFill>
                <a:effectLst>
                  <a:outerShdw blurRad="38100" dist="38100" dir="2700000" algn="tl">
                    <a:srgbClr val="000000">
                      <a:alpha val="43137"/>
                    </a:srgbClr>
                  </a:outerShdw>
                </a:effectLst>
                <a:latin typeface="+mn-ea"/>
                <a:ea typeface="+mn-ea"/>
              </a:rPr>
              <a:t>DAP)</a:t>
            </a:r>
            <a:endParaRPr lang="en-US" altLang="zh-CN" sz="2400" b="1" dirty="0">
              <a:solidFill>
                <a:srgbClr val="0000FF"/>
              </a:solidFill>
              <a:effectLst>
                <a:outerShdw blurRad="38100" dist="38100" dir="2700000" algn="tl">
                  <a:srgbClr val="000000">
                    <a:alpha val="43137"/>
                  </a:srgbClr>
                </a:outerShdw>
              </a:effectLst>
              <a:latin typeface="+mn-ea"/>
              <a:ea typeface="+mn-ea"/>
            </a:endParaRPr>
          </a:p>
          <a:p>
            <a:pPr>
              <a:lnSpc>
                <a:spcPts val="3000"/>
              </a:lnSpc>
              <a:defRPr/>
            </a:pPr>
            <a:r>
              <a:rPr lang="en-US" altLang="zh-CN" sz="2400" b="1" dirty="0">
                <a:effectLst>
                  <a:outerShdw blurRad="38100" dist="38100" dir="2700000" algn="tl">
                    <a:srgbClr val="000000">
                      <a:alpha val="43137"/>
                    </a:srgbClr>
                  </a:outerShdw>
                </a:effectLst>
                <a:latin typeface="+mn-ea"/>
                <a:ea typeface="+mn-ea"/>
              </a:rPr>
              <a:t>  </a:t>
            </a:r>
            <a:r>
              <a:rPr lang="zh-CN" altLang="en-US" sz="2400" b="1" dirty="0" smtClean="0">
                <a:effectLst>
                  <a:outerShdw blurRad="38100" dist="38100" dir="2700000" algn="tl">
                    <a:srgbClr val="000000">
                      <a:alpha val="43137"/>
                    </a:srgbClr>
                  </a:outerShdw>
                </a:effectLst>
                <a:latin typeface="+mn-ea"/>
                <a:ea typeface="+mn-ea"/>
              </a:rPr>
              <a:t>返回</a:t>
            </a:r>
            <a:r>
              <a:rPr lang="en-US" altLang="zh-CN" sz="2400" b="1" dirty="0">
                <a:effectLst>
                  <a:outerShdw blurRad="38100" dist="38100" dir="2700000" algn="tl">
                    <a:srgbClr val="000000">
                      <a:alpha val="43137"/>
                    </a:srgbClr>
                  </a:outerShdw>
                </a:effectLst>
                <a:latin typeface="+mn-ea"/>
                <a:ea typeface="+mn-ea"/>
              </a:rPr>
              <a:t>:</a:t>
            </a:r>
          </a:p>
          <a:p>
            <a:pPr>
              <a:lnSpc>
                <a:spcPts val="3000"/>
              </a:lnSpc>
              <a:defRPr/>
            </a:pPr>
            <a:r>
              <a:rPr lang="en-US" altLang="zh-CN" sz="2400" b="1" dirty="0">
                <a:effectLst>
                  <a:outerShdw blurRad="38100" dist="38100" dir="2700000" algn="tl">
                    <a:srgbClr val="000000">
                      <a:alpha val="43137"/>
                    </a:srgbClr>
                  </a:outerShdw>
                </a:effectLst>
                <a:latin typeface="+mn-ea"/>
                <a:ea typeface="+mn-ea"/>
              </a:rPr>
              <a:t>      </a:t>
            </a:r>
            <a:r>
              <a:rPr lang="en-US" altLang="zh-CN" sz="2400" b="1" dirty="0" smtClean="0">
                <a:effectLst>
                  <a:outerShdw blurRad="38100" dist="38100" dir="2700000" algn="tl">
                    <a:srgbClr val="000000">
                      <a:alpha val="43137"/>
                    </a:srgbClr>
                  </a:outerShdw>
                </a:effectLst>
                <a:latin typeface="+mn-ea"/>
                <a:ea typeface="+mn-ea"/>
              </a:rPr>
              <a:t>CF </a:t>
            </a:r>
            <a:r>
              <a:rPr lang="en-US" altLang="zh-CN" sz="2400" b="1" dirty="0">
                <a:effectLst>
                  <a:outerShdw blurRad="38100" dist="38100" dir="2700000" algn="tl">
                    <a:srgbClr val="000000">
                      <a:alpha val="43137"/>
                    </a:srgbClr>
                  </a:outerShdw>
                </a:effectLst>
                <a:latin typeface="+mn-ea"/>
                <a:ea typeface="+mn-ea"/>
              </a:rPr>
              <a:t>= 0, AH = 0 </a:t>
            </a:r>
            <a:r>
              <a:rPr lang="zh-CN" altLang="en-US" sz="2400" b="1" dirty="0">
                <a:effectLst>
                  <a:outerShdw blurRad="38100" dist="38100" dir="2700000" algn="tl">
                    <a:srgbClr val="000000">
                      <a:alpha val="43137"/>
                    </a:srgbClr>
                  </a:outerShdw>
                </a:effectLst>
                <a:latin typeface="+mn-ea"/>
                <a:ea typeface="+mn-ea"/>
              </a:rPr>
              <a:t>成功</a:t>
            </a:r>
          </a:p>
          <a:p>
            <a:pPr>
              <a:lnSpc>
                <a:spcPts val="3000"/>
              </a:lnSpc>
              <a:defRPr/>
            </a:pPr>
            <a:r>
              <a:rPr lang="zh-CN" altLang="en-US" sz="2400" b="1" dirty="0">
                <a:effectLst>
                  <a:outerShdw blurRad="38100" dist="38100" dir="2700000" algn="tl">
                    <a:srgbClr val="000000">
                      <a:alpha val="43137"/>
                    </a:srgbClr>
                  </a:outerShdw>
                </a:effectLst>
                <a:latin typeface="+mn-ea"/>
                <a:ea typeface="+mn-ea"/>
              </a:rPr>
              <a:t>      </a:t>
            </a:r>
            <a:r>
              <a:rPr lang="en-US" altLang="zh-CN" sz="2400" b="1" dirty="0" smtClean="0">
                <a:effectLst>
                  <a:outerShdw blurRad="38100" dist="38100" dir="2700000" algn="tl">
                    <a:srgbClr val="000000">
                      <a:alpha val="43137"/>
                    </a:srgbClr>
                  </a:outerShdw>
                </a:effectLst>
                <a:latin typeface="+mn-ea"/>
                <a:ea typeface="+mn-ea"/>
              </a:rPr>
              <a:t>CF </a:t>
            </a:r>
            <a:r>
              <a:rPr lang="en-US" altLang="zh-CN" sz="2400" b="1" dirty="0">
                <a:effectLst>
                  <a:outerShdw blurRad="38100" dist="38100" dir="2700000" algn="tl">
                    <a:srgbClr val="000000">
                      <a:alpha val="43137"/>
                    </a:srgbClr>
                  </a:outerShdw>
                </a:effectLst>
                <a:latin typeface="+mn-ea"/>
                <a:ea typeface="+mn-ea"/>
              </a:rPr>
              <a:t>= 1, AH = </a:t>
            </a:r>
            <a:r>
              <a:rPr lang="zh-CN" altLang="en-US" sz="2400" b="1" dirty="0">
                <a:effectLst>
                  <a:outerShdw blurRad="38100" dist="38100" dir="2700000" algn="tl">
                    <a:srgbClr val="000000">
                      <a:alpha val="43137"/>
                    </a:srgbClr>
                  </a:outerShdw>
                </a:effectLst>
                <a:latin typeface="+mn-ea"/>
                <a:ea typeface="+mn-ea"/>
              </a:rPr>
              <a:t>错误码</a:t>
            </a:r>
          </a:p>
          <a:p>
            <a:pPr>
              <a:lnSpc>
                <a:spcPts val="3000"/>
              </a:lnSpc>
              <a:defRPr/>
            </a:pPr>
            <a:r>
              <a:rPr lang="zh-CN" altLang="en-US" sz="2400" b="1" dirty="0">
                <a:effectLst>
                  <a:outerShdw blurRad="38100" dist="38100" dir="2700000" algn="tl">
                    <a:srgbClr val="000000">
                      <a:alpha val="43137"/>
                    </a:srgbClr>
                  </a:outerShdw>
                </a:effectLst>
                <a:latin typeface="+mn-ea"/>
                <a:ea typeface="+mn-ea"/>
              </a:rPr>
              <a:t>  功能：这个调用将内存中的数据写入磁盘。如果出现错误</a:t>
            </a:r>
            <a:r>
              <a:rPr lang="en-US" altLang="zh-CN" sz="2400" b="1" dirty="0">
                <a:effectLst>
                  <a:outerShdw blurRad="38100" dist="38100" dir="2700000" algn="tl">
                    <a:srgbClr val="000000">
                      <a:alpha val="43137"/>
                    </a:srgbClr>
                  </a:outerShdw>
                </a:effectLst>
                <a:latin typeface="+mn-ea"/>
                <a:ea typeface="+mn-ea"/>
              </a:rPr>
              <a:t>, </a:t>
            </a:r>
            <a:r>
              <a:rPr lang="en-US" altLang="zh-CN" sz="2400" b="1" dirty="0" smtClean="0">
                <a:effectLst>
                  <a:outerShdw blurRad="38100" dist="38100" dir="2700000" algn="tl">
                    <a:srgbClr val="000000">
                      <a:alpha val="43137"/>
                    </a:srgbClr>
                  </a:outerShdw>
                </a:effectLst>
                <a:latin typeface="+mn-ea"/>
                <a:ea typeface="+mn-ea"/>
              </a:rPr>
              <a:t>DAP</a:t>
            </a:r>
            <a:r>
              <a:rPr lang="zh-CN" altLang="en-US" sz="2400" b="1" dirty="0" smtClean="0">
                <a:effectLst>
                  <a:outerShdw blurRad="38100" dist="38100" dir="2700000" algn="tl">
                    <a:srgbClr val="000000">
                      <a:alpha val="43137"/>
                    </a:srgbClr>
                  </a:outerShdw>
                </a:effectLst>
                <a:latin typeface="+mn-ea"/>
                <a:ea typeface="+mn-ea"/>
              </a:rPr>
              <a:t>的</a:t>
            </a:r>
            <a:r>
              <a:rPr lang="en-US" altLang="zh-CN" sz="2000" b="1" dirty="0" err="1" smtClean="0">
                <a:effectLst>
                  <a:outerShdw blurRad="38100" dist="38100" dir="2700000" algn="tl">
                    <a:srgbClr val="000000">
                      <a:alpha val="43137"/>
                    </a:srgbClr>
                  </a:outerShdw>
                </a:effectLst>
                <a:latin typeface="+mn-ea"/>
                <a:ea typeface="+mn-ea"/>
              </a:rPr>
              <a:t>BlockCount</a:t>
            </a:r>
            <a:r>
              <a:rPr lang="zh-CN" altLang="en-US" sz="2400" b="1" dirty="0" smtClean="0">
                <a:effectLst>
                  <a:outerShdw blurRad="38100" dist="38100" dir="2700000" algn="tl">
                    <a:srgbClr val="000000">
                      <a:alpha val="43137"/>
                    </a:srgbClr>
                  </a:outerShdw>
                </a:effectLst>
                <a:latin typeface="+mn-ea"/>
                <a:ea typeface="+mn-ea"/>
              </a:rPr>
              <a:t>项</a:t>
            </a:r>
            <a:r>
              <a:rPr lang="zh-CN" altLang="en-US" sz="2400" b="1" dirty="0">
                <a:effectLst>
                  <a:outerShdw blurRad="38100" dist="38100" dir="2700000" algn="tl">
                    <a:srgbClr val="000000">
                      <a:alpha val="43137"/>
                    </a:srgbClr>
                  </a:outerShdw>
                </a:effectLst>
                <a:latin typeface="+mn-ea"/>
                <a:ea typeface="+mn-ea"/>
              </a:rPr>
              <a:t>中则记录了出错前实际写入的数据块个数。</a:t>
            </a:r>
          </a:p>
        </p:txBody>
      </p:sp>
      <p:sp>
        <p:nvSpPr>
          <p:cNvPr id="7" name="矩形标注 6"/>
          <p:cNvSpPr/>
          <p:nvPr/>
        </p:nvSpPr>
        <p:spPr>
          <a:xfrm>
            <a:off x="4427984" y="1647964"/>
            <a:ext cx="3456384" cy="1259210"/>
          </a:xfrm>
          <a:prstGeom prst="wedgeRectCallout">
            <a:avLst>
              <a:gd name="adj1" fmla="val -61324"/>
              <a:gd name="adj2" fmla="val 55605"/>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800"/>
              </a:lnSpc>
            </a:pPr>
            <a:r>
              <a:rPr lang="en-US" altLang="zh-CN" b="1" dirty="0" smtClean="0">
                <a:solidFill>
                  <a:srgbClr val="0000FF"/>
                </a:solidFill>
                <a:effectLst>
                  <a:outerShdw blurRad="38100" dist="38100" dir="2700000" algn="tl">
                    <a:srgbClr val="000000">
                      <a:alpha val="43137"/>
                    </a:srgbClr>
                  </a:outerShdw>
                </a:effectLst>
              </a:rPr>
              <a:t>AL</a:t>
            </a:r>
            <a:r>
              <a:rPr lang="zh-CN" altLang="en-US" b="1" dirty="0" smtClean="0">
                <a:solidFill>
                  <a:srgbClr val="0000FF"/>
                </a:solidFill>
                <a:effectLst>
                  <a:outerShdw blurRad="38100" dist="38100" dir="2700000" algn="tl">
                    <a:srgbClr val="000000">
                      <a:alpha val="43137"/>
                    </a:srgbClr>
                  </a:outerShdw>
                </a:effectLst>
              </a:rPr>
              <a:t>的</a:t>
            </a:r>
            <a:r>
              <a:rPr lang="en-US" altLang="zh-CN" b="1" dirty="0" smtClean="0">
                <a:solidFill>
                  <a:srgbClr val="0000FF"/>
                </a:solidFill>
                <a:effectLst>
                  <a:outerShdw blurRad="38100" dist="38100" dir="2700000" algn="tl">
                    <a:srgbClr val="000000">
                      <a:alpha val="43137"/>
                    </a:srgbClr>
                  </a:outerShdw>
                </a:effectLst>
              </a:rPr>
              <a:t>0</a:t>
            </a:r>
            <a:r>
              <a:rPr lang="zh-CN" altLang="en-US" b="1" dirty="0" smtClean="0">
                <a:solidFill>
                  <a:srgbClr val="0000FF"/>
                </a:solidFill>
                <a:effectLst>
                  <a:outerShdw blurRad="38100" dist="38100" dir="2700000" algn="tl">
                    <a:srgbClr val="000000">
                      <a:alpha val="43137"/>
                    </a:srgbClr>
                  </a:outerShdw>
                </a:effectLst>
              </a:rPr>
              <a:t>位控制写校验</a:t>
            </a:r>
            <a:endParaRPr lang="en-US" altLang="zh-CN" b="1" dirty="0" smtClean="0">
              <a:solidFill>
                <a:srgbClr val="0000FF"/>
              </a:solidFill>
              <a:effectLst>
                <a:outerShdw blurRad="38100" dist="38100" dir="2700000" algn="tl">
                  <a:srgbClr val="000000">
                    <a:alpha val="43137"/>
                  </a:srgbClr>
                </a:outerShdw>
              </a:effectLst>
            </a:endParaRPr>
          </a:p>
          <a:p>
            <a:pPr>
              <a:lnSpc>
                <a:spcPts val="2800"/>
              </a:lnSpc>
            </a:pPr>
            <a:r>
              <a:rPr lang="zh-CN" altLang="en-US" b="1" dirty="0" smtClean="0">
                <a:solidFill>
                  <a:srgbClr val="0000FF"/>
                </a:solidFill>
                <a:effectLst>
                  <a:outerShdw blurRad="38100" dist="38100" dir="2700000" algn="tl">
                    <a:srgbClr val="000000">
                      <a:alpha val="43137"/>
                    </a:srgbClr>
                  </a:outerShdw>
                </a:effectLst>
              </a:rPr>
              <a:t>（</a:t>
            </a:r>
            <a:r>
              <a:rPr lang="en-US" altLang="zh-CN" b="1" dirty="0" smtClean="0">
                <a:solidFill>
                  <a:srgbClr val="0000FF"/>
                </a:solidFill>
                <a:effectLst>
                  <a:outerShdw blurRad="38100" dist="38100" dir="2700000" algn="tl">
                    <a:srgbClr val="000000">
                      <a:alpha val="43137"/>
                    </a:srgbClr>
                  </a:outerShdw>
                </a:effectLst>
              </a:rPr>
              <a:t>0:</a:t>
            </a:r>
            <a:r>
              <a:rPr lang="zh-CN" altLang="en-US" b="1" dirty="0" smtClean="0">
                <a:solidFill>
                  <a:srgbClr val="0000FF"/>
                </a:solidFill>
                <a:effectLst>
                  <a:outerShdw blurRad="38100" dist="38100" dir="2700000" algn="tl">
                    <a:srgbClr val="000000">
                      <a:alpha val="43137"/>
                    </a:srgbClr>
                  </a:outerShdw>
                </a:effectLst>
              </a:rPr>
              <a:t>关闭；</a:t>
            </a:r>
            <a:r>
              <a:rPr lang="en-US" altLang="zh-CN" b="1" dirty="0" smtClean="0">
                <a:solidFill>
                  <a:srgbClr val="0000FF"/>
                </a:solidFill>
                <a:effectLst>
                  <a:outerShdw blurRad="38100" dist="38100" dir="2700000" algn="tl">
                    <a:srgbClr val="000000">
                      <a:alpha val="43137"/>
                    </a:srgbClr>
                  </a:outerShdw>
                </a:effectLst>
              </a:rPr>
              <a:t>1</a:t>
            </a:r>
            <a:r>
              <a:rPr lang="en-US" altLang="zh-CN" b="1" dirty="0">
                <a:solidFill>
                  <a:srgbClr val="0000FF"/>
                </a:solidFill>
                <a:effectLst>
                  <a:outerShdw blurRad="38100" dist="38100" dir="2700000" algn="tl">
                    <a:srgbClr val="000000">
                      <a:alpha val="43137"/>
                    </a:srgbClr>
                  </a:outerShdw>
                </a:effectLst>
              </a:rPr>
              <a:t>:</a:t>
            </a:r>
            <a:r>
              <a:rPr lang="zh-CN" altLang="en-US" b="1" dirty="0" smtClean="0">
                <a:solidFill>
                  <a:srgbClr val="0000FF"/>
                </a:solidFill>
                <a:effectLst>
                  <a:outerShdw blurRad="38100" dist="38100" dir="2700000" algn="tl">
                    <a:srgbClr val="000000">
                      <a:alpha val="43137"/>
                    </a:srgbClr>
                  </a:outerShdw>
                </a:effectLst>
              </a:rPr>
              <a:t>打开）</a:t>
            </a:r>
            <a:endParaRPr lang="zh-CN" altLang="en-US" b="1" dirty="0">
              <a:solidFill>
                <a:srgbClr val="0000FF"/>
              </a:solidFill>
              <a:effectLst>
                <a:outerShdw blurRad="38100" dist="38100" dir="2700000" algn="tl">
                  <a:srgbClr val="000000">
                    <a:alpha val="43137"/>
                  </a:srgbClr>
                </a:outerShdw>
              </a:effectLst>
            </a:endParaRPr>
          </a:p>
          <a:p>
            <a:pPr>
              <a:lnSpc>
                <a:spcPts val="2800"/>
              </a:lnSpc>
            </a:pPr>
            <a:r>
              <a:rPr lang="en-US" altLang="zh-CN" b="1" dirty="0" smtClean="0">
                <a:solidFill>
                  <a:srgbClr val="0000FF"/>
                </a:solidFill>
                <a:effectLst>
                  <a:outerShdw blurRad="38100" dist="38100" dir="2700000" algn="tl">
                    <a:srgbClr val="000000">
                      <a:alpha val="43137"/>
                    </a:srgbClr>
                  </a:outerShdw>
                </a:effectLst>
              </a:rPr>
              <a:t>AL</a:t>
            </a:r>
            <a:r>
              <a:rPr lang="zh-CN" altLang="en-US" b="1" dirty="0" smtClean="0">
                <a:solidFill>
                  <a:srgbClr val="0000FF"/>
                </a:solidFill>
                <a:effectLst>
                  <a:outerShdw blurRad="38100" dist="38100" dir="2700000" algn="tl">
                    <a:srgbClr val="000000">
                      <a:alpha val="43137"/>
                    </a:srgbClr>
                  </a:outerShdw>
                </a:effectLst>
              </a:rPr>
              <a:t>的位</a:t>
            </a:r>
            <a:r>
              <a:rPr lang="en-US" altLang="zh-CN" b="1" dirty="0" smtClean="0">
                <a:solidFill>
                  <a:srgbClr val="0000FF"/>
                </a:solidFill>
                <a:effectLst>
                  <a:outerShdw blurRad="38100" dist="38100" dir="2700000" algn="tl">
                    <a:srgbClr val="000000">
                      <a:alpha val="43137"/>
                    </a:srgbClr>
                  </a:outerShdw>
                </a:effectLst>
              </a:rPr>
              <a:t>1</a:t>
            </a:r>
            <a:r>
              <a:rPr lang="zh-CN" altLang="en-US" b="1" dirty="0" smtClean="0">
                <a:solidFill>
                  <a:srgbClr val="0000FF"/>
                </a:solidFill>
                <a:effectLst>
                  <a:outerShdw blurRad="38100" dist="38100" dir="2700000" algn="tl">
                    <a:srgbClr val="000000">
                      <a:alpha val="43137"/>
                    </a:srgbClr>
                  </a:outerShdw>
                </a:effectLst>
              </a:rPr>
              <a:t>到位</a:t>
            </a:r>
            <a:r>
              <a:rPr lang="en-US" altLang="zh-CN" b="1" dirty="0" smtClean="0">
                <a:solidFill>
                  <a:srgbClr val="0000FF"/>
                </a:solidFill>
                <a:effectLst>
                  <a:outerShdw blurRad="38100" dist="38100" dir="2700000" algn="tl">
                    <a:srgbClr val="000000">
                      <a:alpha val="43137"/>
                    </a:srgbClr>
                  </a:outerShdw>
                </a:effectLst>
              </a:rPr>
              <a:t>7 </a:t>
            </a:r>
            <a:r>
              <a:rPr lang="zh-CN" altLang="en-US" b="1" dirty="0" smtClean="0">
                <a:solidFill>
                  <a:srgbClr val="0000FF"/>
                </a:solidFill>
                <a:effectLst>
                  <a:outerShdw blurRad="38100" dist="38100" dir="2700000" algn="tl">
                    <a:srgbClr val="000000">
                      <a:alpha val="43137"/>
                    </a:srgbClr>
                  </a:outerShdw>
                </a:effectLst>
              </a:rPr>
              <a:t>，保留（置</a:t>
            </a:r>
            <a:r>
              <a:rPr lang="en-US" altLang="zh-CN" b="1" dirty="0" smtClean="0">
                <a:solidFill>
                  <a:srgbClr val="0000FF"/>
                </a:solidFill>
                <a:effectLst>
                  <a:outerShdw blurRad="38100" dist="38100" dir="2700000" algn="tl">
                    <a:srgbClr val="000000">
                      <a:alpha val="43137"/>
                    </a:srgbClr>
                  </a:outerShdw>
                </a:effectLst>
              </a:rPr>
              <a:t>0</a:t>
            </a:r>
            <a:r>
              <a:rPr lang="zh-CN" altLang="en-US" b="1" dirty="0" smtClean="0">
                <a:solidFill>
                  <a:srgbClr val="0000FF"/>
                </a:solidFill>
                <a:effectLst>
                  <a:outerShdw blurRad="38100" dist="38100" dir="2700000" algn="tl">
                    <a:srgbClr val="000000">
                      <a:alpha val="43137"/>
                    </a:srgbClr>
                  </a:outerShdw>
                </a:effectLst>
              </a:rPr>
              <a:t>）</a:t>
            </a:r>
            <a:endParaRPr lang="zh-CN" altLang="en-US" sz="2000" b="1" dirty="0">
              <a:solidFill>
                <a:srgbClr val="0000FF"/>
              </a:solidFill>
            </a:endParaRPr>
          </a:p>
        </p:txBody>
      </p:sp>
    </p:spTree>
    <p:extLst>
      <p:ext uri="{BB962C8B-B14F-4D97-AF65-F5344CB8AC3E}">
        <p14:creationId xmlns:p14="http://schemas.microsoft.com/office/powerpoint/2010/main" val="4031223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9750" y="260350"/>
            <a:ext cx="8281988" cy="647700"/>
          </a:xfrm>
        </p:spPr>
        <p:txBody>
          <a:bodyPr/>
          <a:lstStyle/>
          <a:p>
            <a:pPr eaLnBrk="1" hangingPunct="1"/>
            <a:r>
              <a:rPr lang="en-US" altLang="zh-CN" b="1" dirty="0" smtClean="0">
                <a:solidFill>
                  <a:srgbClr val="0000FF"/>
                </a:solidFill>
              </a:rPr>
              <a:t>7.2.2  </a:t>
            </a:r>
            <a:r>
              <a:rPr lang="zh-CN" altLang="en-US" b="1" dirty="0" smtClean="0">
                <a:solidFill>
                  <a:srgbClr val="0000FF"/>
                </a:solidFill>
              </a:rPr>
              <a:t>磁盘</a:t>
            </a:r>
            <a:r>
              <a:rPr lang="en-US" altLang="zh-CN" b="1" dirty="0" smtClean="0">
                <a:solidFill>
                  <a:srgbClr val="0000FF"/>
                </a:solidFill>
              </a:rPr>
              <a:t>I/O</a:t>
            </a:r>
            <a:endParaRPr lang="zh-CN" altLang="en-US" b="1" dirty="0" smtClean="0">
              <a:solidFill>
                <a:srgbClr val="0000FF"/>
              </a:solidFill>
            </a:endParaRPr>
          </a:p>
        </p:txBody>
      </p:sp>
      <p:sp>
        <p:nvSpPr>
          <p:cNvPr id="5"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磁盘</a:t>
            </a:r>
            <a:r>
              <a:rPr lang="en-US" altLang="zh-CN" sz="2800" b="1" dirty="0" smtClean="0">
                <a:solidFill>
                  <a:srgbClr val="0000FF"/>
                </a:solidFill>
              </a:rPr>
              <a:t>I/O</a:t>
            </a:r>
            <a:r>
              <a:rPr lang="zh-CN" altLang="en-US" sz="2800" b="1" dirty="0" smtClean="0">
                <a:solidFill>
                  <a:srgbClr val="0000FF"/>
                </a:solidFill>
              </a:rPr>
              <a:t>示例</a:t>
            </a:r>
            <a:endParaRPr lang="zh-CN" altLang="en-US" sz="2800" b="1" dirty="0">
              <a:solidFill>
                <a:srgbClr val="0000FF"/>
              </a:solidFill>
            </a:endParaRPr>
          </a:p>
        </p:txBody>
      </p:sp>
      <p:sp>
        <p:nvSpPr>
          <p:cNvPr id="7" name="圆角矩形标注 6"/>
          <p:cNvSpPr/>
          <p:nvPr/>
        </p:nvSpPr>
        <p:spPr>
          <a:xfrm>
            <a:off x="755576" y="1700808"/>
            <a:ext cx="5472608" cy="1080120"/>
          </a:xfrm>
          <a:prstGeom prst="wedgeRoundRectCallout">
            <a:avLst>
              <a:gd name="adj1" fmla="val -7914"/>
              <a:gd name="adj2" fmla="val 68397"/>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000"/>
              </a:lnSpc>
            </a:pPr>
            <a:r>
              <a:rPr lang="zh-CN" altLang="en-US" sz="2000" b="1" dirty="0" smtClean="0">
                <a:solidFill>
                  <a:srgbClr val="0000FF"/>
                </a:solidFill>
                <a:effectLst>
                  <a:outerShdw blurRad="38100" dist="38100" dir="2700000" algn="tl">
                    <a:srgbClr val="000000">
                      <a:alpha val="43137"/>
                    </a:srgbClr>
                  </a:outerShdw>
                </a:effectLst>
                <a:latin typeface="+mn-ea"/>
              </a:rPr>
              <a:t>利用扩展的磁盘</a:t>
            </a:r>
            <a:r>
              <a:rPr lang="en-US" altLang="zh-CN" sz="2000" b="1" dirty="0" smtClean="0">
                <a:solidFill>
                  <a:srgbClr val="0000FF"/>
                </a:solidFill>
                <a:effectLst>
                  <a:outerShdw blurRad="38100" dist="38100" dir="2700000" algn="tl">
                    <a:srgbClr val="000000">
                      <a:alpha val="43137"/>
                    </a:srgbClr>
                  </a:outerShdw>
                </a:effectLst>
                <a:latin typeface="+mn-ea"/>
              </a:rPr>
              <a:t>I/O</a:t>
            </a:r>
            <a:r>
              <a:rPr lang="zh-CN" altLang="en-US" sz="2000" b="1" dirty="0" smtClean="0">
                <a:solidFill>
                  <a:srgbClr val="0000FF"/>
                </a:solidFill>
                <a:effectLst>
                  <a:outerShdw blurRad="38100" dist="38100" dir="2700000" algn="tl">
                    <a:srgbClr val="000000">
                      <a:alpha val="43137"/>
                    </a:srgbClr>
                  </a:outerShdw>
                </a:effectLst>
                <a:latin typeface="+mn-ea"/>
              </a:rPr>
              <a:t>程序，读取磁盘上的首个（第</a:t>
            </a:r>
            <a:r>
              <a:rPr lang="en-US" altLang="zh-CN" sz="2000" b="1" dirty="0" smtClean="0">
                <a:solidFill>
                  <a:srgbClr val="0000FF"/>
                </a:solidFill>
                <a:effectLst>
                  <a:outerShdw blurRad="38100" dist="38100" dir="2700000" algn="tl">
                    <a:srgbClr val="000000">
                      <a:alpha val="43137"/>
                    </a:srgbClr>
                  </a:outerShdw>
                </a:effectLst>
                <a:latin typeface="+mn-ea"/>
              </a:rPr>
              <a:t>0</a:t>
            </a:r>
            <a:r>
              <a:rPr lang="zh-CN" altLang="en-US" sz="2000" b="1" dirty="0" smtClean="0">
                <a:solidFill>
                  <a:srgbClr val="0000FF"/>
                </a:solidFill>
                <a:effectLst>
                  <a:outerShdw blurRad="38100" dist="38100" dir="2700000" algn="tl">
                    <a:srgbClr val="000000">
                      <a:alpha val="43137"/>
                    </a:srgbClr>
                  </a:outerShdw>
                </a:effectLst>
                <a:latin typeface="+mn-ea"/>
              </a:rPr>
              <a:t>个）扇区，到内存的</a:t>
            </a:r>
            <a:r>
              <a:rPr lang="en-US" altLang="zh-CN" sz="2000" b="1" dirty="0" smtClean="0">
                <a:solidFill>
                  <a:srgbClr val="0000FF"/>
                </a:solidFill>
                <a:effectLst>
                  <a:outerShdw blurRad="38100" dist="38100" dir="2700000" algn="tl">
                    <a:srgbClr val="000000">
                      <a:alpha val="43137"/>
                    </a:srgbClr>
                  </a:outerShdw>
                </a:effectLst>
                <a:latin typeface="+mn-ea"/>
              </a:rPr>
              <a:t>0000:7C00H</a:t>
            </a:r>
            <a:r>
              <a:rPr lang="zh-CN" altLang="en-US" sz="2000" b="1" dirty="0" smtClean="0">
                <a:solidFill>
                  <a:srgbClr val="0000FF"/>
                </a:solidFill>
                <a:effectLst>
                  <a:outerShdw blurRad="38100" dist="38100" dir="2700000" algn="tl">
                    <a:srgbClr val="000000">
                      <a:alpha val="43137"/>
                    </a:srgbClr>
                  </a:outerShdw>
                </a:effectLst>
                <a:latin typeface="+mn-ea"/>
              </a:rPr>
              <a:t>处</a:t>
            </a:r>
            <a:endParaRPr lang="en-US" altLang="zh-CN" sz="2000" b="1" dirty="0" smtClean="0">
              <a:solidFill>
                <a:srgbClr val="FF0000"/>
              </a:solidFill>
              <a:effectLst>
                <a:outerShdw blurRad="38100" dist="38100" dir="2700000" algn="tl">
                  <a:srgbClr val="000000">
                    <a:alpha val="43137"/>
                  </a:srgbClr>
                </a:outerShdw>
              </a:effectLst>
              <a:latin typeface="+mn-ea"/>
            </a:endParaRPr>
          </a:p>
        </p:txBody>
      </p:sp>
      <p:sp>
        <p:nvSpPr>
          <p:cNvPr id="8" name="矩形 7"/>
          <p:cNvSpPr/>
          <p:nvPr/>
        </p:nvSpPr>
        <p:spPr>
          <a:xfrm>
            <a:off x="683865" y="3140968"/>
            <a:ext cx="2591991" cy="1938992"/>
          </a:xfrm>
          <a:prstGeom prst="rect">
            <a:avLst/>
          </a:prstGeom>
        </p:spPr>
        <p:txBody>
          <a:bodyPr wrap="square">
            <a:spAutoFit/>
          </a:bodyPr>
          <a:lstStyle/>
          <a:p>
            <a:pPr>
              <a:defRPr/>
            </a:pPr>
            <a:r>
              <a:rPr lang="en-US" altLang="zh-CN" sz="2000" b="1" dirty="0" smtClean="0">
                <a:effectLst>
                  <a:outerShdw blurRad="38100" dist="38100" dir="2700000" algn="tl">
                    <a:srgbClr val="000000">
                      <a:alpha val="43137"/>
                    </a:srgbClr>
                  </a:outerShdw>
                </a:effectLst>
                <a:latin typeface="+mn-ea"/>
                <a:ea typeface="+mn-ea"/>
              </a:rPr>
              <a:t>MOV   </a:t>
            </a:r>
            <a:r>
              <a:rPr lang="en-US" altLang="zh-CN" sz="2000" b="1" dirty="0">
                <a:effectLst>
                  <a:outerShdw blurRad="38100" dist="38100" dir="2700000" algn="tl">
                    <a:srgbClr val="000000">
                      <a:alpha val="43137"/>
                    </a:srgbClr>
                  </a:outerShdw>
                </a:effectLst>
                <a:latin typeface="+mn-ea"/>
                <a:ea typeface="+mn-ea"/>
              </a:rPr>
              <a:t>AX, CS</a:t>
            </a:r>
          </a:p>
          <a:p>
            <a:pPr>
              <a:defRPr/>
            </a:pPr>
            <a:r>
              <a:rPr lang="en-US" altLang="zh-CN" sz="2000" b="1" dirty="0" smtClean="0">
                <a:effectLst>
                  <a:outerShdw blurRad="38100" dist="38100" dir="2700000" algn="tl">
                    <a:srgbClr val="000000">
                      <a:alpha val="43137"/>
                    </a:srgbClr>
                  </a:outerShdw>
                </a:effectLst>
                <a:latin typeface="+mn-ea"/>
                <a:ea typeface="+mn-ea"/>
              </a:rPr>
              <a:t>MOV   </a:t>
            </a:r>
            <a:r>
              <a:rPr lang="en-US" altLang="zh-CN" sz="2000" b="1" dirty="0">
                <a:effectLst>
                  <a:outerShdw blurRad="38100" dist="38100" dir="2700000" algn="tl">
                    <a:srgbClr val="000000">
                      <a:alpha val="43137"/>
                    </a:srgbClr>
                  </a:outerShdw>
                </a:effectLst>
                <a:latin typeface="+mn-ea"/>
                <a:ea typeface="+mn-ea"/>
              </a:rPr>
              <a:t>DS, AX</a:t>
            </a:r>
          </a:p>
          <a:p>
            <a:pPr>
              <a:defRPr/>
            </a:pPr>
            <a:r>
              <a:rPr lang="en-US" altLang="zh-CN" sz="2000" b="1" dirty="0" smtClean="0">
                <a:effectLst>
                  <a:outerShdw blurRad="38100" dist="38100" dir="2700000" algn="tl">
                    <a:srgbClr val="000000">
                      <a:alpha val="43137"/>
                    </a:srgbClr>
                  </a:outerShdw>
                </a:effectLst>
                <a:latin typeface="+mn-ea"/>
                <a:ea typeface="+mn-ea"/>
              </a:rPr>
              <a:t>MOV   SI</a:t>
            </a:r>
            <a:r>
              <a:rPr lang="en-US" altLang="zh-CN" sz="2000" b="1" dirty="0">
                <a:effectLst>
                  <a:outerShdw blurRad="38100" dist="38100" dir="2700000" algn="tl">
                    <a:srgbClr val="000000">
                      <a:alpha val="43137"/>
                    </a:srgbClr>
                  </a:outerShdw>
                </a:effectLst>
                <a:latin typeface="+mn-ea"/>
                <a:ea typeface="+mn-ea"/>
              </a:rPr>
              <a:t>, </a:t>
            </a:r>
            <a:r>
              <a:rPr lang="en-US" altLang="zh-CN" sz="2000" b="1" dirty="0" err="1" smtClean="0">
                <a:effectLst>
                  <a:outerShdw blurRad="38100" dist="38100" dir="2700000" algn="tl">
                    <a:srgbClr val="000000">
                      <a:alpha val="43137"/>
                    </a:srgbClr>
                  </a:outerShdw>
                </a:effectLst>
                <a:latin typeface="+mn-ea"/>
                <a:ea typeface="+mn-ea"/>
              </a:rPr>
              <a:t>DiskAP</a:t>
            </a:r>
            <a:endParaRPr lang="en-US" altLang="zh-CN" sz="2000" b="1" dirty="0">
              <a:effectLst>
                <a:outerShdw blurRad="38100" dist="38100" dir="2700000" algn="tl">
                  <a:srgbClr val="000000">
                    <a:alpha val="43137"/>
                  </a:srgbClr>
                </a:outerShdw>
              </a:effectLst>
              <a:latin typeface="+mn-ea"/>
              <a:ea typeface="+mn-ea"/>
            </a:endParaRPr>
          </a:p>
          <a:p>
            <a:pPr>
              <a:defRPr/>
            </a:pPr>
            <a:r>
              <a:rPr lang="en-US" altLang="zh-CN" sz="2000" b="1" dirty="0" smtClean="0">
                <a:solidFill>
                  <a:srgbClr val="C00000"/>
                </a:solidFill>
                <a:effectLst>
                  <a:outerShdw blurRad="38100" dist="38100" dir="2700000" algn="tl">
                    <a:srgbClr val="000000">
                      <a:alpha val="43137"/>
                    </a:srgbClr>
                  </a:outerShdw>
                </a:effectLst>
                <a:latin typeface="+mn-ea"/>
                <a:ea typeface="+mn-ea"/>
              </a:rPr>
              <a:t>MOV   DL</a:t>
            </a:r>
            <a:r>
              <a:rPr lang="en-US" altLang="zh-CN" sz="2000" b="1" dirty="0">
                <a:solidFill>
                  <a:srgbClr val="C00000"/>
                </a:solidFill>
                <a:effectLst>
                  <a:outerShdw blurRad="38100" dist="38100" dir="2700000" algn="tl">
                    <a:srgbClr val="000000">
                      <a:alpha val="43137"/>
                    </a:srgbClr>
                  </a:outerShdw>
                </a:effectLst>
                <a:latin typeface="+mn-ea"/>
                <a:ea typeface="+mn-ea"/>
              </a:rPr>
              <a:t>, </a:t>
            </a:r>
            <a:r>
              <a:rPr lang="en-US" altLang="zh-CN" sz="2000" b="1" dirty="0" smtClean="0">
                <a:solidFill>
                  <a:srgbClr val="C00000"/>
                </a:solidFill>
                <a:effectLst>
                  <a:outerShdw blurRad="38100" dist="38100" dir="2700000" algn="tl">
                    <a:srgbClr val="000000">
                      <a:alpha val="43137"/>
                    </a:srgbClr>
                  </a:outerShdw>
                </a:effectLst>
                <a:latin typeface="+mn-ea"/>
                <a:ea typeface="+mn-ea"/>
              </a:rPr>
              <a:t>80H</a:t>
            </a:r>
            <a:endParaRPr lang="zh-CN" altLang="en-US" sz="2000" b="1" dirty="0">
              <a:solidFill>
                <a:srgbClr val="C00000"/>
              </a:solidFill>
              <a:effectLst>
                <a:outerShdw blurRad="38100" dist="38100" dir="2700000" algn="tl">
                  <a:srgbClr val="000000">
                    <a:alpha val="43137"/>
                  </a:srgbClr>
                </a:outerShdw>
              </a:effectLst>
              <a:latin typeface="+mn-ea"/>
              <a:ea typeface="+mn-ea"/>
            </a:endParaRPr>
          </a:p>
          <a:p>
            <a:pPr>
              <a:defRPr/>
            </a:pPr>
            <a:r>
              <a:rPr lang="en-US" altLang="zh-CN" sz="2000" b="1" dirty="0" smtClean="0">
                <a:solidFill>
                  <a:srgbClr val="0000FF"/>
                </a:solidFill>
                <a:effectLst>
                  <a:outerShdw blurRad="38100" dist="38100" dir="2700000" algn="tl">
                    <a:srgbClr val="000000">
                      <a:alpha val="43137"/>
                    </a:srgbClr>
                  </a:outerShdw>
                </a:effectLst>
                <a:latin typeface="+mn-ea"/>
                <a:ea typeface="+mn-ea"/>
              </a:rPr>
              <a:t>MOV   AH</a:t>
            </a:r>
            <a:r>
              <a:rPr lang="en-US" altLang="zh-CN" sz="2000" b="1" dirty="0">
                <a:solidFill>
                  <a:srgbClr val="0000FF"/>
                </a:solidFill>
                <a:effectLst>
                  <a:outerShdw blurRad="38100" dist="38100" dir="2700000" algn="tl">
                    <a:srgbClr val="000000">
                      <a:alpha val="43137"/>
                    </a:srgbClr>
                  </a:outerShdw>
                </a:effectLst>
                <a:latin typeface="+mn-ea"/>
                <a:ea typeface="+mn-ea"/>
              </a:rPr>
              <a:t>, </a:t>
            </a:r>
            <a:r>
              <a:rPr lang="en-US" altLang="zh-CN" sz="2000" b="1" dirty="0" smtClean="0">
                <a:solidFill>
                  <a:srgbClr val="0000FF"/>
                </a:solidFill>
                <a:effectLst>
                  <a:outerShdw blurRad="38100" dist="38100" dir="2700000" algn="tl">
                    <a:srgbClr val="000000">
                      <a:alpha val="43137"/>
                    </a:srgbClr>
                  </a:outerShdw>
                </a:effectLst>
                <a:latin typeface="+mn-ea"/>
                <a:ea typeface="+mn-ea"/>
              </a:rPr>
              <a:t>42H</a:t>
            </a:r>
            <a:endParaRPr lang="zh-CN" altLang="en-US" sz="2000" b="1" dirty="0">
              <a:solidFill>
                <a:srgbClr val="0000FF"/>
              </a:solidFill>
              <a:effectLst>
                <a:outerShdw blurRad="38100" dist="38100" dir="2700000" algn="tl">
                  <a:srgbClr val="000000">
                    <a:alpha val="43137"/>
                  </a:srgbClr>
                </a:outerShdw>
              </a:effectLst>
              <a:latin typeface="+mn-ea"/>
              <a:ea typeface="+mn-ea"/>
            </a:endParaRPr>
          </a:p>
          <a:p>
            <a:pPr>
              <a:defRPr/>
            </a:pPr>
            <a:r>
              <a:rPr lang="en-US" altLang="zh-CN" sz="2000" b="1" dirty="0" smtClean="0">
                <a:solidFill>
                  <a:srgbClr val="FF0000"/>
                </a:solidFill>
                <a:effectLst>
                  <a:outerShdw blurRad="38100" dist="38100" dir="2700000" algn="tl">
                    <a:srgbClr val="000000">
                      <a:alpha val="43137"/>
                    </a:srgbClr>
                  </a:outerShdw>
                </a:effectLst>
                <a:latin typeface="+mn-ea"/>
                <a:ea typeface="+mn-ea"/>
              </a:rPr>
              <a:t>INT   </a:t>
            </a:r>
            <a:r>
              <a:rPr lang="en-US" altLang="zh-CN" sz="2000" b="1" dirty="0">
                <a:solidFill>
                  <a:srgbClr val="FF0000"/>
                </a:solidFill>
                <a:effectLst>
                  <a:outerShdw blurRad="38100" dist="38100" dir="2700000" algn="tl">
                    <a:srgbClr val="000000">
                      <a:alpha val="43137"/>
                    </a:srgbClr>
                  </a:outerShdw>
                </a:effectLst>
                <a:latin typeface="+mn-ea"/>
                <a:ea typeface="+mn-ea"/>
              </a:rPr>
              <a:t>13H </a:t>
            </a:r>
            <a:endParaRPr lang="zh-CN" altLang="en-US" sz="2000" b="1" dirty="0">
              <a:solidFill>
                <a:srgbClr val="FF0000"/>
              </a:solidFill>
              <a:effectLst>
                <a:outerShdw blurRad="38100" dist="38100" dir="2700000" algn="tl">
                  <a:srgbClr val="000000">
                    <a:alpha val="43137"/>
                  </a:srgbClr>
                </a:outerShdw>
              </a:effectLst>
              <a:latin typeface="+mn-ea"/>
              <a:ea typeface="+mn-ea"/>
            </a:endParaRPr>
          </a:p>
        </p:txBody>
      </p:sp>
      <p:sp>
        <p:nvSpPr>
          <p:cNvPr id="6" name="矩形 5"/>
          <p:cNvSpPr/>
          <p:nvPr/>
        </p:nvSpPr>
        <p:spPr>
          <a:xfrm>
            <a:off x="3779912" y="3284984"/>
            <a:ext cx="5328592" cy="2554545"/>
          </a:xfrm>
          <a:prstGeom prst="rect">
            <a:avLst/>
          </a:prstGeom>
        </p:spPr>
        <p:txBody>
          <a:bodyPr wrap="square">
            <a:spAutoFit/>
          </a:bodyPr>
          <a:lstStyle/>
          <a:p>
            <a:pPr>
              <a:defRPr/>
            </a:pPr>
            <a:r>
              <a:rPr lang="en-US" altLang="zh-CN" sz="2000" b="1" dirty="0" err="1" smtClean="0">
                <a:effectLst>
                  <a:outerShdw blurRad="38100" dist="38100" dir="2700000" algn="tl">
                    <a:srgbClr val="000000">
                      <a:alpha val="43137"/>
                    </a:srgbClr>
                  </a:outerShdw>
                </a:effectLst>
                <a:latin typeface="+mn-ea"/>
                <a:ea typeface="+mn-ea"/>
              </a:rPr>
              <a:t>DiskAP</a:t>
            </a:r>
            <a:r>
              <a:rPr lang="en-US" altLang="zh-CN" sz="2000" b="1" dirty="0">
                <a:effectLst>
                  <a:outerShdw blurRad="38100" dist="38100" dir="2700000" algn="tl">
                    <a:srgbClr val="000000">
                      <a:alpha val="43137"/>
                    </a:srgbClr>
                  </a:outerShdw>
                </a:effectLst>
                <a:latin typeface="+mn-ea"/>
                <a:ea typeface="+mn-ea"/>
              </a:rPr>
              <a:t>:</a:t>
            </a:r>
          </a:p>
          <a:p>
            <a:pPr>
              <a:defRPr/>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DB    </a:t>
            </a:r>
            <a:r>
              <a:rPr lang="en-US" altLang="zh-CN" sz="2000" b="1" dirty="0">
                <a:effectLst>
                  <a:outerShdw blurRad="38100" dist="38100" dir="2700000" algn="tl">
                    <a:srgbClr val="000000">
                      <a:alpha val="43137"/>
                    </a:srgbClr>
                  </a:outerShdw>
                </a:effectLst>
                <a:latin typeface="+mn-ea"/>
                <a:ea typeface="+mn-ea"/>
              </a:rPr>
              <a:t>10H       </a:t>
            </a:r>
            <a:r>
              <a:rPr lang="en-US" altLang="zh-CN" sz="2000" b="1" dirty="0" smtClean="0">
                <a:effectLst>
                  <a:outerShdw blurRad="38100" dist="38100" dir="2700000" algn="tl">
                    <a:srgbClr val="000000">
                      <a:alpha val="43137"/>
                    </a:srgbClr>
                  </a:outerShdw>
                </a:effectLst>
                <a:latin typeface="+mn-ea"/>
                <a:ea typeface="+mn-ea"/>
              </a:rPr>
              <a:t>;</a:t>
            </a:r>
            <a:r>
              <a:rPr lang="en-US" altLang="zh-CN" sz="2000" b="1" dirty="0">
                <a:effectLst>
                  <a:outerShdw blurRad="38100" dist="38100" dir="2700000" algn="tl">
                    <a:srgbClr val="000000">
                      <a:alpha val="43137"/>
                    </a:srgbClr>
                  </a:outerShdw>
                </a:effectLst>
                <a:latin typeface="+mn-ea"/>
                <a:ea typeface="+mn-ea"/>
              </a:rPr>
              <a:t>DAP</a:t>
            </a:r>
            <a:r>
              <a:rPr lang="zh-CN" altLang="en-US" sz="2000" b="1" dirty="0">
                <a:effectLst>
                  <a:outerShdw blurRad="38100" dist="38100" dir="2700000" algn="tl">
                    <a:srgbClr val="000000">
                      <a:alpha val="43137"/>
                    </a:srgbClr>
                  </a:outerShdw>
                </a:effectLst>
                <a:latin typeface="+mn-ea"/>
                <a:ea typeface="+mn-ea"/>
              </a:rPr>
              <a:t>尺寸</a:t>
            </a:r>
          </a:p>
          <a:p>
            <a:pPr>
              <a:defRPr/>
            </a:pPr>
            <a:r>
              <a:rPr lang="zh-CN" altLang="en-US"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DB    </a:t>
            </a:r>
            <a:r>
              <a:rPr lang="en-US" altLang="zh-CN" sz="2000" b="1" dirty="0">
                <a:effectLst>
                  <a:outerShdw blurRad="38100" dist="38100" dir="2700000" algn="tl">
                    <a:srgbClr val="000000">
                      <a:alpha val="43137"/>
                    </a:srgbClr>
                  </a:outerShdw>
                </a:effectLst>
                <a:latin typeface="+mn-ea"/>
                <a:ea typeface="+mn-ea"/>
              </a:rPr>
              <a:t>0         </a:t>
            </a:r>
            <a:r>
              <a:rPr lang="en-US" altLang="zh-CN" sz="2000" b="1" dirty="0" smtClean="0">
                <a:effectLst>
                  <a:outerShdw blurRad="38100" dist="38100" dir="2700000" algn="tl">
                    <a:srgbClr val="000000">
                      <a:alpha val="43137"/>
                    </a:srgbClr>
                  </a:outerShdw>
                </a:effectLst>
                <a:latin typeface="+mn-ea"/>
                <a:ea typeface="+mn-ea"/>
              </a:rPr>
              <a:t>;</a:t>
            </a:r>
            <a:r>
              <a:rPr lang="zh-CN" altLang="en-US" sz="2000" b="1" dirty="0">
                <a:effectLst>
                  <a:outerShdw blurRad="38100" dist="38100" dir="2700000" algn="tl">
                    <a:srgbClr val="000000">
                      <a:alpha val="43137"/>
                    </a:srgbClr>
                  </a:outerShdw>
                </a:effectLst>
                <a:latin typeface="+mn-ea"/>
                <a:ea typeface="+mn-ea"/>
              </a:rPr>
              <a:t>保留</a:t>
            </a:r>
          </a:p>
          <a:p>
            <a:pPr>
              <a:defRPr/>
            </a:pPr>
            <a:r>
              <a:rPr lang="zh-CN" altLang="en-US"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DW    </a:t>
            </a:r>
            <a:r>
              <a:rPr lang="en-US" altLang="zh-CN" sz="2000" b="1" dirty="0">
                <a:solidFill>
                  <a:srgbClr val="FF0000"/>
                </a:solidFill>
                <a:effectLst>
                  <a:outerShdw blurRad="38100" dist="38100" dir="2700000" algn="tl">
                    <a:srgbClr val="000000">
                      <a:alpha val="43137"/>
                    </a:srgbClr>
                  </a:outerShdw>
                </a:effectLst>
                <a:latin typeface="+mn-ea"/>
                <a:ea typeface="+mn-ea"/>
              </a:rPr>
              <a:t>1</a:t>
            </a: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a:t>
            </a:r>
            <a:r>
              <a:rPr lang="zh-CN" altLang="en-US" sz="2000" b="1" dirty="0">
                <a:effectLst>
                  <a:outerShdw blurRad="38100" dist="38100" dir="2700000" algn="tl">
                    <a:srgbClr val="000000">
                      <a:alpha val="43137"/>
                    </a:srgbClr>
                  </a:outerShdw>
                </a:effectLst>
                <a:latin typeface="+mn-ea"/>
                <a:ea typeface="+mn-ea"/>
              </a:rPr>
              <a:t>扇区数</a:t>
            </a:r>
          </a:p>
          <a:p>
            <a:pPr>
              <a:defRPr/>
            </a:pPr>
            <a:r>
              <a:rPr lang="zh-CN" altLang="en-US"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DW    </a:t>
            </a:r>
            <a:r>
              <a:rPr lang="en-US" altLang="zh-CN" sz="2000" b="1" dirty="0">
                <a:solidFill>
                  <a:srgbClr val="0000FF"/>
                </a:solidFill>
                <a:effectLst>
                  <a:outerShdw blurRad="38100" dist="38100" dir="2700000" algn="tl">
                    <a:srgbClr val="000000">
                      <a:alpha val="43137"/>
                    </a:srgbClr>
                  </a:outerShdw>
                </a:effectLst>
                <a:latin typeface="+mn-ea"/>
                <a:ea typeface="+mn-ea"/>
              </a:rPr>
              <a:t>7C00H</a:t>
            </a: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a:t>
            </a:r>
            <a:r>
              <a:rPr lang="zh-CN" altLang="en-US" sz="2000" b="1" dirty="0">
                <a:effectLst>
                  <a:outerShdw blurRad="38100" dist="38100" dir="2700000" algn="tl">
                    <a:srgbClr val="000000">
                      <a:alpha val="43137"/>
                    </a:srgbClr>
                  </a:outerShdw>
                </a:effectLst>
                <a:latin typeface="+mn-ea"/>
                <a:ea typeface="+mn-ea"/>
              </a:rPr>
              <a:t>缓冲区偏移</a:t>
            </a:r>
          </a:p>
          <a:p>
            <a:pPr>
              <a:defRPr/>
            </a:pPr>
            <a:r>
              <a:rPr lang="zh-CN" altLang="en-US"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DW    </a:t>
            </a:r>
            <a:r>
              <a:rPr lang="en-US" altLang="zh-CN" sz="2000" b="1" dirty="0">
                <a:solidFill>
                  <a:srgbClr val="0000FF"/>
                </a:solidFill>
                <a:effectLst>
                  <a:outerShdw blurRad="38100" dist="38100" dir="2700000" algn="tl">
                    <a:srgbClr val="000000">
                      <a:alpha val="43137"/>
                    </a:srgbClr>
                  </a:outerShdw>
                </a:effectLst>
                <a:latin typeface="+mn-ea"/>
                <a:ea typeface="+mn-ea"/>
              </a:rPr>
              <a:t>0000H</a:t>
            </a: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a:t>
            </a:r>
            <a:r>
              <a:rPr lang="zh-CN" altLang="en-US" sz="2000" b="1" dirty="0">
                <a:effectLst>
                  <a:outerShdw blurRad="38100" dist="38100" dir="2700000" algn="tl">
                    <a:srgbClr val="000000">
                      <a:alpha val="43137"/>
                    </a:srgbClr>
                  </a:outerShdw>
                </a:effectLst>
                <a:latin typeface="+mn-ea"/>
                <a:ea typeface="+mn-ea"/>
              </a:rPr>
              <a:t>缓冲区段值</a:t>
            </a:r>
          </a:p>
          <a:p>
            <a:pPr>
              <a:defRPr/>
            </a:pPr>
            <a:r>
              <a:rPr lang="zh-CN" altLang="en-US"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DD    </a:t>
            </a:r>
            <a:r>
              <a:rPr lang="en-US" altLang="zh-CN" sz="2000" b="1" dirty="0">
                <a:solidFill>
                  <a:srgbClr val="FF0000"/>
                </a:solidFill>
                <a:effectLst>
                  <a:outerShdw blurRad="38100" dist="38100" dir="2700000" algn="tl">
                    <a:srgbClr val="000000">
                      <a:alpha val="43137"/>
                    </a:srgbClr>
                  </a:outerShdw>
                </a:effectLst>
                <a:latin typeface="+mn-ea"/>
                <a:ea typeface="+mn-ea"/>
              </a:rPr>
              <a:t>0</a:t>
            </a: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a:t>
            </a:r>
            <a:r>
              <a:rPr lang="zh-CN" altLang="en-US" sz="2000" b="1" dirty="0" smtClean="0">
                <a:effectLst>
                  <a:outerShdw blurRad="38100" dist="38100" dir="2700000" algn="tl">
                    <a:srgbClr val="000000">
                      <a:alpha val="43137"/>
                    </a:srgbClr>
                  </a:outerShdw>
                </a:effectLst>
                <a:latin typeface="+mn-ea"/>
                <a:ea typeface="+mn-ea"/>
              </a:rPr>
              <a:t>起始扇区</a:t>
            </a:r>
            <a:r>
              <a:rPr lang="zh-CN" altLang="en-US" sz="2000" b="1" dirty="0">
                <a:effectLst>
                  <a:outerShdw blurRad="38100" dist="38100" dir="2700000" algn="tl">
                    <a:srgbClr val="000000">
                      <a:alpha val="43137"/>
                    </a:srgbClr>
                  </a:outerShdw>
                </a:effectLst>
                <a:latin typeface="+mn-ea"/>
                <a:ea typeface="+mn-ea"/>
              </a:rPr>
              <a:t>号的低</a:t>
            </a:r>
            <a:r>
              <a:rPr lang="en-US" altLang="zh-CN" sz="2000" b="1" dirty="0">
                <a:effectLst>
                  <a:outerShdw blurRad="38100" dist="38100" dir="2700000" algn="tl">
                    <a:srgbClr val="000000">
                      <a:alpha val="43137"/>
                    </a:srgbClr>
                  </a:outerShdw>
                </a:effectLst>
                <a:latin typeface="+mn-ea"/>
                <a:ea typeface="+mn-ea"/>
              </a:rPr>
              <a:t>4</a:t>
            </a:r>
            <a:r>
              <a:rPr lang="zh-CN" altLang="en-US" sz="2000" b="1" dirty="0">
                <a:effectLst>
                  <a:outerShdw blurRad="38100" dist="38100" dir="2700000" algn="tl">
                    <a:srgbClr val="000000">
                      <a:alpha val="43137"/>
                    </a:srgbClr>
                  </a:outerShdw>
                </a:effectLst>
                <a:latin typeface="+mn-ea"/>
                <a:ea typeface="+mn-ea"/>
              </a:rPr>
              <a:t>字节</a:t>
            </a:r>
          </a:p>
          <a:p>
            <a:pPr>
              <a:defRPr/>
            </a:pPr>
            <a:r>
              <a:rPr lang="zh-CN" altLang="en-US"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DD    </a:t>
            </a:r>
            <a:r>
              <a:rPr lang="en-US" altLang="zh-CN" sz="2000" b="1" dirty="0">
                <a:solidFill>
                  <a:srgbClr val="FF0000"/>
                </a:solidFill>
                <a:effectLst>
                  <a:outerShdw blurRad="38100" dist="38100" dir="2700000" algn="tl">
                    <a:srgbClr val="000000">
                      <a:alpha val="43137"/>
                    </a:srgbClr>
                  </a:outerShdw>
                </a:effectLst>
                <a:latin typeface="+mn-ea"/>
                <a:ea typeface="+mn-ea"/>
              </a:rPr>
              <a:t>0</a:t>
            </a: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a:t>
            </a:r>
            <a:r>
              <a:rPr lang="zh-CN" altLang="en-US" sz="2000" b="1" dirty="0" smtClean="0">
                <a:effectLst>
                  <a:outerShdw blurRad="38100" dist="38100" dir="2700000" algn="tl">
                    <a:srgbClr val="000000">
                      <a:alpha val="43137"/>
                    </a:srgbClr>
                  </a:outerShdw>
                </a:effectLst>
                <a:latin typeface="+mn-ea"/>
                <a:ea typeface="+mn-ea"/>
              </a:rPr>
              <a:t>起始扇区</a:t>
            </a:r>
            <a:r>
              <a:rPr lang="zh-CN" altLang="en-US" sz="2000" b="1" dirty="0">
                <a:effectLst>
                  <a:outerShdw blurRad="38100" dist="38100" dir="2700000" algn="tl">
                    <a:srgbClr val="000000">
                      <a:alpha val="43137"/>
                    </a:srgbClr>
                  </a:outerShdw>
                </a:effectLst>
                <a:latin typeface="+mn-ea"/>
                <a:ea typeface="+mn-ea"/>
              </a:rPr>
              <a:t>号的高</a:t>
            </a:r>
            <a:r>
              <a:rPr lang="en-US" altLang="zh-CN" sz="2000" b="1" dirty="0">
                <a:effectLst>
                  <a:outerShdw blurRad="38100" dist="38100" dir="2700000" algn="tl">
                    <a:srgbClr val="000000">
                      <a:alpha val="43137"/>
                    </a:srgbClr>
                  </a:outerShdw>
                </a:effectLst>
                <a:latin typeface="+mn-ea"/>
                <a:ea typeface="+mn-ea"/>
              </a:rPr>
              <a:t>4</a:t>
            </a:r>
            <a:r>
              <a:rPr lang="zh-CN" altLang="en-US" sz="2000" b="1" dirty="0">
                <a:effectLst>
                  <a:outerShdw blurRad="38100" dist="38100" dir="2700000" algn="tl">
                    <a:srgbClr val="000000">
                      <a:alpha val="43137"/>
                    </a:srgbClr>
                  </a:outerShdw>
                </a:effectLst>
                <a:latin typeface="+mn-ea"/>
                <a:ea typeface="+mn-ea"/>
              </a:rPr>
              <a:t>字节</a:t>
            </a:r>
          </a:p>
        </p:txBody>
      </p:sp>
      <p:cxnSp>
        <p:nvCxnSpPr>
          <p:cNvPr id="9" name="直接连接符 8"/>
          <p:cNvCxnSpPr/>
          <p:nvPr/>
        </p:nvCxnSpPr>
        <p:spPr>
          <a:xfrm>
            <a:off x="3491880" y="3284984"/>
            <a:ext cx="0" cy="288032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10" name="圆角矩形标注 9"/>
          <p:cNvSpPr/>
          <p:nvPr/>
        </p:nvSpPr>
        <p:spPr>
          <a:xfrm>
            <a:off x="7020272" y="2132856"/>
            <a:ext cx="1840706" cy="792212"/>
          </a:xfrm>
          <a:prstGeom prst="wedgeRoundRectCallout">
            <a:avLst>
              <a:gd name="adj1" fmla="val -46098"/>
              <a:gd name="adj2" fmla="val 98655"/>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800"/>
              </a:lnSpc>
            </a:pPr>
            <a:r>
              <a:rPr lang="zh-CN" altLang="en-US" sz="2000" b="1" dirty="0" smtClean="0">
                <a:solidFill>
                  <a:schemeClr val="tx1"/>
                </a:solidFill>
                <a:effectLst>
                  <a:outerShdw blurRad="38100" dist="38100" dir="2700000" algn="tl">
                    <a:srgbClr val="000000">
                      <a:alpha val="43137"/>
                    </a:srgbClr>
                  </a:outerShdw>
                </a:effectLst>
                <a:latin typeface="宋体"/>
              </a:rPr>
              <a:t>扩展</a:t>
            </a:r>
            <a:r>
              <a:rPr lang="en-US" altLang="zh-CN" sz="2000" b="1" dirty="0" smtClean="0">
                <a:solidFill>
                  <a:schemeClr val="tx1"/>
                </a:solidFill>
                <a:effectLst>
                  <a:outerShdw blurRad="38100" dist="38100" dir="2700000" algn="tl">
                    <a:srgbClr val="000000">
                      <a:alpha val="43137"/>
                    </a:srgbClr>
                  </a:outerShdw>
                </a:effectLst>
                <a:latin typeface="宋体"/>
              </a:rPr>
              <a:t>INT13H</a:t>
            </a:r>
            <a:r>
              <a:rPr lang="zh-CN" altLang="en-US" sz="2000" b="1" dirty="0" smtClean="0">
                <a:solidFill>
                  <a:schemeClr val="tx1"/>
                </a:solidFill>
                <a:effectLst>
                  <a:outerShdw blurRad="38100" dist="38100" dir="2700000" algn="tl">
                    <a:srgbClr val="000000">
                      <a:alpha val="43137"/>
                    </a:srgbClr>
                  </a:outerShdw>
                </a:effectLst>
                <a:latin typeface="宋体"/>
              </a:rPr>
              <a:t>的</a:t>
            </a:r>
            <a:endParaRPr lang="en-US" altLang="zh-CN" sz="2000" b="1" dirty="0" smtClean="0">
              <a:solidFill>
                <a:schemeClr val="tx1"/>
              </a:solidFill>
              <a:effectLst>
                <a:outerShdw blurRad="38100" dist="38100" dir="2700000" algn="tl">
                  <a:srgbClr val="000000">
                    <a:alpha val="43137"/>
                  </a:srgbClr>
                </a:outerShdw>
              </a:effectLst>
              <a:latin typeface="宋体"/>
            </a:endParaRPr>
          </a:p>
          <a:p>
            <a:pPr>
              <a:lnSpc>
                <a:spcPts val="2800"/>
              </a:lnSpc>
            </a:pPr>
            <a:r>
              <a:rPr lang="en-US" altLang="zh-CN" sz="2000" b="1" dirty="0" smtClean="0">
                <a:solidFill>
                  <a:srgbClr val="FF0000"/>
                </a:solidFill>
                <a:effectLst>
                  <a:outerShdw blurRad="38100" dist="38100" dir="2700000" algn="tl">
                    <a:srgbClr val="000000">
                      <a:alpha val="43137"/>
                    </a:srgbClr>
                  </a:outerShdw>
                </a:effectLst>
                <a:latin typeface="宋体"/>
              </a:rPr>
              <a:t>DAP</a:t>
            </a:r>
            <a:endParaRPr lang="en-US" altLang="zh-CN" sz="2000" b="1" dirty="0">
              <a:solidFill>
                <a:srgbClr val="FF0000"/>
              </a:solidFill>
              <a:effectLst>
                <a:outerShdw blurRad="38100" dist="38100" dir="2700000" algn="tl">
                  <a:srgbClr val="000000">
                    <a:alpha val="43137"/>
                  </a:srgbClr>
                </a:outerShdw>
              </a:effectLst>
              <a:latin typeface="宋体"/>
            </a:endParaRPr>
          </a:p>
        </p:txBody>
      </p:sp>
      <p:sp>
        <p:nvSpPr>
          <p:cNvPr id="11" name="矩形标注 10"/>
          <p:cNvSpPr/>
          <p:nvPr/>
        </p:nvSpPr>
        <p:spPr>
          <a:xfrm>
            <a:off x="97880" y="5229200"/>
            <a:ext cx="3249984" cy="1008112"/>
          </a:xfrm>
          <a:prstGeom prst="wedgeRectCallout">
            <a:avLst>
              <a:gd name="adj1" fmla="val 11150"/>
              <a:gd name="adj2" fmla="val -76205"/>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smtClean="0">
                <a:solidFill>
                  <a:srgbClr val="0000FF"/>
                </a:solidFill>
                <a:effectLst>
                  <a:outerShdw blurRad="38100" dist="38100" dir="2700000" algn="tl">
                    <a:srgbClr val="000000">
                      <a:alpha val="43137"/>
                    </a:srgbClr>
                  </a:outerShdw>
                </a:effectLst>
              </a:rPr>
              <a:t>C</a:t>
            </a:r>
            <a:r>
              <a:rPr lang="zh-CN" altLang="en-US" b="1" dirty="0" smtClean="0">
                <a:solidFill>
                  <a:srgbClr val="0000FF"/>
                </a:solidFill>
                <a:effectLst>
                  <a:outerShdw blurRad="38100" dist="38100" dir="2700000" algn="tl">
                    <a:srgbClr val="000000">
                      <a:alpha val="43137"/>
                    </a:srgbClr>
                  </a:outerShdw>
                </a:effectLst>
              </a:rPr>
              <a:t>盘  （驱动器号</a:t>
            </a:r>
            <a:r>
              <a:rPr lang="en-US" altLang="zh-CN" b="1" dirty="0" smtClean="0">
                <a:solidFill>
                  <a:srgbClr val="0000FF"/>
                </a:solidFill>
                <a:effectLst>
                  <a:outerShdw blurRad="38100" dist="38100" dir="2700000" algn="tl">
                    <a:srgbClr val="000000">
                      <a:alpha val="43137"/>
                    </a:srgbClr>
                  </a:outerShdw>
                </a:effectLst>
              </a:rPr>
              <a:t>80H</a:t>
            </a:r>
            <a:r>
              <a:rPr lang="zh-CN" altLang="en-US" b="1" dirty="0" smtClean="0">
                <a:solidFill>
                  <a:srgbClr val="0000FF"/>
                </a:solidFill>
                <a:effectLst>
                  <a:outerShdw blurRad="38100" dist="38100" dir="2700000" algn="tl">
                    <a:srgbClr val="000000">
                      <a:alpha val="43137"/>
                    </a:srgbClr>
                  </a:outerShdw>
                </a:effectLst>
              </a:rPr>
              <a:t>）</a:t>
            </a:r>
            <a:endParaRPr lang="en-US" altLang="zh-CN" b="1" dirty="0" smtClean="0">
              <a:solidFill>
                <a:srgbClr val="0000FF"/>
              </a:solidFill>
              <a:effectLst>
                <a:outerShdw blurRad="38100" dist="38100" dir="2700000" algn="tl">
                  <a:srgbClr val="000000">
                    <a:alpha val="43137"/>
                  </a:srgbClr>
                </a:outerShdw>
              </a:effectLst>
            </a:endParaRPr>
          </a:p>
          <a:p>
            <a:r>
              <a:rPr lang="en-US" altLang="zh-CN" b="1" dirty="0" smtClean="0">
                <a:solidFill>
                  <a:srgbClr val="0000FF"/>
                </a:solidFill>
                <a:effectLst>
                  <a:outerShdw blurRad="38100" dist="38100" dir="2700000" algn="tl">
                    <a:srgbClr val="000000">
                      <a:alpha val="43137"/>
                    </a:srgbClr>
                  </a:outerShdw>
                </a:effectLst>
              </a:rPr>
              <a:t>42H</a:t>
            </a:r>
            <a:r>
              <a:rPr lang="zh-CN" altLang="en-US" b="1" dirty="0" smtClean="0">
                <a:solidFill>
                  <a:srgbClr val="0000FF"/>
                </a:solidFill>
                <a:effectLst>
                  <a:outerShdw blurRad="38100" dist="38100" dir="2700000" algn="tl">
                    <a:srgbClr val="000000">
                      <a:alpha val="43137"/>
                    </a:srgbClr>
                  </a:outerShdw>
                </a:effectLst>
              </a:rPr>
              <a:t>（扩展的读功能号）</a:t>
            </a:r>
            <a:endParaRPr lang="en-US" altLang="zh-CN" b="1" dirty="0" smtClean="0">
              <a:solidFill>
                <a:srgbClr val="0000FF"/>
              </a:solidFill>
              <a:effectLst>
                <a:outerShdw blurRad="38100" dist="38100" dir="2700000" algn="tl">
                  <a:srgbClr val="000000">
                    <a:alpha val="43137"/>
                  </a:srgbClr>
                </a:outerShdw>
              </a:effectLst>
            </a:endParaRPr>
          </a:p>
          <a:p>
            <a:r>
              <a:rPr lang="en-US" altLang="zh-CN" b="1" dirty="0" smtClean="0">
                <a:solidFill>
                  <a:srgbClr val="0000FF"/>
                </a:solidFill>
                <a:effectLst>
                  <a:outerShdw blurRad="38100" dist="38100" dir="2700000" algn="tl">
                    <a:srgbClr val="000000">
                      <a:alpha val="43137"/>
                    </a:srgbClr>
                  </a:outerShdw>
                </a:effectLst>
              </a:rPr>
              <a:t>DS:SI </a:t>
            </a:r>
            <a:r>
              <a:rPr lang="zh-CN" altLang="en-US" b="1" dirty="0" smtClean="0">
                <a:solidFill>
                  <a:srgbClr val="0000FF"/>
                </a:solidFill>
                <a:effectLst>
                  <a:outerShdw blurRad="38100" dist="38100" dir="2700000" algn="tl">
                    <a:srgbClr val="000000">
                      <a:alpha val="43137"/>
                    </a:srgbClr>
                  </a:outerShdw>
                </a:effectLst>
              </a:rPr>
              <a:t>指向</a:t>
            </a:r>
            <a:r>
              <a:rPr lang="en-US" altLang="zh-CN" b="1" dirty="0" smtClean="0">
                <a:solidFill>
                  <a:srgbClr val="0000FF"/>
                </a:solidFill>
                <a:effectLst>
                  <a:outerShdw blurRad="38100" dist="38100" dir="2700000" algn="tl">
                    <a:srgbClr val="000000">
                      <a:alpha val="43137"/>
                    </a:srgbClr>
                  </a:outerShdw>
                </a:effectLst>
              </a:rPr>
              <a:t>DAP</a:t>
            </a:r>
          </a:p>
        </p:txBody>
      </p:sp>
      <p:sp>
        <p:nvSpPr>
          <p:cNvPr id="12" name="矩形标注 11"/>
          <p:cNvSpPr/>
          <p:nvPr/>
        </p:nvSpPr>
        <p:spPr>
          <a:xfrm>
            <a:off x="4139952" y="5949280"/>
            <a:ext cx="3249984" cy="800472"/>
          </a:xfrm>
          <a:prstGeom prst="wedgeRectCallout">
            <a:avLst>
              <a:gd name="adj1" fmla="val 2943"/>
              <a:gd name="adj2" fmla="val -71446"/>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smtClean="0">
                <a:solidFill>
                  <a:srgbClr val="0000FF"/>
                </a:solidFill>
                <a:effectLst>
                  <a:outerShdw blurRad="38100" dist="38100" dir="2700000" algn="tl">
                    <a:srgbClr val="000000">
                      <a:alpha val="43137"/>
                    </a:srgbClr>
                  </a:outerShdw>
                </a:effectLst>
              </a:rPr>
              <a:t>第</a:t>
            </a:r>
            <a:r>
              <a:rPr lang="en-US" altLang="zh-CN" b="1" dirty="0" smtClean="0">
                <a:solidFill>
                  <a:srgbClr val="0000FF"/>
                </a:solidFill>
                <a:effectLst>
                  <a:outerShdw blurRad="38100" dist="38100" dir="2700000" algn="tl">
                    <a:srgbClr val="000000">
                      <a:alpha val="43137"/>
                    </a:srgbClr>
                  </a:outerShdw>
                </a:effectLst>
              </a:rPr>
              <a:t>0</a:t>
            </a:r>
            <a:r>
              <a:rPr lang="zh-CN" altLang="en-US" b="1" dirty="0" smtClean="0">
                <a:solidFill>
                  <a:srgbClr val="0000FF"/>
                </a:solidFill>
                <a:effectLst>
                  <a:outerShdw blurRad="38100" dist="38100" dir="2700000" algn="tl">
                    <a:srgbClr val="000000">
                      <a:alpha val="43137"/>
                    </a:srgbClr>
                  </a:outerShdw>
                </a:effectLst>
              </a:rPr>
              <a:t>个扇区开始的</a:t>
            </a:r>
            <a:r>
              <a:rPr lang="en-US" altLang="zh-CN" b="1" dirty="0" smtClean="0">
                <a:solidFill>
                  <a:srgbClr val="0000FF"/>
                </a:solidFill>
                <a:effectLst>
                  <a:outerShdw blurRad="38100" dist="38100" dir="2700000" algn="tl">
                    <a:srgbClr val="000000">
                      <a:alpha val="43137"/>
                    </a:srgbClr>
                  </a:outerShdw>
                </a:effectLst>
              </a:rPr>
              <a:t>1</a:t>
            </a:r>
            <a:r>
              <a:rPr lang="zh-CN" altLang="en-US" b="1" dirty="0" smtClean="0">
                <a:solidFill>
                  <a:srgbClr val="0000FF"/>
                </a:solidFill>
                <a:effectLst>
                  <a:outerShdw blurRad="38100" dist="38100" dir="2700000" algn="tl">
                    <a:srgbClr val="000000">
                      <a:alpha val="43137"/>
                    </a:srgbClr>
                  </a:outerShdw>
                </a:effectLst>
              </a:rPr>
              <a:t>个扇区</a:t>
            </a:r>
            <a:endParaRPr lang="en-US" altLang="zh-CN" b="1" dirty="0" smtClean="0">
              <a:solidFill>
                <a:srgbClr val="0000FF"/>
              </a:solidFill>
              <a:effectLst>
                <a:outerShdw blurRad="38100" dist="38100" dir="2700000" algn="tl">
                  <a:srgbClr val="000000">
                    <a:alpha val="43137"/>
                  </a:srgbClr>
                </a:outerShdw>
              </a:effectLst>
            </a:endParaRPr>
          </a:p>
          <a:p>
            <a:r>
              <a:rPr lang="zh-CN" altLang="en-US" b="1" dirty="0" smtClean="0">
                <a:solidFill>
                  <a:srgbClr val="0000FF"/>
                </a:solidFill>
                <a:effectLst>
                  <a:outerShdw blurRad="38100" dist="38100" dir="2700000" algn="tl">
                    <a:srgbClr val="000000">
                      <a:alpha val="43137"/>
                    </a:srgbClr>
                  </a:outerShdw>
                </a:effectLst>
              </a:rPr>
              <a:t>到内存</a:t>
            </a:r>
            <a:r>
              <a:rPr lang="en-US" altLang="zh-CN" b="1" dirty="0" smtClean="0">
                <a:solidFill>
                  <a:srgbClr val="0000FF"/>
                </a:solidFill>
                <a:effectLst>
                  <a:outerShdw blurRad="38100" dist="38100" dir="2700000" algn="tl">
                    <a:srgbClr val="000000">
                      <a:alpha val="43137"/>
                    </a:srgbClr>
                  </a:outerShdw>
                </a:effectLst>
              </a:rPr>
              <a:t>0000:7C00H</a:t>
            </a:r>
            <a:r>
              <a:rPr lang="zh-CN" altLang="en-US" b="1" dirty="0" smtClean="0">
                <a:solidFill>
                  <a:srgbClr val="0000FF"/>
                </a:solidFill>
                <a:effectLst>
                  <a:outerShdw blurRad="38100" dist="38100" dir="2700000" algn="tl">
                    <a:srgbClr val="000000">
                      <a:alpha val="43137"/>
                    </a:srgbClr>
                  </a:outerShdw>
                </a:effectLst>
              </a:rPr>
              <a:t>开始处</a:t>
            </a:r>
            <a:endParaRPr lang="en-US" altLang="zh-CN" b="1" dirty="0" smtClean="0">
              <a:solidFill>
                <a:srgbClr val="0000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09027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p:bldP spid="10" grpId="0" animBg="1"/>
      <p:bldP spid="11" grpId="0" animBg="1"/>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9750" y="260350"/>
            <a:ext cx="8281988" cy="647700"/>
          </a:xfrm>
        </p:spPr>
        <p:txBody>
          <a:bodyPr/>
          <a:lstStyle/>
          <a:p>
            <a:pPr eaLnBrk="1" hangingPunct="1"/>
            <a:r>
              <a:rPr lang="en-US" altLang="zh-CN" b="1" dirty="0" smtClean="0">
                <a:solidFill>
                  <a:srgbClr val="0000FF"/>
                </a:solidFill>
              </a:rPr>
              <a:t>7.2.3  </a:t>
            </a:r>
            <a:r>
              <a:rPr lang="zh-CN" altLang="en-US" b="1" dirty="0" smtClean="0">
                <a:solidFill>
                  <a:srgbClr val="0000FF"/>
                </a:solidFill>
              </a:rPr>
              <a:t>主引导记录</a:t>
            </a:r>
          </a:p>
        </p:txBody>
      </p:sp>
      <p:sp>
        <p:nvSpPr>
          <p:cNvPr id="5"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关于主引导记录</a:t>
            </a:r>
            <a:endParaRPr lang="zh-CN" altLang="en-US" sz="2800" b="1" dirty="0">
              <a:solidFill>
                <a:srgbClr val="0000FF"/>
              </a:solidFill>
            </a:endParaRPr>
          </a:p>
        </p:txBody>
      </p:sp>
      <p:sp>
        <p:nvSpPr>
          <p:cNvPr id="6" name="矩形 5"/>
          <p:cNvSpPr/>
          <p:nvPr/>
        </p:nvSpPr>
        <p:spPr>
          <a:xfrm>
            <a:off x="611187" y="1700808"/>
            <a:ext cx="7921625" cy="2400657"/>
          </a:xfrm>
          <a:prstGeom prst="rect">
            <a:avLst/>
          </a:prstGeom>
        </p:spPr>
        <p:txBody>
          <a:bodyPr wrap="square">
            <a:spAutoFit/>
          </a:bodyPr>
          <a:lstStyle/>
          <a:p>
            <a:pPr marL="342900" indent="-342900">
              <a:lnSpc>
                <a:spcPts val="3600"/>
              </a:lnSpc>
              <a:buFont typeface="Wingdings" pitchFamily="2" charset="2"/>
              <a:buChar char="ü"/>
              <a:defRPr/>
            </a:pPr>
            <a:r>
              <a:rPr lang="zh-CN" altLang="en-US" sz="2400" b="1" u="sng" dirty="0">
                <a:solidFill>
                  <a:srgbClr val="0000FF"/>
                </a:solidFill>
                <a:effectLst>
                  <a:outerShdw blurRad="38100" dist="38100" dir="2700000" algn="tl">
                    <a:srgbClr val="000000">
                      <a:alpha val="43137"/>
                    </a:srgbClr>
                  </a:outerShdw>
                </a:effectLst>
                <a:latin typeface="+mn-ea"/>
                <a:ea typeface="+mn-ea"/>
              </a:rPr>
              <a:t>主引导记录</a:t>
            </a:r>
            <a:r>
              <a:rPr lang="zh-CN" altLang="en-US" sz="2400" b="1" dirty="0">
                <a:effectLst>
                  <a:outerShdw blurRad="38100" dist="38100" dir="2700000" algn="tl">
                    <a:srgbClr val="000000">
                      <a:alpha val="43137"/>
                    </a:srgbClr>
                  </a:outerShdw>
                </a:effectLst>
                <a:latin typeface="+mn-ea"/>
                <a:ea typeface="+mn-ea"/>
              </a:rPr>
              <a:t>（</a:t>
            </a:r>
            <a:r>
              <a:rPr lang="en-US" altLang="zh-CN" sz="2400" b="1" dirty="0">
                <a:effectLst>
                  <a:outerShdw blurRad="38100" dist="38100" dir="2700000" algn="tl">
                    <a:srgbClr val="000000">
                      <a:alpha val="43137"/>
                    </a:srgbClr>
                  </a:outerShdw>
                </a:effectLst>
                <a:latin typeface="+mn-ea"/>
                <a:ea typeface="+mn-ea"/>
              </a:rPr>
              <a:t>MBR</a:t>
            </a:r>
            <a:r>
              <a:rPr lang="zh-CN" altLang="en-US" sz="2400" b="1" dirty="0">
                <a:effectLst>
                  <a:outerShdw blurRad="38100" dist="38100" dir="2700000" algn="tl">
                    <a:srgbClr val="000000">
                      <a:alpha val="43137"/>
                    </a:srgbClr>
                  </a:outerShdw>
                </a:effectLst>
                <a:latin typeface="+mn-ea"/>
                <a:ea typeface="+mn-ea"/>
              </a:rPr>
              <a:t>，</a:t>
            </a:r>
            <a:r>
              <a:rPr lang="en-US" altLang="zh-CN" sz="2400" b="1" dirty="0">
                <a:effectLst>
                  <a:outerShdw blurRad="38100" dist="38100" dir="2700000" algn="tl">
                    <a:srgbClr val="000000">
                      <a:alpha val="43137"/>
                    </a:srgbClr>
                  </a:outerShdw>
                </a:effectLst>
                <a:latin typeface="+mn-ea"/>
                <a:ea typeface="+mn-ea"/>
              </a:rPr>
              <a:t>Main Boot Record</a:t>
            </a:r>
            <a:r>
              <a:rPr lang="zh-CN" altLang="en-US" sz="2400" b="1" dirty="0">
                <a:effectLst>
                  <a:outerShdw blurRad="38100" dist="38100" dir="2700000" algn="tl">
                    <a:srgbClr val="000000">
                      <a:alpha val="43137"/>
                    </a:srgbClr>
                  </a:outerShdw>
                </a:effectLst>
                <a:latin typeface="+mn-ea"/>
                <a:ea typeface="+mn-ea"/>
              </a:rPr>
              <a:t>）是</a:t>
            </a:r>
            <a:r>
              <a:rPr lang="zh-CN" altLang="en-US" sz="2400" b="1" dirty="0" smtClean="0">
                <a:effectLst>
                  <a:outerShdw blurRad="38100" dist="38100" dir="2700000" algn="tl">
                    <a:srgbClr val="000000">
                      <a:alpha val="43137"/>
                    </a:srgbClr>
                  </a:outerShdw>
                </a:effectLst>
                <a:latin typeface="+mn-ea"/>
                <a:ea typeface="+mn-ea"/>
              </a:rPr>
              <a:t>位于启动磁盘首个扇区的一段</a:t>
            </a:r>
            <a:r>
              <a:rPr lang="zh-CN" altLang="en-US" sz="2400" b="1" dirty="0">
                <a:effectLst>
                  <a:outerShdw blurRad="38100" dist="38100" dir="2700000" algn="tl">
                    <a:srgbClr val="000000">
                      <a:alpha val="43137"/>
                    </a:srgbClr>
                  </a:outerShdw>
                </a:effectLst>
                <a:latin typeface="+mn-ea"/>
                <a:ea typeface="+mn-ea"/>
              </a:rPr>
              <a:t>引导（</a:t>
            </a:r>
            <a:r>
              <a:rPr lang="en-US" altLang="zh-CN" sz="2400" b="1" dirty="0">
                <a:effectLst>
                  <a:outerShdw blurRad="38100" dist="38100" dir="2700000" algn="tl">
                    <a:srgbClr val="000000">
                      <a:alpha val="43137"/>
                    </a:srgbClr>
                  </a:outerShdw>
                </a:effectLst>
                <a:latin typeface="+mn-ea"/>
                <a:ea typeface="+mn-ea"/>
              </a:rPr>
              <a:t>Loader</a:t>
            </a:r>
            <a:r>
              <a:rPr lang="zh-CN" altLang="en-US" sz="2400" b="1" dirty="0">
                <a:effectLst>
                  <a:outerShdw blurRad="38100" dist="38100" dir="2700000" algn="tl">
                    <a:srgbClr val="000000">
                      <a:alpha val="43137"/>
                    </a:srgbClr>
                  </a:outerShdw>
                </a:effectLst>
                <a:latin typeface="+mn-ea"/>
                <a:ea typeface="+mn-ea"/>
              </a:rPr>
              <a:t>）代码</a:t>
            </a:r>
            <a:r>
              <a:rPr lang="zh-CN" altLang="en-US" sz="2400" b="1" dirty="0" smtClean="0">
                <a:effectLst>
                  <a:outerShdw blurRad="38100" dist="38100" dir="2700000" algn="tl">
                    <a:srgbClr val="000000">
                      <a:alpha val="43137"/>
                    </a:srgbClr>
                  </a:outerShdw>
                </a:effectLst>
                <a:latin typeface="+mn-ea"/>
                <a:ea typeface="+mn-ea"/>
              </a:rPr>
              <a:t>。所谓启动磁盘指准备启动操作系统的磁盘。所谓首个扇区指磁盘上的逻辑块号（</a:t>
            </a:r>
            <a:r>
              <a:rPr lang="en-US" altLang="zh-CN" sz="2400" b="1" dirty="0" smtClean="0">
                <a:effectLst>
                  <a:outerShdw blurRad="38100" dist="38100" dir="2700000" algn="tl">
                    <a:srgbClr val="000000">
                      <a:alpha val="43137"/>
                    </a:srgbClr>
                  </a:outerShdw>
                </a:effectLst>
                <a:latin typeface="+mn-ea"/>
                <a:ea typeface="+mn-ea"/>
              </a:rPr>
              <a:t>LBA</a:t>
            </a:r>
            <a:r>
              <a:rPr lang="zh-CN" altLang="en-US" sz="2400" b="1" dirty="0" smtClean="0">
                <a:effectLst>
                  <a:outerShdw blurRad="38100" dist="38100" dir="2700000" algn="tl">
                    <a:srgbClr val="000000">
                      <a:alpha val="43137"/>
                    </a:srgbClr>
                  </a:outerShdw>
                </a:effectLst>
                <a:latin typeface="+mn-ea"/>
                <a:ea typeface="+mn-ea"/>
              </a:rPr>
              <a:t>）为</a:t>
            </a:r>
            <a:r>
              <a:rPr lang="en-US" altLang="zh-CN" sz="2400" b="1" dirty="0" smtClean="0">
                <a:effectLst>
                  <a:outerShdw blurRad="38100" dist="38100" dir="2700000" algn="tl">
                    <a:srgbClr val="000000">
                      <a:alpha val="43137"/>
                    </a:srgbClr>
                  </a:outerShdw>
                </a:effectLst>
                <a:latin typeface="+mn-ea"/>
                <a:ea typeface="+mn-ea"/>
              </a:rPr>
              <a:t>0</a:t>
            </a:r>
            <a:r>
              <a:rPr lang="zh-CN" altLang="en-US" sz="2400" b="1" dirty="0" smtClean="0">
                <a:effectLst>
                  <a:outerShdw blurRad="38100" dist="38100" dir="2700000" algn="tl">
                    <a:srgbClr val="000000">
                      <a:alpha val="43137"/>
                    </a:srgbClr>
                  </a:outerShdw>
                </a:effectLst>
                <a:latin typeface="+mn-ea"/>
                <a:ea typeface="+mn-ea"/>
              </a:rPr>
              <a:t>的扇区，也就是</a:t>
            </a:r>
            <a:r>
              <a:rPr lang="en-US" altLang="zh-CN" sz="2400" b="1" dirty="0" smtClean="0">
                <a:effectLst>
                  <a:outerShdw blurRad="38100" dist="38100" dir="2700000" algn="tl">
                    <a:srgbClr val="000000">
                      <a:alpha val="43137"/>
                    </a:srgbClr>
                  </a:outerShdw>
                </a:effectLst>
                <a:latin typeface="+mn-ea"/>
                <a:ea typeface="+mn-ea"/>
              </a:rPr>
              <a:t>CHS</a:t>
            </a:r>
            <a:r>
              <a:rPr lang="zh-CN" altLang="en-US" sz="2400" b="1" dirty="0" smtClean="0">
                <a:effectLst>
                  <a:outerShdw blurRad="38100" dist="38100" dir="2700000" algn="tl">
                    <a:srgbClr val="000000">
                      <a:alpha val="43137"/>
                    </a:srgbClr>
                  </a:outerShdw>
                </a:effectLst>
                <a:latin typeface="+mn-ea"/>
                <a:ea typeface="+mn-ea"/>
              </a:rPr>
              <a:t>地址</a:t>
            </a:r>
            <a:r>
              <a:rPr lang="zh-CN" altLang="en-US" sz="2400" b="1" dirty="0">
                <a:effectLst>
                  <a:outerShdw blurRad="38100" dist="38100" dir="2700000" algn="tl">
                    <a:srgbClr val="000000">
                      <a:alpha val="43137"/>
                    </a:srgbClr>
                  </a:outerShdw>
                </a:effectLst>
                <a:latin typeface="+mn-ea"/>
                <a:ea typeface="+mn-ea"/>
              </a:rPr>
              <a:t>（</a:t>
            </a:r>
            <a:r>
              <a:rPr lang="en-US" altLang="zh-CN" sz="2400" b="1" dirty="0" smtClean="0">
                <a:effectLst>
                  <a:outerShdw blurRad="38100" dist="38100" dir="2700000" algn="tl">
                    <a:srgbClr val="000000">
                      <a:alpha val="43137"/>
                    </a:srgbClr>
                  </a:outerShdw>
                </a:effectLst>
                <a:latin typeface="+mn-ea"/>
                <a:ea typeface="+mn-ea"/>
              </a:rPr>
              <a:t>0</a:t>
            </a:r>
            <a:r>
              <a:rPr lang="zh-CN" altLang="en-US" sz="2400" b="1" dirty="0" smtClean="0">
                <a:effectLst>
                  <a:outerShdw blurRad="38100" dist="38100" dir="2700000" algn="tl">
                    <a:srgbClr val="000000">
                      <a:alpha val="43137"/>
                    </a:srgbClr>
                  </a:outerShdw>
                </a:effectLst>
                <a:latin typeface="+mn-ea"/>
                <a:ea typeface="+mn-ea"/>
              </a:rPr>
              <a:t>道、</a:t>
            </a:r>
            <a:r>
              <a:rPr lang="en-US" altLang="zh-CN" sz="2400" b="1" dirty="0" smtClean="0">
                <a:effectLst>
                  <a:outerShdw blurRad="38100" dist="38100" dir="2700000" algn="tl">
                    <a:srgbClr val="000000">
                      <a:alpha val="43137"/>
                    </a:srgbClr>
                  </a:outerShdw>
                </a:effectLst>
                <a:latin typeface="+mn-ea"/>
                <a:ea typeface="+mn-ea"/>
              </a:rPr>
              <a:t>0</a:t>
            </a:r>
            <a:r>
              <a:rPr lang="zh-CN" altLang="en-US" sz="2400" b="1" dirty="0" smtClean="0">
                <a:effectLst>
                  <a:outerShdw blurRad="38100" dist="38100" dir="2700000" algn="tl">
                    <a:srgbClr val="000000">
                      <a:alpha val="43137"/>
                    </a:srgbClr>
                  </a:outerShdw>
                </a:effectLst>
                <a:latin typeface="+mn-ea"/>
                <a:ea typeface="+mn-ea"/>
              </a:rPr>
              <a:t>面、</a:t>
            </a:r>
            <a:r>
              <a:rPr lang="en-US" altLang="zh-CN" sz="2400" b="1" dirty="0" smtClean="0">
                <a:effectLst>
                  <a:outerShdw blurRad="38100" dist="38100" dir="2700000" algn="tl">
                    <a:srgbClr val="000000">
                      <a:alpha val="43137"/>
                    </a:srgbClr>
                  </a:outerShdw>
                </a:effectLst>
                <a:latin typeface="+mn-ea"/>
                <a:ea typeface="+mn-ea"/>
              </a:rPr>
              <a:t>1</a:t>
            </a:r>
            <a:r>
              <a:rPr lang="zh-CN" altLang="en-US" sz="2400" b="1" dirty="0" smtClean="0">
                <a:effectLst>
                  <a:outerShdw blurRad="38100" dist="38100" dir="2700000" algn="tl">
                    <a:srgbClr val="000000">
                      <a:alpha val="43137"/>
                    </a:srgbClr>
                  </a:outerShdw>
                </a:effectLst>
                <a:latin typeface="+mn-ea"/>
                <a:ea typeface="+mn-ea"/>
              </a:rPr>
              <a:t>扇区）的扇区。</a:t>
            </a:r>
            <a:endParaRPr lang="en-US" altLang="zh-CN" sz="2400" b="1" dirty="0" smtClean="0">
              <a:effectLst>
                <a:outerShdw blurRad="38100" dist="38100" dir="2700000" algn="tl">
                  <a:srgbClr val="000000">
                    <a:alpha val="43137"/>
                  </a:srgbClr>
                </a:outerShdw>
              </a:effectLst>
              <a:latin typeface="+mn-ea"/>
              <a:ea typeface="+mn-ea"/>
            </a:endParaRPr>
          </a:p>
        </p:txBody>
      </p:sp>
      <p:sp>
        <p:nvSpPr>
          <p:cNvPr id="7" name="圆角矩形标注 6"/>
          <p:cNvSpPr/>
          <p:nvPr/>
        </p:nvSpPr>
        <p:spPr>
          <a:xfrm>
            <a:off x="5076056" y="548680"/>
            <a:ext cx="3024709" cy="792088"/>
          </a:xfrm>
          <a:prstGeom prst="wedgeRoundRectCallout">
            <a:avLst>
              <a:gd name="adj1" fmla="val -38140"/>
              <a:gd name="adj2" fmla="val 87268"/>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smtClean="0">
                <a:solidFill>
                  <a:srgbClr val="FF0000"/>
                </a:solidFill>
                <a:effectLst>
                  <a:outerShdw blurRad="38100" dist="38100" dir="2700000" algn="tl">
                    <a:srgbClr val="000000">
                      <a:alpha val="43137"/>
                    </a:srgbClr>
                  </a:outerShdw>
                </a:effectLst>
                <a:latin typeface="+mn-ea"/>
              </a:rPr>
              <a:t>POST</a:t>
            </a:r>
            <a:r>
              <a:rPr lang="zh-CN" altLang="en-US" sz="2000" b="1" dirty="0" smtClean="0">
                <a:solidFill>
                  <a:srgbClr val="FF0000"/>
                </a:solidFill>
                <a:effectLst>
                  <a:outerShdw blurRad="38100" dist="38100" dir="2700000" algn="tl">
                    <a:srgbClr val="000000">
                      <a:alpha val="43137"/>
                    </a:srgbClr>
                  </a:outerShdw>
                </a:effectLst>
                <a:latin typeface="+mn-ea"/>
              </a:rPr>
              <a:t>将其读到</a:t>
            </a:r>
            <a:endParaRPr lang="en-US" altLang="zh-CN" sz="2000" b="1" dirty="0" smtClean="0">
              <a:solidFill>
                <a:srgbClr val="FF0000"/>
              </a:solidFill>
              <a:effectLst>
                <a:outerShdw blurRad="38100" dist="38100" dir="2700000" algn="tl">
                  <a:srgbClr val="000000">
                    <a:alpha val="43137"/>
                  </a:srgbClr>
                </a:outerShdw>
              </a:effectLst>
              <a:latin typeface="+mn-ea"/>
            </a:endParaRPr>
          </a:p>
          <a:p>
            <a:r>
              <a:rPr lang="en-US" altLang="zh-CN" sz="2000" b="1" dirty="0" smtClean="0">
                <a:solidFill>
                  <a:srgbClr val="FF0000"/>
                </a:solidFill>
                <a:effectLst>
                  <a:outerShdw blurRad="38100" dist="38100" dir="2700000" algn="tl">
                    <a:srgbClr val="000000">
                      <a:alpha val="43137"/>
                    </a:srgbClr>
                  </a:outerShdw>
                </a:effectLst>
                <a:latin typeface="+mn-ea"/>
              </a:rPr>
              <a:t>0000:7C00H</a:t>
            </a:r>
            <a:r>
              <a:rPr lang="zh-CN" altLang="en-US" sz="2000" b="1" dirty="0" smtClean="0">
                <a:solidFill>
                  <a:srgbClr val="FF0000"/>
                </a:solidFill>
                <a:effectLst>
                  <a:outerShdw blurRad="38100" dist="38100" dir="2700000" algn="tl">
                    <a:srgbClr val="000000">
                      <a:alpha val="43137"/>
                    </a:srgbClr>
                  </a:outerShdw>
                </a:effectLst>
                <a:latin typeface="+mn-ea"/>
              </a:rPr>
              <a:t>开始</a:t>
            </a:r>
            <a:r>
              <a:rPr lang="zh-CN" altLang="en-US" sz="2000" b="1" dirty="0">
                <a:solidFill>
                  <a:srgbClr val="FF0000"/>
                </a:solidFill>
                <a:effectLst>
                  <a:outerShdw blurRad="38100" dist="38100" dir="2700000" algn="tl">
                    <a:srgbClr val="000000">
                      <a:alpha val="43137"/>
                    </a:srgbClr>
                  </a:outerShdw>
                </a:effectLst>
                <a:latin typeface="+mn-ea"/>
              </a:rPr>
              <a:t>处</a:t>
            </a:r>
          </a:p>
        </p:txBody>
      </p:sp>
    </p:spTree>
    <p:extLst>
      <p:ext uri="{BB962C8B-B14F-4D97-AF65-F5344CB8AC3E}">
        <p14:creationId xmlns:p14="http://schemas.microsoft.com/office/powerpoint/2010/main" val="21155699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title"/>
          </p:nvPr>
        </p:nvSpPr>
        <p:spPr>
          <a:xfrm>
            <a:off x="539750" y="260350"/>
            <a:ext cx="8281988" cy="647700"/>
          </a:xfrm>
        </p:spPr>
        <p:txBody>
          <a:bodyPr/>
          <a:lstStyle/>
          <a:p>
            <a:pPr eaLnBrk="1" hangingPunct="1"/>
            <a:r>
              <a:rPr lang="en-US" altLang="zh-CN" b="1" dirty="0" smtClean="0">
                <a:solidFill>
                  <a:srgbClr val="0000FF"/>
                </a:solidFill>
              </a:rPr>
              <a:t>7.2</a:t>
            </a:r>
            <a:r>
              <a:rPr lang="zh-CN" altLang="en-US" b="1" dirty="0" smtClean="0">
                <a:solidFill>
                  <a:srgbClr val="0000FF"/>
                </a:solidFill>
              </a:rPr>
              <a:t>  </a:t>
            </a:r>
            <a:r>
              <a:rPr lang="en-US" altLang="zh-CN" b="1" dirty="0" smtClean="0">
                <a:solidFill>
                  <a:srgbClr val="0000FF"/>
                </a:solidFill>
              </a:rPr>
              <a:t>PC</a:t>
            </a:r>
            <a:r>
              <a:rPr lang="zh-CN" altLang="en-US" b="1" dirty="0" smtClean="0">
                <a:solidFill>
                  <a:srgbClr val="0000FF"/>
                </a:solidFill>
              </a:rPr>
              <a:t>机启动和磁盘</a:t>
            </a:r>
            <a:r>
              <a:rPr lang="en-US" altLang="zh-CN" b="1" dirty="0" smtClean="0">
                <a:solidFill>
                  <a:srgbClr val="0000FF"/>
                </a:solidFill>
              </a:rPr>
              <a:t>I/O</a:t>
            </a:r>
            <a:endParaRPr lang="zh-CN" altLang="en-US" dirty="0" smtClean="0"/>
          </a:p>
        </p:txBody>
      </p:sp>
      <p:sp>
        <p:nvSpPr>
          <p:cNvPr id="2051" name="Text Box 6"/>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p>
        </p:txBody>
      </p:sp>
      <p:sp>
        <p:nvSpPr>
          <p:cNvPr id="6" name="Text Box 7"/>
          <p:cNvSpPr txBox="1">
            <a:spLocks noChangeArrowheads="1"/>
          </p:cNvSpPr>
          <p:nvPr/>
        </p:nvSpPr>
        <p:spPr bwMode="auto">
          <a:xfrm>
            <a:off x="611188" y="1052736"/>
            <a:ext cx="792162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lnSpc>
                <a:spcPct val="150000"/>
              </a:lnSpc>
            </a:pPr>
            <a:r>
              <a:rPr lang="en-US" altLang="zh-CN" sz="3200" b="1" dirty="0" smtClean="0">
                <a:solidFill>
                  <a:srgbClr val="0000FF"/>
                </a:solidFill>
              </a:rPr>
              <a:t>7.2.1  PC</a:t>
            </a:r>
            <a:r>
              <a:rPr lang="zh-CN" altLang="en-US" sz="3200" b="1" dirty="0" smtClean="0">
                <a:solidFill>
                  <a:srgbClr val="0000FF"/>
                </a:solidFill>
              </a:rPr>
              <a:t>机启动过程</a:t>
            </a:r>
            <a:endParaRPr lang="zh-CN" altLang="en-US" sz="3200" b="1" dirty="0">
              <a:solidFill>
                <a:srgbClr val="0000FF"/>
              </a:solidFill>
            </a:endParaRPr>
          </a:p>
          <a:p>
            <a:pPr eaLnBrk="1" hangingPunct="1">
              <a:lnSpc>
                <a:spcPct val="150000"/>
              </a:lnSpc>
            </a:pPr>
            <a:r>
              <a:rPr lang="en-US" altLang="zh-CN" sz="3200" b="1" dirty="0" smtClean="0">
                <a:solidFill>
                  <a:srgbClr val="0000FF"/>
                </a:solidFill>
              </a:rPr>
              <a:t>7.2.2  </a:t>
            </a:r>
            <a:r>
              <a:rPr lang="zh-CN" altLang="en-US" sz="3200" b="1" dirty="0">
                <a:solidFill>
                  <a:srgbClr val="0000FF"/>
                </a:solidFill>
              </a:rPr>
              <a:t>磁盘</a:t>
            </a:r>
            <a:r>
              <a:rPr lang="en-US" altLang="zh-CN" sz="3200" b="1" dirty="0">
                <a:solidFill>
                  <a:srgbClr val="0000FF"/>
                </a:solidFill>
              </a:rPr>
              <a:t>I/O</a:t>
            </a:r>
          </a:p>
          <a:p>
            <a:pPr eaLnBrk="1" hangingPunct="1">
              <a:lnSpc>
                <a:spcPct val="150000"/>
              </a:lnSpc>
            </a:pPr>
            <a:r>
              <a:rPr lang="en-US" altLang="zh-CN" sz="3200" b="1" dirty="0" smtClean="0">
                <a:solidFill>
                  <a:srgbClr val="0000FF"/>
                </a:solidFill>
              </a:rPr>
              <a:t>7.2.3  </a:t>
            </a:r>
            <a:r>
              <a:rPr lang="zh-CN" altLang="en-US" sz="3200" b="1" dirty="0" smtClean="0">
                <a:solidFill>
                  <a:srgbClr val="0000FF"/>
                </a:solidFill>
              </a:rPr>
              <a:t>主引导记录</a:t>
            </a:r>
            <a:endParaRPr lang="zh-CN" altLang="en-US" sz="3200" b="1" dirty="0">
              <a:solidFill>
                <a:srgbClr val="0000FF"/>
              </a:solidFill>
            </a:endParaRPr>
          </a:p>
        </p:txBody>
      </p:sp>
    </p:spTree>
    <p:extLst>
      <p:ext uri="{BB962C8B-B14F-4D97-AF65-F5344CB8AC3E}">
        <p14:creationId xmlns:p14="http://schemas.microsoft.com/office/powerpoint/2010/main" val="22913075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9750" y="260350"/>
            <a:ext cx="8281988" cy="647700"/>
          </a:xfrm>
        </p:spPr>
        <p:txBody>
          <a:bodyPr/>
          <a:lstStyle/>
          <a:p>
            <a:pPr eaLnBrk="1" hangingPunct="1"/>
            <a:r>
              <a:rPr lang="en-US" altLang="zh-CN" b="1" dirty="0" smtClean="0">
                <a:solidFill>
                  <a:srgbClr val="0000FF"/>
                </a:solidFill>
              </a:rPr>
              <a:t>7.2.3  </a:t>
            </a:r>
            <a:r>
              <a:rPr lang="zh-CN" altLang="en-US" b="1" dirty="0" smtClean="0">
                <a:solidFill>
                  <a:srgbClr val="0000FF"/>
                </a:solidFill>
              </a:rPr>
              <a:t>主引导记录</a:t>
            </a:r>
          </a:p>
        </p:txBody>
      </p:sp>
      <p:sp>
        <p:nvSpPr>
          <p:cNvPr id="5"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关于主引导记录</a:t>
            </a:r>
            <a:endParaRPr lang="zh-CN" altLang="en-US" sz="2800" b="1" dirty="0">
              <a:solidFill>
                <a:srgbClr val="0000FF"/>
              </a:solidFill>
            </a:endParaRPr>
          </a:p>
        </p:txBody>
      </p:sp>
      <p:sp>
        <p:nvSpPr>
          <p:cNvPr id="6" name="矩形 5"/>
          <p:cNvSpPr/>
          <p:nvPr/>
        </p:nvSpPr>
        <p:spPr>
          <a:xfrm>
            <a:off x="611187" y="1700808"/>
            <a:ext cx="7921625" cy="2862322"/>
          </a:xfrm>
          <a:prstGeom prst="rect">
            <a:avLst/>
          </a:prstGeom>
        </p:spPr>
        <p:txBody>
          <a:bodyPr wrap="square">
            <a:spAutoFit/>
          </a:bodyPr>
          <a:lstStyle/>
          <a:p>
            <a:pPr marL="342900" indent="-342900">
              <a:lnSpc>
                <a:spcPts val="3600"/>
              </a:lnSpc>
              <a:buFont typeface="Wingdings" pitchFamily="2" charset="2"/>
              <a:buChar char="ü"/>
              <a:defRPr/>
            </a:pPr>
            <a:r>
              <a:rPr lang="zh-CN" altLang="en-US" sz="2400" b="1" dirty="0" smtClean="0">
                <a:effectLst>
                  <a:outerShdw blurRad="38100" dist="38100" dir="2700000" algn="tl">
                    <a:srgbClr val="000000">
                      <a:alpha val="43137"/>
                    </a:srgbClr>
                  </a:outerShdw>
                </a:effectLst>
                <a:latin typeface="+mn-ea"/>
                <a:ea typeface="+mn-ea"/>
              </a:rPr>
              <a:t>主引导记录负责引导操作系统。从磁盘上当前活动分区读取操作系统的引导程序，然后转引导程序。</a:t>
            </a:r>
            <a:endParaRPr lang="en-US" altLang="zh-CN" sz="2400" b="1" dirty="0" smtClean="0">
              <a:effectLst>
                <a:outerShdw blurRad="38100" dist="38100" dir="2700000" algn="tl">
                  <a:srgbClr val="000000">
                    <a:alpha val="43137"/>
                  </a:srgbClr>
                </a:outerShdw>
              </a:effectLst>
              <a:latin typeface="+mn-ea"/>
              <a:ea typeface="+mn-ea"/>
            </a:endParaRPr>
          </a:p>
          <a:p>
            <a:pPr marL="342900" indent="-342900">
              <a:lnSpc>
                <a:spcPts val="3600"/>
              </a:lnSpc>
              <a:buFont typeface="Wingdings" pitchFamily="2" charset="2"/>
              <a:buChar char="ü"/>
              <a:defRPr/>
            </a:pPr>
            <a:r>
              <a:rPr lang="zh-CN" altLang="en-US" sz="2400" b="1" dirty="0" smtClean="0">
                <a:effectLst>
                  <a:outerShdw blurRad="38100" dist="38100" dir="2700000" algn="tl">
                    <a:srgbClr val="000000">
                      <a:alpha val="43137"/>
                    </a:srgbClr>
                  </a:outerShdw>
                </a:effectLst>
                <a:latin typeface="+mn-ea"/>
                <a:ea typeface="+mn-ea"/>
              </a:rPr>
              <a:t>传统的主引导记录由三部分组成：</a:t>
            </a:r>
            <a:endParaRPr lang="en-US" altLang="zh-CN" sz="2400" b="1" dirty="0" smtClean="0">
              <a:effectLst>
                <a:outerShdw blurRad="38100" dist="38100" dir="2700000" algn="tl">
                  <a:srgbClr val="000000">
                    <a:alpha val="43137"/>
                  </a:srgbClr>
                </a:outerShdw>
              </a:effectLst>
              <a:latin typeface="+mn-ea"/>
              <a:ea typeface="+mn-ea"/>
            </a:endParaRPr>
          </a:p>
          <a:p>
            <a:pPr marL="800100" lvl="1" indent="-342900">
              <a:lnSpc>
                <a:spcPts val="3600"/>
              </a:lnSpc>
              <a:buFont typeface="Arial" pitchFamily="34" charset="0"/>
              <a:buChar char="•"/>
              <a:defRPr/>
            </a:pPr>
            <a:r>
              <a:rPr lang="zh-CN" altLang="en-US" sz="2400" b="1" dirty="0" smtClean="0">
                <a:effectLst>
                  <a:outerShdw blurRad="38100" dist="38100" dir="2700000" algn="tl">
                    <a:srgbClr val="000000">
                      <a:alpha val="43137"/>
                    </a:srgbClr>
                  </a:outerShdw>
                </a:effectLst>
                <a:latin typeface="+mn-ea"/>
                <a:ea typeface="+mn-ea"/>
              </a:rPr>
              <a:t>主引导程序（</a:t>
            </a:r>
            <a:r>
              <a:rPr lang="en-US" altLang="zh-CN" sz="2400" b="1" dirty="0" smtClean="0">
                <a:effectLst>
                  <a:outerShdw blurRad="38100" dist="38100" dir="2700000" algn="tl">
                    <a:srgbClr val="000000">
                      <a:alpha val="43137"/>
                    </a:srgbClr>
                  </a:outerShdw>
                </a:effectLst>
                <a:latin typeface="+mn-ea"/>
                <a:ea typeface="+mn-ea"/>
              </a:rPr>
              <a:t>446</a:t>
            </a:r>
            <a:r>
              <a:rPr lang="zh-CN" altLang="en-US" sz="2400" b="1" dirty="0" smtClean="0">
                <a:effectLst>
                  <a:outerShdw blurRad="38100" dist="38100" dir="2700000" algn="tl">
                    <a:srgbClr val="000000">
                      <a:alpha val="43137"/>
                    </a:srgbClr>
                  </a:outerShdw>
                </a:effectLst>
                <a:latin typeface="+mn-ea"/>
                <a:ea typeface="+mn-ea"/>
              </a:rPr>
              <a:t>字节</a:t>
            </a:r>
            <a:r>
              <a:rPr lang="zh-CN" altLang="en-US" sz="2400" b="1" dirty="0">
                <a:effectLst>
                  <a:outerShdw blurRad="38100" dist="38100" dir="2700000" algn="tl">
                    <a:srgbClr val="000000">
                      <a:alpha val="43137"/>
                    </a:srgbClr>
                  </a:outerShdw>
                </a:effectLst>
                <a:latin typeface="+mn-ea"/>
                <a:ea typeface="+mn-ea"/>
              </a:rPr>
              <a:t>）</a:t>
            </a:r>
          </a:p>
          <a:p>
            <a:pPr marL="800100" lvl="1" indent="-342900">
              <a:lnSpc>
                <a:spcPts val="3600"/>
              </a:lnSpc>
              <a:buFont typeface="Arial" pitchFamily="34" charset="0"/>
              <a:buChar char="•"/>
              <a:defRPr/>
            </a:pPr>
            <a:r>
              <a:rPr lang="zh-CN" altLang="en-US" sz="2400" b="1" dirty="0" smtClean="0">
                <a:effectLst>
                  <a:outerShdw blurRad="38100" dist="38100" dir="2700000" algn="tl">
                    <a:srgbClr val="000000">
                      <a:alpha val="43137"/>
                    </a:srgbClr>
                  </a:outerShdw>
                </a:effectLst>
                <a:latin typeface="+mn-ea"/>
                <a:ea typeface="+mn-ea"/>
              </a:rPr>
              <a:t>磁盘</a:t>
            </a:r>
            <a:r>
              <a:rPr lang="zh-CN" altLang="en-US" sz="2400" b="1" dirty="0">
                <a:effectLst>
                  <a:outerShdw blurRad="38100" dist="38100" dir="2700000" algn="tl">
                    <a:srgbClr val="000000">
                      <a:alpha val="43137"/>
                    </a:srgbClr>
                  </a:outerShdw>
                </a:effectLst>
                <a:latin typeface="+mn-ea"/>
                <a:ea typeface="+mn-ea"/>
              </a:rPr>
              <a:t>分区表项</a:t>
            </a:r>
            <a:r>
              <a:rPr lang="zh-CN" altLang="en-US" sz="1600" b="1" dirty="0" smtClean="0">
                <a:effectLst>
                  <a:outerShdw blurRad="38100" dist="38100" dir="2700000" algn="tl">
                    <a:srgbClr val="000000">
                      <a:alpha val="43137"/>
                    </a:srgbClr>
                  </a:outerShdw>
                </a:effectLst>
                <a:latin typeface="+mn-ea"/>
                <a:ea typeface="+mn-ea"/>
              </a:rPr>
              <a:t>（</a:t>
            </a:r>
            <a:r>
              <a:rPr lang="en-US" altLang="zh-CN" sz="1600" b="1" dirty="0" smtClean="0">
                <a:effectLst>
                  <a:outerShdw blurRad="38100" dist="38100" dir="2700000" algn="tl">
                    <a:srgbClr val="000000">
                      <a:alpha val="43137"/>
                    </a:srgbClr>
                  </a:outerShdw>
                </a:effectLst>
                <a:latin typeface="+mn-ea"/>
                <a:ea typeface="+mn-ea"/>
              </a:rPr>
              <a:t>Disk </a:t>
            </a:r>
            <a:r>
              <a:rPr lang="en-US" altLang="zh-CN" sz="1600" b="1" dirty="0">
                <a:effectLst>
                  <a:outerShdw blurRad="38100" dist="38100" dir="2700000" algn="tl">
                    <a:srgbClr val="000000">
                      <a:alpha val="43137"/>
                    </a:srgbClr>
                  </a:outerShdw>
                </a:effectLst>
                <a:latin typeface="+mn-ea"/>
                <a:ea typeface="+mn-ea"/>
              </a:rPr>
              <a:t>Partition Table</a:t>
            </a:r>
            <a:r>
              <a:rPr lang="en-US" altLang="zh-CN" sz="1600" b="1" dirty="0" smtClean="0">
                <a:effectLst>
                  <a:outerShdw blurRad="38100" dist="38100" dir="2700000" algn="tl">
                    <a:srgbClr val="000000">
                      <a:alpha val="43137"/>
                    </a:srgbClr>
                  </a:outerShdw>
                </a:effectLst>
                <a:latin typeface="+mn-ea"/>
                <a:ea typeface="+mn-ea"/>
              </a:rPr>
              <a:t>)</a:t>
            </a:r>
            <a:r>
              <a:rPr lang="zh-CN" altLang="en-US" sz="2400" b="1" dirty="0" smtClean="0">
                <a:effectLst>
                  <a:outerShdw blurRad="38100" dist="38100" dir="2700000" algn="tl">
                    <a:srgbClr val="000000">
                      <a:alpha val="43137"/>
                    </a:srgbClr>
                  </a:outerShdw>
                </a:effectLst>
                <a:latin typeface="+mn-ea"/>
                <a:ea typeface="+mn-ea"/>
              </a:rPr>
              <a:t>（</a:t>
            </a:r>
            <a:r>
              <a:rPr lang="en-US" altLang="zh-CN" sz="2400" b="1" dirty="0" smtClean="0">
                <a:effectLst>
                  <a:outerShdw blurRad="38100" dist="38100" dir="2700000" algn="tl">
                    <a:srgbClr val="000000">
                      <a:alpha val="43137"/>
                    </a:srgbClr>
                  </a:outerShdw>
                </a:effectLst>
                <a:latin typeface="+mn-ea"/>
                <a:ea typeface="+mn-ea"/>
              </a:rPr>
              <a:t>64</a:t>
            </a:r>
            <a:r>
              <a:rPr lang="zh-CN" altLang="en-US" sz="2400" b="1" dirty="0" smtClean="0">
                <a:effectLst>
                  <a:outerShdw blurRad="38100" dist="38100" dir="2700000" algn="tl">
                    <a:srgbClr val="000000">
                      <a:alpha val="43137"/>
                    </a:srgbClr>
                  </a:outerShdw>
                </a:effectLst>
                <a:latin typeface="+mn-ea"/>
                <a:ea typeface="+mn-ea"/>
              </a:rPr>
              <a:t>字节）</a:t>
            </a:r>
            <a:endParaRPr lang="en-US" altLang="zh-CN" sz="2400" b="1" dirty="0">
              <a:effectLst>
                <a:outerShdw blurRad="38100" dist="38100" dir="2700000" algn="tl">
                  <a:srgbClr val="000000">
                    <a:alpha val="43137"/>
                  </a:srgbClr>
                </a:outerShdw>
              </a:effectLst>
              <a:latin typeface="+mn-ea"/>
              <a:ea typeface="+mn-ea"/>
            </a:endParaRPr>
          </a:p>
          <a:p>
            <a:pPr marL="800100" lvl="1" indent="-342900">
              <a:lnSpc>
                <a:spcPts val="3600"/>
              </a:lnSpc>
              <a:buFont typeface="Arial" pitchFamily="34" charset="0"/>
              <a:buChar char="•"/>
              <a:defRPr/>
            </a:pPr>
            <a:r>
              <a:rPr lang="zh-CN" altLang="en-US" sz="2400" b="1" dirty="0" smtClean="0">
                <a:effectLst>
                  <a:outerShdw blurRad="38100" dist="38100" dir="2700000" algn="tl">
                    <a:srgbClr val="000000">
                      <a:alpha val="43137"/>
                    </a:srgbClr>
                  </a:outerShdw>
                </a:effectLst>
                <a:latin typeface="+mn-ea"/>
                <a:ea typeface="+mn-ea"/>
              </a:rPr>
              <a:t>结束</a:t>
            </a:r>
            <a:r>
              <a:rPr lang="zh-CN" altLang="en-US" sz="2400" b="1" dirty="0">
                <a:effectLst>
                  <a:outerShdw blurRad="38100" dist="38100" dir="2700000" algn="tl">
                    <a:srgbClr val="000000">
                      <a:alpha val="43137"/>
                    </a:srgbClr>
                  </a:outerShdw>
                </a:effectLst>
                <a:latin typeface="+mn-ea"/>
                <a:ea typeface="+mn-ea"/>
              </a:rPr>
              <a:t>标志</a:t>
            </a:r>
            <a:r>
              <a:rPr lang="zh-CN" altLang="en-US" sz="2400" b="1" dirty="0" smtClean="0">
                <a:effectLst>
                  <a:outerShdw blurRad="38100" dist="38100" dir="2700000" algn="tl">
                    <a:srgbClr val="000000">
                      <a:alpha val="43137"/>
                    </a:srgbClr>
                  </a:outerShdw>
                </a:effectLst>
                <a:latin typeface="+mn-ea"/>
                <a:ea typeface="+mn-ea"/>
              </a:rPr>
              <a:t>（</a:t>
            </a:r>
            <a:r>
              <a:rPr lang="en-US" altLang="zh-CN" sz="2400" b="1" dirty="0" smtClean="0">
                <a:effectLst>
                  <a:outerShdw blurRad="38100" dist="38100" dir="2700000" algn="tl">
                    <a:srgbClr val="000000">
                      <a:alpha val="43137"/>
                    </a:srgbClr>
                  </a:outerShdw>
                </a:effectLst>
                <a:latin typeface="+mn-ea"/>
                <a:ea typeface="+mn-ea"/>
              </a:rPr>
              <a:t>2</a:t>
            </a:r>
            <a:r>
              <a:rPr lang="zh-CN" altLang="en-US" sz="2400" b="1" dirty="0" smtClean="0">
                <a:effectLst>
                  <a:outerShdw blurRad="38100" dist="38100" dir="2700000" algn="tl">
                    <a:srgbClr val="000000">
                      <a:alpha val="43137"/>
                    </a:srgbClr>
                  </a:outerShdw>
                </a:effectLst>
                <a:latin typeface="+mn-ea"/>
                <a:ea typeface="+mn-ea"/>
              </a:rPr>
              <a:t>字节）</a:t>
            </a:r>
            <a:endParaRPr lang="zh-CN" altLang="en-US" sz="2400" b="1" dirty="0">
              <a:effectLst>
                <a:outerShdw blurRad="38100" dist="38100" dir="2700000" algn="tl">
                  <a:srgbClr val="000000">
                    <a:alpha val="43137"/>
                  </a:srgbClr>
                </a:outerShdw>
              </a:effectLst>
              <a:latin typeface="+mn-ea"/>
              <a:ea typeface="+mn-ea"/>
            </a:endParaRPr>
          </a:p>
        </p:txBody>
      </p:sp>
      <p:sp>
        <p:nvSpPr>
          <p:cNvPr id="7" name="矩形标注 6"/>
          <p:cNvSpPr/>
          <p:nvPr/>
        </p:nvSpPr>
        <p:spPr>
          <a:xfrm>
            <a:off x="1619672" y="4869160"/>
            <a:ext cx="1728192" cy="448598"/>
          </a:xfrm>
          <a:prstGeom prst="wedgeRectCallout">
            <a:avLst>
              <a:gd name="adj1" fmla="val -28995"/>
              <a:gd name="adj2" fmla="val -97669"/>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smtClean="0">
                <a:solidFill>
                  <a:srgbClr val="0000FF"/>
                </a:solidFill>
                <a:effectLst>
                  <a:outerShdw blurRad="38100" dist="38100" dir="2700000" algn="tl">
                    <a:srgbClr val="000000">
                      <a:alpha val="43137"/>
                    </a:srgbClr>
                  </a:outerShdw>
                </a:effectLst>
              </a:rPr>
              <a:t>55  AA</a:t>
            </a:r>
            <a:endParaRPr lang="zh-CN" altLang="en-US" sz="2000" b="1" dirty="0">
              <a:solidFill>
                <a:srgbClr val="0000FF"/>
              </a:solidFill>
            </a:endParaRPr>
          </a:p>
        </p:txBody>
      </p:sp>
      <p:sp>
        <p:nvSpPr>
          <p:cNvPr id="8" name="矩形标注 7"/>
          <p:cNvSpPr/>
          <p:nvPr/>
        </p:nvSpPr>
        <p:spPr>
          <a:xfrm>
            <a:off x="4550062" y="4338830"/>
            <a:ext cx="4270410" cy="1178401"/>
          </a:xfrm>
          <a:prstGeom prst="wedgeRectCallout">
            <a:avLst>
              <a:gd name="adj1" fmla="val -33598"/>
              <a:gd name="adj2" fmla="val -69052"/>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smtClean="0">
                <a:solidFill>
                  <a:srgbClr val="0000FF"/>
                </a:solidFill>
                <a:effectLst>
                  <a:outerShdw blurRad="38100" dist="38100" dir="2700000" algn="tl">
                    <a:srgbClr val="000000">
                      <a:alpha val="43137"/>
                    </a:srgbClr>
                  </a:outerShdw>
                </a:effectLst>
              </a:rPr>
              <a:t>由</a:t>
            </a:r>
            <a:r>
              <a:rPr lang="en-US" altLang="zh-CN" b="1" dirty="0" smtClean="0">
                <a:solidFill>
                  <a:srgbClr val="0000FF"/>
                </a:solidFill>
                <a:effectLst>
                  <a:outerShdw blurRad="38100" dist="38100" dir="2700000" algn="tl">
                    <a:srgbClr val="000000">
                      <a:alpha val="43137"/>
                    </a:srgbClr>
                  </a:outerShdw>
                </a:effectLst>
              </a:rPr>
              <a:t>4</a:t>
            </a:r>
            <a:r>
              <a:rPr lang="zh-CN" altLang="en-US" b="1" dirty="0" smtClean="0">
                <a:solidFill>
                  <a:srgbClr val="0000FF"/>
                </a:solidFill>
                <a:effectLst>
                  <a:outerShdw blurRad="38100" dist="38100" dir="2700000" algn="tl">
                    <a:srgbClr val="000000">
                      <a:alpha val="43137"/>
                    </a:srgbClr>
                  </a:outerShdw>
                </a:effectLst>
              </a:rPr>
              <a:t>个</a:t>
            </a:r>
            <a:r>
              <a:rPr lang="zh-CN" altLang="en-US" b="1" dirty="0">
                <a:solidFill>
                  <a:srgbClr val="0000FF"/>
                </a:solidFill>
                <a:effectLst>
                  <a:outerShdw blurRad="38100" dist="38100" dir="2700000" algn="tl">
                    <a:srgbClr val="000000">
                      <a:alpha val="43137"/>
                    </a:srgbClr>
                  </a:outerShdw>
                </a:effectLst>
              </a:rPr>
              <a:t>分区表项构成（</a:t>
            </a:r>
            <a:r>
              <a:rPr lang="zh-CN" altLang="en-US" b="1" dirty="0" smtClean="0">
                <a:solidFill>
                  <a:srgbClr val="0000FF"/>
                </a:solidFill>
                <a:effectLst>
                  <a:outerShdw blurRad="38100" dist="38100" dir="2700000" algn="tl">
                    <a:srgbClr val="000000">
                      <a:alpha val="43137"/>
                    </a:srgbClr>
                  </a:outerShdw>
                </a:effectLst>
              </a:rPr>
              <a:t>每项</a:t>
            </a:r>
            <a:r>
              <a:rPr lang="en-US" altLang="zh-CN" b="1" dirty="0" smtClean="0">
                <a:solidFill>
                  <a:srgbClr val="0000FF"/>
                </a:solidFill>
                <a:effectLst>
                  <a:outerShdw blurRad="38100" dist="38100" dir="2700000" algn="tl">
                    <a:srgbClr val="000000">
                      <a:alpha val="43137"/>
                    </a:srgbClr>
                  </a:outerShdw>
                </a:effectLst>
              </a:rPr>
              <a:t>16</a:t>
            </a:r>
            <a:r>
              <a:rPr lang="zh-CN" altLang="en-US" b="1" dirty="0" smtClean="0">
                <a:solidFill>
                  <a:srgbClr val="0000FF"/>
                </a:solidFill>
                <a:effectLst>
                  <a:outerShdw blurRad="38100" dist="38100" dir="2700000" algn="tl">
                    <a:srgbClr val="000000">
                      <a:alpha val="43137"/>
                    </a:srgbClr>
                  </a:outerShdw>
                </a:effectLst>
              </a:rPr>
              <a:t>字节），</a:t>
            </a:r>
            <a:endParaRPr lang="zh-CN" altLang="en-US" b="1" dirty="0">
              <a:solidFill>
                <a:srgbClr val="0000FF"/>
              </a:solidFill>
              <a:effectLst>
                <a:outerShdw blurRad="38100" dist="38100" dir="2700000" algn="tl">
                  <a:srgbClr val="000000">
                    <a:alpha val="43137"/>
                  </a:srgbClr>
                </a:outerShdw>
              </a:effectLst>
            </a:endParaRPr>
          </a:p>
          <a:p>
            <a:r>
              <a:rPr lang="zh-CN" altLang="en-US" b="1" dirty="0">
                <a:solidFill>
                  <a:srgbClr val="0000FF"/>
                </a:solidFill>
                <a:effectLst>
                  <a:outerShdw blurRad="38100" dist="38100" dir="2700000" algn="tl">
                    <a:srgbClr val="000000">
                      <a:alpha val="43137"/>
                    </a:srgbClr>
                  </a:outerShdw>
                </a:effectLst>
              </a:rPr>
              <a:t>具体</a:t>
            </a:r>
            <a:r>
              <a:rPr lang="zh-CN" altLang="en-US" b="1" dirty="0" smtClean="0">
                <a:solidFill>
                  <a:srgbClr val="0000FF"/>
                </a:solidFill>
                <a:effectLst>
                  <a:outerShdw blurRad="38100" dist="38100" dir="2700000" algn="tl">
                    <a:srgbClr val="000000">
                      <a:alpha val="43137"/>
                    </a:srgbClr>
                  </a:outerShdw>
                </a:effectLst>
              </a:rPr>
              <a:t>说明</a:t>
            </a:r>
            <a:r>
              <a:rPr lang="zh-CN" altLang="en-US" b="1" dirty="0">
                <a:solidFill>
                  <a:srgbClr val="0000FF"/>
                </a:solidFill>
                <a:effectLst>
                  <a:outerShdw blurRad="38100" dist="38100" dir="2700000" algn="tl">
                    <a:srgbClr val="000000">
                      <a:alpha val="43137"/>
                    </a:srgbClr>
                  </a:outerShdw>
                </a:effectLst>
              </a:rPr>
              <a:t>磁盘上的分区</a:t>
            </a:r>
            <a:r>
              <a:rPr lang="zh-CN" altLang="en-US" b="1" dirty="0" smtClean="0">
                <a:solidFill>
                  <a:srgbClr val="0000FF"/>
                </a:solidFill>
                <a:effectLst>
                  <a:outerShdw blurRad="38100" dist="38100" dir="2700000" algn="tl">
                    <a:srgbClr val="000000">
                      <a:alpha val="43137"/>
                    </a:srgbClr>
                  </a:outerShdw>
                </a:effectLst>
              </a:rPr>
              <a:t>情况。</a:t>
            </a:r>
            <a:endParaRPr lang="zh-CN" altLang="en-US" sz="2000" b="1" dirty="0">
              <a:solidFill>
                <a:srgbClr val="0000FF"/>
              </a:solidFill>
            </a:endParaRPr>
          </a:p>
        </p:txBody>
      </p:sp>
    </p:spTree>
    <p:extLst>
      <p:ext uri="{BB962C8B-B14F-4D97-AF65-F5344CB8AC3E}">
        <p14:creationId xmlns:p14="http://schemas.microsoft.com/office/powerpoint/2010/main" val="667691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9750" y="260350"/>
            <a:ext cx="8281988" cy="647700"/>
          </a:xfrm>
        </p:spPr>
        <p:txBody>
          <a:bodyPr/>
          <a:lstStyle/>
          <a:p>
            <a:pPr eaLnBrk="1" hangingPunct="1"/>
            <a:r>
              <a:rPr lang="en-US" altLang="zh-CN" b="1" dirty="0" smtClean="0">
                <a:solidFill>
                  <a:srgbClr val="0000FF"/>
                </a:solidFill>
              </a:rPr>
              <a:t>7.2.3  </a:t>
            </a:r>
            <a:r>
              <a:rPr lang="zh-CN" altLang="en-US" b="1" dirty="0" smtClean="0">
                <a:solidFill>
                  <a:srgbClr val="0000FF"/>
                </a:solidFill>
              </a:rPr>
              <a:t>主引导记录</a:t>
            </a:r>
          </a:p>
        </p:txBody>
      </p:sp>
      <p:sp>
        <p:nvSpPr>
          <p:cNvPr id="5"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主引导程序的执行步骤</a:t>
            </a:r>
            <a:endParaRPr lang="zh-CN" altLang="en-US" sz="2800" b="1" dirty="0">
              <a:solidFill>
                <a:srgbClr val="0000FF"/>
              </a:solidFill>
            </a:endParaRPr>
          </a:p>
        </p:txBody>
      </p:sp>
      <p:sp>
        <p:nvSpPr>
          <p:cNvPr id="6" name="矩形 5"/>
          <p:cNvSpPr/>
          <p:nvPr/>
        </p:nvSpPr>
        <p:spPr>
          <a:xfrm>
            <a:off x="611187" y="1700808"/>
            <a:ext cx="7921625" cy="2400657"/>
          </a:xfrm>
          <a:prstGeom prst="rect">
            <a:avLst/>
          </a:prstGeom>
        </p:spPr>
        <p:txBody>
          <a:bodyPr wrap="square">
            <a:spAutoFit/>
          </a:bodyPr>
          <a:lstStyle/>
          <a:p>
            <a:pPr marL="342900" indent="-342900">
              <a:lnSpc>
                <a:spcPts val="3600"/>
              </a:lnSpc>
              <a:buFont typeface="Wingdings" pitchFamily="2" charset="2"/>
              <a:buChar char="ü"/>
              <a:defRPr/>
            </a:pPr>
            <a:r>
              <a:rPr lang="zh-CN" altLang="en-US" sz="2400" b="1" dirty="0" smtClean="0">
                <a:solidFill>
                  <a:srgbClr val="0000FF"/>
                </a:solidFill>
                <a:effectLst>
                  <a:outerShdw blurRad="38100" dist="38100" dir="2700000" algn="tl">
                    <a:srgbClr val="000000">
                      <a:alpha val="43137"/>
                    </a:srgbClr>
                  </a:outerShdw>
                </a:effectLst>
                <a:latin typeface="+mn-ea"/>
                <a:ea typeface="+mn-ea"/>
              </a:rPr>
              <a:t>自身腾挪</a:t>
            </a:r>
            <a:endParaRPr lang="en-US" altLang="zh-CN" sz="2400" b="1" dirty="0" smtClean="0">
              <a:solidFill>
                <a:srgbClr val="0000FF"/>
              </a:solidFill>
              <a:effectLst>
                <a:outerShdw blurRad="38100" dist="38100" dir="2700000" algn="tl">
                  <a:srgbClr val="000000">
                    <a:alpha val="43137"/>
                  </a:srgbClr>
                </a:outerShdw>
              </a:effectLst>
              <a:latin typeface="+mn-ea"/>
              <a:ea typeface="+mn-ea"/>
            </a:endParaRPr>
          </a:p>
          <a:p>
            <a:pPr lvl="1">
              <a:lnSpc>
                <a:spcPts val="3600"/>
              </a:lnSpc>
              <a:defRPr/>
            </a:pPr>
            <a:r>
              <a:rPr lang="zh-CN" altLang="en-US" sz="2400" b="1" dirty="0" smtClean="0">
                <a:effectLst>
                  <a:outerShdw blurRad="38100" dist="38100" dir="2700000" algn="tl">
                    <a:srgbClr val="000000">
                      <a:alpha val="43137"/>
                    </a:srgbClr>
                  </a:outerShdw>
                </a:effectLst>
                <a:latin typeface="+mn-ea"/>
                <a:ea typeface="+mn-ea"/>
              </a:rPr>
              <a:t>自身代码块搬移，为读入操作系统引导程序做准备</a:t>
            </a:r>
            <a:endParaRPr lang="en-US" altLang="zh-CN" sz="2400" b="1" dirty="0" smtClean="0">
              <a:effectLst>
                <a:outerShdw blurRad="38100" dist="38100" dir="2700000" algn="tl">
                  <a:srgbClr val="000000">
                    <a:alpha val="43137"/>
                  </a:srgbClr>
                </a:outerShdw>
              </a:effectLst>
              <a:latin typeface="+mn-ea"/>
              <a:ea typeface="+mn-ea"/>
            </a:endParaRPr>
          </a:p>
          <a:p>
            <a:pPr marL="342900" indent="-342900">
              <a:lnSpc>
                <a:spcPts val="3600"/>
              </a:lnSpc>
              <a:buFont typeface="Wingdings" pitchFamily="2" charset="2"/>
              <a:buChar char="ü"/>
              <a:defRPr/>
            </a:pPr>
            <a:r>
              <a:rPr lang="zh-CN" altLang="en-US" sz="2400" b="1" dirty="0" smtClean="0">
                <a:solidFill>
                  <a:srgbClr val="0000FF"/>
                </a:solidFill>
                <a:effectLst>
                  <a:outerShdw blurRad="38100" dist="38100" dir="2700000" algn="tl">
                    <a:srgbClr val="000000">
                      <a:alpha val="43137"/>
                    </a:srgbClr>
                  </a:outerShdw>
                </a:effectLst>
                <a:latin typeface="+mn-ea"/>
                <a:ea typeface="+mn-ea"/>
              </a:rPr>
              <a:t>识别当前活动分区</a:t>
            </a:r>
            <a:endParaRPr lang="en-US" altLang="zh-CN" sz="2400" b="1" dirty="0" smtClean="0">
              <a:solidFill>
                <a:srgbClr val="0000FF"/>
              </a:solidFill>
              <a:effectLst>
                <a:outerShdw blurRad="38100" dist="38100" dir="2700000" algn="tl">
                  <a:srgbClr val="000000">
                    <a:alpha val="43137"/>
                  </a:srgbClr>
                </a:outerShdw>
              </a:effectLst>
              <a:latin typeface="+mn-ea"/>
              <a:ea typeface="+mn-ea"/>
            </a:endParaRPr>
          </a:p>
          <a:p>
            <a:pPr marL="342900" indent="-342900">
              <a:lnSpc>
                <a:spcPts val="3600"/>
              </a:lnSpc>
              <a:buFont typeface="Wingdings" pitchFamily="2" charset="2"/>
              <a:buChar char="ü"/>
              <a:defRPr/>
            </a:pPr>
            <a:r>
              <a:rPr lang="zh-CN" altLang="en-US" sz="2400" b="1" dirty="0" smtClean="0">
                <a:solidFill>
                  <a:srgbClr val="0000FF"/>
                </a:solidFill>
                <a:effectLst>
                  <a:outerShdw blurRad="38100" dist="38100" dir="2700000" algn="tl">
                    <a:srgbClr val="000000">
                      <a:alpha val="43137"/>
                    </a:srgbClr>
                  </a:outerShdw>
                </a:effectLst>
                <a:latin typeface="+mn-ea"/>
                <a:ea typeface="+mn-ea"/>
              </a:rPr>
              <a:t>读取操作系统引导程序</a:t>
            </a:r>
            <a:endParaRPr lang="en-US" altLang="zh-CN" sz="2400" b="1" dirty="0" smtClean="0">
              <a:solidFill>
                <a:srgbClr val="0000FF"/>
              </a:solidFill>
              <a:effectLst>
                <a:outerShdw blurRad="38100" dist="38100" dir="2700000" algn="tl">
                  <a:srgbClr val="000000">
                    <a:alpha val="43137"/>
                  </a:srgbClr>
                </a:outerShdw>
              </a:effectLst>
              <a:latin typeface="+mn-ea"/>
              <a:ea typeface="+mn-ea"/>
            </a:endParaRPr>
          </a:p>
          <a:p>
            <a:pPr marL="342900" indent="-342900">
              <a:lnSpc>
                <a:spcPts val="3600"/>
              </a:lnSpc>
              <a:buFont typeface="Wingdings" pitchFamily="2" charset="2"/>
              <a:buChar char="ü"/>
              <a:defRPr/>
            </a:pPr>
            <a:r>
              <a:rPr lang="zh-CN" altLang="en-US" sz="2400" b="1" dirty="0" smtClean="0">
                <a:solidFill>
                  <a:srgbClr val="0000FF"/>
                </a:solidFill>
                <a:effectLst>
                  <a:outerShdw blurRad="38100" dist="38100" dir="2700000" algn="tl">
                    <a:srgbClr val="000000">
                      <a:alpha val="43137"/>
                    </a:srgbClr>
                  </a:outerShdw>
                </a:effectLst>
                <a:latin typeface="+mn-ea"/>
                <a:ea typeface="+mn-ea"/>
              </a:rPr>
              <a:t>转操作系统引导程序</a:t>
            </a:r>
            <a:endParaRPr lang="zh-CN" altLang="en-US" sz="2400" b="1" dirty="0">
              <a:solidFill>
                <a:srgbClr val="0000FF"/>
              </a:solidFill>
              <a:effectLst>
                <a:outerShdw blurRad="38100" dist="38100" dir="2700000" algn="tl">
                  <a:srgbClr val="000000">
                    <a:alpha val="43137"/>
                  </a:srgbClr>
                </a:outerShdw>
              </a:effectLst>
              <a:latin typeface="+mn-ea"/>
              <a:ea typeface="+mn-ea"/>
            </a:endParaRPr>
          </a:p>
        </p:txBody>
      </p:sp>
    </p:spTree>
    <p:extLst>
      <p:ext uri="{BB962C8B-B14F-4D97-AF65-F5344CB8AC3E}">
        <p14:creationId xmlns:p14="http://schemas.microsoft.com/office/powerpoint/2010/main" val="42347527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9750" y="260350"/>
            <a:ext cx="8281988" cy="647700"/>
          </a:xfrm>
        </p:spPr>
        <p:txBody>
          <a:bodyPr/>
          <a:lstStyle/>
          <a:p>
            <a:pPr eaLnBrk="1" hangingPunct="1"/>
            <a:r>
              <a:rPr lang="en-US" altLang="zh-CN" b="1" dirty="0" smtClean="0">
                <a:solidFill>
                  <a:srgbClr val="0000FF"/>
                </a:solidFill>
              </a:rPr>
              <a:t>7.2.3  </a:t>
            </a:r>
            <a:r>
              <a:rPr lang="zh-CN" altLang="en-US" b="1" dirty="0" smtClean="0">
                <a:solidFill>
                  <a:srgbClr val="0000FF"/>
                </a:solidFill>
              </a:rPr>
              <a:t>主引导记录</a:t>
            </a:r>
          </a:p>
        </p:txBody>
      </p:sp>
      <p:sp>
        <p:nvSpPr>
          <p:cNvPr id="5"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主引导程序代码分析</a:t>
            </a:r>
            <a:endParaRPr lang="zh-CN" altLang="en-US" sz="2800" b="1" dirty="0">
              <a:solidFill>
                <a:srgbClr val="0000FF"/>
              </a:solidFill>
            </a:endParaRPr>
          </a:p>
        </p:txBody>
      </p:sp>
      <p:sp>
        <p:nvSpPr>
          <p:cNvPr id="6" name="矩形 5"/>
          <p:cNvSpPr/>
          <p:nvPr/>
        </p:nvSpPr>
        <p:spPr>
          <a:xfrm>
            <a:off x="611187" y="1628800"/>
            <a:ext cx="7921625" cy="490519"/>
          </a:xfrm>
          <a:prstGeom prst="rect">
            <a:avLst/>
          </a:prstGeom>
        </p:spPr>
        <p:txBody>
          <a:bodyPr wrap="square">
            <a:spAutoFit/>
          </a:bodyPr>
          <a:lstStyle/>
          <a:p>
            <a:pPr marL="342900" indent="-342900">
              <a:lnSpc>
                <a:spcPts val="3600"/>
              </a:lnSpc>
              <a:buFont typeface="Wingdings" pitchFamily="2" charset="2"/>
              <a:buChar char="ü"/>
              <a:defRPr/>
            </a:pPr>
            <a:r>
              <a:rPr lang="zh-CN" altLang="en-US" sz="2400" b="1" dirty="0" smtClean="0">
                <a:solidFill>
                  <a:srgbClr val="0000FF"/>
                </a:solidFill>
                <a:effectLst>
                  <a:outerShdw blurRad="38100" dist="38100" dir="2700000" algn="tl">
                    <a:srgbClr val="000000">
                      <a:alpha val="43137"/>
                    </a:srgbClr>
                  </a:outerShdw>
                </a:effectLst>
                <a:latin typeface="+mn-ea"/>
                <a:ea typeface="+mn-ea"/>
              </a:rPr>
              <a:t>自身腾挪</a:t>
            </a:r>
            <a:endParaRPr lang="en-US" altLang="zh-CN" sz="2400" b="1" dirty="0" smtClean="0">
              <a:solidFill>
                <a:srgbClr val="0000FF"/>
              </a:solidFill>
              <a:effectLst>
                <a:outerShdw blurRad="38100" dist="38100" dir="2700000" algn="tl">
                  <a:srgbClr val="000000">
                    <a:alpha val="43137"/>
                  </a:srgbClr>
                </a:outerShdw>
              </a:effectLst>
              <a:latin typeface="+mn-ea"/>
              <a:ea typeface="+mn-ea"/>
            </a:endParaRPr>
          </a:p>
        </p:txBody>
      </p:sp>
      <p:sp>
        <p:nvSpPr>
          <p:cNvPr id="7" name="TextBox 6"/>
          <p:cNvSpPr txBox="1"/>
          <p:nvPr/>
        </p:nvSpPr>
        <p:spPr>
          <a:xfrm>
            <a:off x="683568" y="2191327"/>
            <a:ext cx="5472608" cy="4042132"/>
          </a:xfrm>
          <a:prstGeom prst="rect">
            <a:avLst/>
          </a:prstGeom>
          <a:solidFill>
            <a:srgbClr val="FFFFCC"/>
          </a:solidFill>
        </p:spPr>
        <p:txBody>
          <a:bodyPr wrap="square" rtlCol="0">
            <a:spAutoFit/>
          </a:bodyPr>
          <a:lstStyle/>
          <a:p>
            <a:pPr>
              <a:lnSpc>
                <a:spcPts val="2200"/>
              </a:lnSpc>
            </a:pPr>
            <a:r>
              <a:rPr lang="en-US" altLang="zh-CN" sz="2000" b="1" dirty="0">
                <a:effectLst>
                  <a:outerShdw blurRad="38100" dist="38100" dir="2700000" algn="tl">
                    <a:srgbClr val="000000">
                      <a:alpha val="43137"/>
                    </a:srgbClr>
                  </a:outerShdw>
                </a:effectLst>
                <a:latin typeface="+mn-ea"/>
                <a:ea typeface="+mn-ea"/>
              </a:rPr>
              <a:t>0000:7C00 </a:t>
            </a:r>
            <a:r>
              <a:rPr lang="en-US" altLang="zh-CN" sz="2000" b="1" dirty="0" smtClean="0">
                <a:effectLst>
                  <a:outerShdw blurRad="38100" dist="38100" dir="2700000" algn="tl">
                    <a:srgbClr val="000000">
                      <a:alpha val="43137"/>
                    </a:srgbClr>
                  </a:outerShdw>
                </a:effectLst>
                <a:latin typeface="+mn-ea"/>
                <a:ea typeface="+mn-ea"/>
              </a:rPr>
              <a:t>33C0          XOR   AX,AX     </a:t>
            </a:r>
            <a:endParaRPr lang="en-US" altLang="zh-CN" sz="2000" b="1" dirty="0">
              <a:effectLst>
                <a:outerShdw blurRad="38100" dist="38100" dir="2700000" algn="tl">
                  <a:srgbClr val="000000">
                    <a:alpha val="43137"/>
                  </a:srgbClr>
                </a:outerShdw>
              </a:effectLst>
              <a:latin typeface="+mn-ea"/>
              <a:ea typeface="+mn-ea"/>
            </a:endParaRPr>
          </a:p>
          <a:p>
            <a:pPr>
              <a:lnSpc>
                <a:spcPts val="2200"/>
              </a:lnSpc>
            </a:pPr>
            <a:r>
              <a:rPr lang="en-US" altLang="zh-CN" sz="2000" b="1" dirty="0">
                <a:effectLst>
                  <a:outerShdw blurRad="38100" dist="38100" dir="2700000" algn="tl">
                    <a:srgbClr val="000000">
                      <a:alpha val="43137"/>
                    </a:srgbClr>
                  </a:outerShdw>
                </a:effectLst>
                <a:latin typeface="+mn-ea"/>
                <a:ea typeface="+mn-ea"/>
              </a:rPr>
              <a:t>0000:7C02 </a:t>
            </a:r>
            <a:r>
              <a:rPr lang="en-US" altLang="zh-CN" sz="2000" b="1" dirty="0" smtClean="0">
                <a:effectLst>
                  <a:outerShdw blurRad="38100" dist="38100" dir="2700000" algn="tl">
                    <a:srgbClr val="000000">
                      <a:alpha val="43137"/>
                    </a:srgbClr>
                  </a:outerShdw>
                </a:effectLst>
                <a:latin typeface="+mn-ea"/>
                <a:ea typeface="+mn-ea"/>
              </a:rPr>
              <a:t>8ED0          MOV   SS,AX     </a:t>
            </a:r>
            <a:endParaRPr lang="en-US" altLang="zh-CN" sz="2000" b="1" dirty="0">
              <a:effectLst>
                <a:outerShdw blurRad="38100" dist="38100" dir="2700000" algn="tl">
                  <a:srgbClr val="000000">
                    <a:alpha val="43137"/>
                  </a:srgbClr>
                </a:outerShdw>
              </a:effectLst>
              <a:latin typeface="+mn-ea"/>
              <a:ea typeface="+mn-ea"/>
            </a:endParaRPr>
          </a:p>
          <a:p>
            <a:pPr>
              <a:lnSpc>
                <a:spcPts val="2200"/>
              </a:lnSpc>
            </a:pPr>
            <a:r>
              <a:rPr lang="en-US" altLang="zh-CN" sz="2000" b="1" dirty="0">
                <a:effectLst>
                  <a:outerShdw blurRad="38100" dist="38100" dir="2700000" algn="tl">
                    <a:srgbClr val="000000">
                      <a:alpha val="43137"/>
                    </a:srgbClr>
                  </a:outerShdw>
                </a:effectLst>
                <a:latin typeface="+mn-ea"/>
                <a:ea typeface="+mn-ea"/>
              </a:rPr>
              <a:t>0000:7C04 </a:t>
            </a:r>
            <a:r>
              <a:rPr lang="en-US" altLang="zh-CN" sz="2000" b="1" dirty="0" smtClean="0">
                <a:effectLst>
                  <a:outerShdw blurRad="38100" dist="38100" dir="2700000" algn="tl">
                    <a:srgbClr val="000000">
                      <a:alpha val="43137"/>
                    </a:srgbClr>
                  </a:outerShdw>
                </a:effectLst>
                <a:latin typeface="+mn-ea"/>
                <a:ea typeface="+mn-ea"/>
              </a:rPr>
              <a:t>BC007C        MOV   SP,7C00   </a:t>
            </a:r>
            <a:endParaRPr lang="en-US" altLang="zh-CN" sz="2000" b="1" dirty="0">
              <a:effectLst>
                <a:outerShdw blurRad="38100" dist="38100" dir="2700000" algn="tl">
                  <a:srgbClr val="000000">
                    <a:alpha val="43137"/>
                  </a:srgbClr>
                </a:outerShdw>
              </a:effectLst>
              <a:latin typeface="+mn-ea"/>
              <a:ea typeface="+mn-ea"/>
            </a:endParaRPr>
          </a:p>
          <a:p>
            <a:pPr>
              <a:lnSpc>
                <a:spcPts val="2200"/>
              </a:lnSpc>
            </a:pPr>
            <a:r>
              <a:rPr lang="en-US" altLang="zh-CN" sz="2000" b="1" dirty="0">
                <a:effectLst>
                  <a:outerShdw blurRad="38100" dist="38100" dir="2700000" algn="tl">
                    <a:srgbClr val="000000">
                      <a:alpha val="43137"/>
                    </a:srgbClr>
                  </a:outerShdw>
                </a:effectLst>
                <a:latin typeface="+mn-ea"/>
                <a:ea typeface="+mn-ea"/>
              </a:rPr>
              <a:t>0000:7C07 </a:t>
            </a:r>
            <a:r>
              <a:rPr lang="en-US" altLang="zh-CN" sz="2000" b="1" dirty="0" smtClean="0">
                <a:effectLst>
                  <a:outerShdw blurRad="38100" dist="38100" dir="2700000" algn="tl">
                    <a:srgbClr val="000000">
                      <a:alpha val="43137"/>
                    </a:srgbClr>
                  </a:outerShdw>
                </a:effectLst>
                <a:latin typeface="+mn-ea"/>
                <a:ea typeface="+mn-ea"/>
              </a:rPr>
              <a:t>8EC0          MOV   ES,AX     </a:t>
            </a:r>
            <a:endParaRPr lang="en-US" altLang="zh-CN" sz="2000" b="1" dirty="0">
              <a:effectLst>
                <a:outerShdw blurRad="38100" dist="38100" dir="2700000" algn="tl">
                  <a:srgbClr val="000000">
                    <a:alpha val="43137"/>
                  </a:srgbClr>
                </a:outerShdw>
              </a:effectLst>
              <a:latin typeface="+mn-ea"/>
              <a:ea typeface="+mn-ea"/>
            </a:endParaRPr>
          </a:p>
          <a:p>
            <a:pPr>
              <a:lnSpc>
                <a:spcPts val="2200"/>
              </a:lnSpc>
            </a:pPr>
            <a:r>
              <a:rPr lang="en-US" altLang="zh-CN" sz="2000" b="1" dirty="0">
                <a:effectLst>
                  <a:outerShdw blurRad="38100" dist="38100" dir="2700000" algn="tl">
                    <a:srgbClr val="000000">
                      <a:alpha val="43137"/>
                    </a:srgbClr>
                  </a:outerShdw>
                </a:effectLst>
                <a:latin typeface="+mn-ea"/>
                <a:ea typeface="+mn-ea"/>
              </a:rPr>
              <a:t>0000:7C09 </a:t>
            </a:r>
            <a:r>
              <a:rPr lang="en-US" altLang="zh-CN" sz="2000" b="1" dirty="0" smtClean="0">
                <a:effectLst>
                  <a:outerShdw blurRad="38100" dist="38100" dir="2700000" algn="tl">
                    <a:srgbClr val="000000">
                      <a:alpha val="43137"/>
                    </a:srgbClr>
                  </a:outerShdw>
                </a:effectLst>
                <a:latin typeface="+mn-ea"/>
                <a:ea typeface="+mn-ea"/>
              </a:rPr>
              <a:t>8ED8          MOV   DS,AX     </a:t>
            </a:r>
            <a:endParaRPr lang="en-US" altLang="zh-CN" sz="2000" b="1" dirty="0">
              <a:effectLst>
                <a:outerShdw blurRad="38100" dist="38100" dir="2700000" algn="tl">
                  <a:srgbClr val="000000">
                    <a:alpha val="43137"/>
                  </a:srgbClr>
                </a:outerShdw>
              </a:effectLst>
              <a:latin typeface="+mn-ea"/>
              <a:ea typeface="+mn-ea"/>
            </a:endParaRPr>
          </a:p>
          <a:p>
            <a:pPr>
              <a:lnSpc>
                <a:spcPts val="2200"/>
              </a:lnSpc>
            </a:pPr>
            <a:r>
              <a:rPr lang="en-US" altLang="zh-CN" sz="2000" b="1" dirty="0">
                <a:effectLst>
                  <a:outerShdw blurRad="38100" dist="38100" dir="2700000" algn="tl">
                    <a:srgbClr val="000000">
                      <a:alpha val="43137"/>
                    </a:srgbClr>
                  </a:outerShdw>
                </a:effectLst>
                <a:latin typeface="+mn-ea"/>
                <a:ea typeface="+mn-ea"/>
              </a:rPr>
              <a:t>0000:7C0B </a:t>
            </a:r>
            <a:r>
              <a:rPr lang="en-US" altLang="zh-CN" sz="2000" b="1" dirty="0" smtClean="0">
                <a:effectLst>
                  <a:outerShdw blurRad="38100" dist="38100" dir="2700000" algn="tl">
                    <a:srgbClr val="000000">
                      <a:alpha val="43137"/>
                    </a:srgbClr>
                  </a:outerShdw>
                </a:effectLst>
                <a:latin typeface="+mn-ea"/>
                <a:ea typeface="+mn-ea"/>
              </a:rPr>
              <a:t>BE007C        MOV   SI,7C00   </a:t>
            </a:r>
            <a:endParaRPr lang="en-US" altLang="zh-CN" sz="2000" b="1" dirty="0">
              <a:effectLst>
                <a:outerShdw blurRad="38100" dist="38100" dir="2700000" algn="tl">
                  <a:srgbClr val="000000">
                    <a:alpha val="43137"/>
                  </a:srgbClr>
                </a:outerShdw>
              </a:effectLst>
              <a:latin typeface="+mn-ea"/>
              <a:ea typeface="+mn-ea"/>
            </a:endParaRPr>
          </a:p>
          <a:p>
            <a:pPr>
              <a:lnSpc>
                <a:spcPts val="2200"/>
              </a:lnSpc>
            </a:pPr>
            <a:r>
              <a:rPr lang="en-US" altLang="zh-CN" sz="2000" b="1" dirty="0">
                <a:effectLst>
                  <a:outerShdw blurRad="38100" dist="38100" dir="2700000" algn="tl">
                    <a:srgbClr val="000000">
                      <a:alpha val="43137"/>
                    </a:srgbClr>
                  </a:outerShdw>
                </a:effectLst>
                <a:latin typeface="+mn-ea"/>
                <a:ea typeface="+mn-ea"/>
              </a:rPr>
              <a:t>0000:7C0E </a:t>
            </a:r>
            <a:r>
              <a:rPr lang="en-US" altLang="zh-CN" sz="2000" b="1" dirty="0" smtClean="0">
                <a:effectLst>
                  <a:outerShdw blurRad="38100" dist="38100" dir="2700000" algn="tl">
                    <a:srgbClr val="000000">
                      <a:alpha val="43137"/>
                    </a:srgbClr>
                  </a:outerShdw>
                </a:effectLst>
                <a:latin typeface="+mn-ea"/>
                <a:ea typeface="+mn-ea"/>
              </a:rPr>
              <a:t>BF0006        MOV   DI,0600   </a:t>
            </a:r>
            <a:endParaRPr lang="en-US" altLang="zh-CN" sz="2000" b="1" dirty="0">
              <a:effectLst>
                <a:outerShdw blurRad="38100" dist="38100" dir="2700000" algn="tl">
                  <a:srgbClr val="000000">
                    <a:alpha val="43137"/>
                  </a:srgbClr>
                </a:outerShdw>
              </a:effectLst>
              <a:latin typeface="+mn-ea"/>
              <a:ea typeface="+mn-ea"/>
            </a:endParaRPr>
          </a:p>
          <a:p>
            <a:pPr>
              <a:lnSpc>
                <a:spcPts val="2200"/>
              </a:lnSpc>
            </a:pPr>
            <a:r>
              <a:rPr lang="en-US" altLang="zh-CN" sz="2000" b="1" dirty="0">
                <a:effectLst>
                  <a:outerShdw blurRad="38100" dist="38100" dir="2700000" algn="tl">
                    <a:srgbClr val="000000">
                      <a:alpha val="43137"/>
                    </a:srgbClr>
                  </a:outerShdw>
                </a:effectLst>
                <a:latin typeface="+mn-ea"/>
                <a:ea typeface="+mn-ea"/>
              </a:rPr>
              <a:t>0000:7C11 </a:t>
            </a:r>
            <a:r>
              <a:rPr lang="en-US" altLang="zh-CN" sz="2000" b="1" dirty="0" smtClean="0">
                <a:effectLst>
                  <a:outerShdw blurRad="38100" dist="38100" dir="2700000" algn="tl">
                    <a:srgbClr val="000000">
                      <a:alpha val="43137"/>
                    </a:srgbClr>
                  </a:outerShdw>
                </a:effectLst>
                <a:latin typeface="+mn-ea"/>
                <a:ea typeface="+mn-ea"/>
              </a:rPr>
              <a:t>B90002        MOV   CX,0200   </a:t>
            </a:r>
            <a:endParaRPr lang="en-US" altLang="zh-CN" sz="2000" b="1" dirty="0">
              <a:effectLst>
                <a:outerShdw blurRad="38100" dist="38100" dir="2700000" algn="tl">
                  <a:srgbClr val="000000">
                    <a:alpha val="43137"/>
                  </a:srgbClr>
                </a:outerShdw>
              </a:effectLst>
              <a:latin typeface="+mn-ea"/>
              <a:ea typeface="+mn-ea"/>
            </a:endParaRPr>
          </a:p>
          <a:p>
            <a:pPr>
              <a:lnSpc>
                <a:spcPts val="2200"/>
              </a:lnSpc>
            </a:pPr>
            <a:r>
              <a:rPr lang="en-US" altLang="zh-CN" sz="2000" b="1" dirty="0">
                <a:effectLst>
                  <a:outerShdw blurRad="38100" dist="38100" dir="2700000" algn="tl">
                    <a:srgbClr val="000000">
                      <a:alpha val="43137"/>
                    </a:srgbClr>
                  </a:outerShdw>
                </a:effectLst>
                <a:latin typeface="+mn-ea"/>
                <a:ea typeface="+mn-ea"/>
              </a:rPr>
              <a:t>0000:7C14 </a:t>
            </a:r>
            <a:r>
              <a:rPr lang="en-US" altLang="zh-CN" sz="2000" b="1" dirty="0" smtClean="0">
                <a:effectLst>
                  <a:outerShdw blurRad="38100" dist="38100" dir="2700000" algn="tl">
                    <a:srgbClr val="000000">
                      <a:alpha val="43137"/>
                    </a:srgbClr>
                  </a:outerShdw>
                </a:effectLst>
                <a:latin typeface="+mn-ea"/>
                <a:ea typeface="+mn-ea"/>
              </a:rPr>
              <a:t>FC            CLD</a:t>
            </a:r>
            <a:r>
              <a:rPr lang="en-US" altLang="zh-CN" sz="2000" b="1" dirty="0">
                <a:effectLst>
                  <a:outerShdw blurRad="38100" dist="38100" dir="2700000" algn="tl">
                    <a:srgbClr val="000000">
                      <a:alpha val="43137"/>
                    </a:srgbClr>
                  </a:outerShdw>
                </a:effectLst>
                <a:latin typeface="+mn-ea"/>
                <a:ea typeface="+mn-ea"/>
              </a:rPr>
              <a:t>	          </a:t>
            </a:r>
          </a:p>
          <a:p>
            <a:pPr>
              <a:lnSpc>
                <a:spcPts val="2200"/>
              </a:lnSpc>
            </a:pPr>
            <a:r>
              <a:rPr lang="en-US" altLang="zh-CN" sz="2000" b="1" dirty="0">
                <a:effectLst>
                  <a:outerShdw blurRad="38100" dist="38100" dir="2700000" algn="tl">
                    <a:srgbClr val="000000">
                      <a:alpha val="43137"/>
                    </a:srgbClr>
                  </a:outerShdw>
                </a:effectLst>
                <a:latin typeface="+mn-ea"/>
                <a:ea typeface="+mn-ea"/>
              </a:rPr>
              <a:t>0000:7C15 </a:t>
            </a:r>
            <a:r>
              <a:rPr lang="en-US" altLang="zh-CN" sz="2000" b="1" dirty="0" smtClean="0">
                <a:effectLst>
                  <a:outerShdw blurRad="38100" dist="38100" dir="2700000" algn="tl">
                    <a:srgbClr val="000000">
                      <a:alpha val="43137"/>
                    </a:srgbClr>
                  </a:outerShdw>
                </a:effectLst>
                <a:latin typeface="+mn-ea"/>
                <a:ea typeface="+mn-ea"/>
              </a:rPr>
              <a:t>F3            </a:t>
            </a:r>
            <a:r>
              <a:rPr lang="en-US" altLang="zh-CN" sz="2000" b="1" dirty="0" smtClean="0">
                <a:solidFill>
                  <a:srgbClr val="0000FF"/>
                </a:solidFill>
                <a:effectLst>
                  <a:outerShdw blurRad="38100" dist="38100" dir="2700000" algn="tl">
                    <a:srgbClr val="000000">
                      <a:alpha val="43137"/>
                    </a:srgbClr>
                  </a:outerShdw>
                </a:effectLst>
                <a:latin typeface="+mn-ea"/>
                <a:ea typeface="+mn-ea"/>
              </a:rPr>
              <a:t>REPZ</a:t>
            </a:r>
            <a:r>
              <a:rPr lang="en-US" altLang="zh-CN" sz="2000" b="1" dirty="0">
                <a:effectLst>
                  <a:outerShdw blurRad="38100" dist="38100" dir="2700000" algn="tl">
                    <a:srgbClr val="000000">
                      <a:alpha val="43137"/>
                    </a:srgbClr>
                  </a:outerShdw>
                </a:effectLst>
                <a:latin typeface="+mn-ea"/>
                <a:ea typeface="+mn-ea"/>
              </a:rPr>
              <a:t>	      </a:t>
            </a:r>
          </a:p>
          <a:p>
            <a:pPr>
              <a:lnSpc>
                <a:spcPts val="2200"/>
              </a:lnSpc>
            </a:pPr>
            <a:r>
              <a:rPr lang="en-US" altLang="zh-CN" sz="2000" b="1" dirty="0">
                <a:effectLst>
                  <a:outerShdw blurRad="38100" dist="38100" dir="2700000" algn="tl">
                    <a:srgbClr val="000000">
                      <a:alpha val="43137"/>
                    </a:srgbClr>
                  </a:outerShdw>
                </a:effectLst>
                <a:latin typeface="+mn-ea"/>
                <a:ea typeface="+mn-ea"/>
              </a:rPr>
              <a:t>0000:7C16 </a:t>
            </a:r>
            <a:r>
              <a:rPr lang="en-US" altLang="zh-CN" sz="2000" b="1" dirty="0" smtClean="0">
                <a:effectLst>
                  <a:outerShdw blurRad="38100" dist="38100" dir="2700000" algn="tl">
                    <a:srgbClr val="000000">
                      <a:alpha val="43137"/>
                    </a:srgbClr>
                  </a:outerShdw>
                </a:effectLst>
                <a:latin typeface="+mn-ea"/>
                <a:ea typeface="+mn-ea"/>
              </a:rPr>
              <a:t>A4            </a:t>
            </a:r>
            <a:r>
              <a:rPr lang="en-US" altLang="zh-CN" sz="2000" b="1" dirty="0" smtClean="0">
                <a:solidFill>
                  <a:srgbClr val="0000FF"/>
                </a:solidFill>
                <a:effectLst>
                  <a:outerShdw blurRad="38100" dist="38100" dir="2700000" algn="tl">
                    <a:srgbClr val="000000">
                      <a:alpha val="43137"/>
                    </a:srgbClr>
                  </a:outerShdw>
                </a:effectLst>
                <a:latin typeface="+mn-ea"/>
                <a:ea typeface="+mn-ea"/>
              </a:rPr>
              <a:t>MOVSB</a:t>
            </a:r>
            <a:r>
              <a:rPr lang="en-US" altLang="zh-CN" sz="2000" b="1" dirty="0">
                <a:effectLst>
                  <a:outerShdw blurRad="38100" dist="38100" dir="2700000" algn="tl">
                    <a:srgbClr val="000000">
                      <a:alpha val="43137"/>
                    </a:srgbClr>
                  </a:outerShdw>
                </a:effectLst>
                <a:latin typeface="+mn-ea"/>
                <a:ea typeface="+mn-ea"/>
              </a:rPr>
              <a:t>	      </a:t>
            </a:r>
          </a:p>
          <a:p>
            <a:pPr>
              <a:lnSpc>
                <a:spcPts val="2200"/>
              </a:lnSpc>
            </a:pPr>
            <a:r>
              <a:rPr lang="en-US" altLang="zh-CN" sz="2000" b="1" dirty="0">
                <a:effectLst>
                  <a:outerShdw blurRad="38100" dist="38100" dir="2700000" algn="tl">
                    <a:srgbClr val="000000">
                      <a:alpha val="43137"/>
                    </a:srgbClr>
                  </a:outerShdw>
                </a:effectLst>
                <a:latin typeface="+mn-ea"/>
                <a:ea typeface="+mn-ea"/>
              </a:rPr>
              <a:t>0000:7C17 </a:t>
            </a:r>
            <a:r>
              <a:rPr lang="en-US" altLang="zh-CN" sz="2000" b="1" dirty="0" smtClean="0">
                <a:effectLst>
                  <a:outerShdw blurRad="38100" dist="38100" dir="2700000" algn="tl">
                    <a:srgbClr val="000000">
                      <a:alpha val="43137"/>
                    </a:srgbClr>
                  </a:outerShdw>
                </a:effectLst>
                <a:latin typeface="+mn-ea"/>
                <a:ea typeface="+mn-ea"/>
              </a:rPr>
              <a:t>50            </a:t>
            </a:r>
            <a:r>
              <a:rPr lang="en-US" altLang="zh-CN" sz="2000" b="1" dirty="0" smtClean="0">
                <a:solidFill>
                  <a:srgbClr val="FF0000"/>
                </a:solidFill>
                <a:effectLst>
                  <a:outerShdw blurRad="38100" dist="38100" dir="2700000" algn="tl">
                    <a:srgbClr val="000000">
                      <a:alpha val="43137"/>
                    </a:srgbClr>
                  </a:outerShdw>
                </a:effectLst>
                <a:latin typeface="+mn-ea"/>
                <a:ea typeface="+mn-ea"/>
              </a:rPr>
              <a:t>PUSH  AX    </a:t>
            </a:r>
            <a:endParaRPr lang="en-US" altLang="zh-CN" sz="2000" b="1" dirty="0">
              <a:solidFill>
                <a:srgbClr val="FF0000"/>
              </a:solidFill>
              <a:effectLst>
                <a:outerShdw blurRad="38100" dist="38100" dir="2700000" algn="tl">
                  <a:srgbClr val="000000">
                    <a:alpha val="43137"/>
                  </a:srgbClr>
                </a:outerShdw>
              </a:effectLst>
              <a:latin typeface="+mn-ea"/>
              <a:ea typeface="+mn-ea"/>
            </a:endParaRPr>
          </a:p>
          <a:p>
            <a:pPr>
              <a:lnSpc>
                <a:spcPts val="2200"/>
              </a:lnSpc>
            </a:pPr>
            <a:r>
              <a:rPr lang="en-US" altLang="zh-CN" sz="2000" b="1" dirty="0">
                <a:effectLst>
                  <a:outerShdw blurRad="38100" dist="38100" dir="2700000" algn="tl">
                    <a:srgbClr val="000000">
                      <a:alpha val="43137"/>
                    </a:srgbClr>
                  </a:outerShdw>
                </a:effectLst>
                <a:latin typeface="+mn-ea"/>
                <a:ea typeface="+mn-ea"/>
              </a:rPr>
              <a:t>0000:7C18 </a:t>
            </a:r>
            <a:r>
              <a:rPr lang="en-US" altLang="zh-CN" sz="2000" b="1" dirty="0" smtClean="0">
                <a:effectLst>
                  <a:outerShdw blurRad="38100" dist="38100" dir="2700000" algn="tl">
                    <a:srgbClr val="000000">
                      <a:alpha val="43137"/>
                    </a:srgbClr>
                  </a:outerShdw>
                </a:effectLst>
                <a:latin typeface="+mn-ea"/>
                <a:ea typeface="+mn-ea"/>
              </a:rPr>
              <a:t>681C06        </a:t>
            </a:r>
            <a:r>
              <a:rPr lang="en-US" altLang="zh-CN" sz="2000" b="1" dirty="0" smtClean="0">
                <a:solidFill>
                  <a:srgbClr val="FF0000"/>
                </a:solidFill>
                <a:effectLst>
                  <a:outerShdw blurRad="38100" dist="38100" dir="2700000" algn="tl">
                    <a:srgbClr val="000000">
                      <a:alpha val="43137"/>
                    </a:srgbClr>
                  </a:outerShdw>
                </a:effectLst>
                <a:latin typeface="+mn-ea"/>
                <a:ea typeface="+mn-ea"/>
              </a:rPr>
              <a:t>PUSH  061C   </a:t>
            </a:r>
          </a:p>
          <a:p>
            <a:pPr>
              <a:lnSpc>
                <a:spcPts val="2200"/>
              </a:lnSpc>
            </a:pPr>
            <a:r>
              <a:rPr lang="en-US" altLang="zh-CN" sz="2000" b="1" dirty="0" smtClean="0">
                <a:effectLst>
                  <a:outerShdw blurRad="38100" dist="38100" dir="2700000" algn="tl">
                    <a:srgbClr val="000000">
                      <a:alpha val="43137"/>
                    </a:srgbClr>
                  </a:outerShdw>
                </a:effectLst>
                <a:latin typeface="+mn-ea"/>
                <a:ea typeface="+mn-ea"/>
              </a:rPr>
              <a:t>0000:7C1B CB            </a:t>
            </a:r>
            <a:r>
              <a:rPr lang="en-US" altLang="zh-CN" sz="2000" b="1" dirty="0" smtClean="0">
                <a:solidFill>
                  <a:srgbClr val="FF0000"/>
                </a:solidFill>
                <a:effectLst>
                  <a:outerShdw blurRad="38100" dist="38100" dir="2700000" algn="tl">
                    <a:srgbClr val="000000">
                      <a:alpha val="43137"/>
                    </a:srgbClr>
                  </a:outerShdw>
                </a:effectLst>
                <a:latin typeface="+mn-ea"/>
                <a:ea typeface="+mn-ea"/>
              </a:rPr>
              <a:t>RETF</a:t>
            </a:r>
            <a:r>
              <a:rPr lang="en-US" altLang="zh-CN" sz="2000" b="1" dirty="0">
                <a:effectLst>
                  <a:outerShdw blurRad="38100" dist="38100" dir="2700000" algn="tl">
                    <a:srgbClr val="000000">
                      <a:alpha val="43137"/>
                    </a:srgbClr>
                  </a:outerShdw>
                </a:effectLst>
                <a:latin typeface="+mn-ea"/>
                <a:ea typeface="+mn-ea"/>
              </a:rPr>
              <a:t>	 </a:t>
            </a:r>
            <a:endParaRPr lang="zh-CN" altLang="en-US" sz="2000" b="1" dirty="0">
              <a:effectLst>
                <a:outerShdw blurRad="38100" dist="38100" dir="2700000" algn="tl">
                  <a:srgbClr val="000000">
                    <a:alpha val="43137"/>
                  </a:srgbClr>
                </a:outerShdw>
              </a:effectLst>
              <a:latin typeface="+mn-ea"/>
              <a:ea typeface="+mn-ea"/>
            </a:endParaRPr>
          </a:p>
        </p:txBody>
      </p:sp>
      <p:sp>
        <p:nvSpPr>
          <p:cNvPr id="8" name="圆角矩形标注 7"/>
          <p:cNvSpPr/>
          <p:nvPr/>
        </p:nvSpPr>
        <p:spPr>
          <a:xfrm>
            <a:off x="4716016" y="990310"/>
            <a:ext cx="3024709" cy="792088"/>
          </a:xfrm>
          <a:prstGeom prst="wedgeRoundRectCallout">
            <a:avLst>
              <a:gd name="adj1" fmla="val -38140"/>
              <a:gd name="adj2" fmla="val 87268"/>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smtClean="0">
                <a:solidFill>
                  <a:srgbClr val="FF0000"/>
                </a:solidFill>
                <a:effectLst>
                  <a:outerShdw blurRad="38100" dist="38100" dir="2700000" algn="tl">
                    <a:srgbClr val="000000">
                      <a:alpha val="43137"/>
                    </a:srgbClr>
                  </a:outerShdw>
                </a:effectLst>
                <a:latin typeface="+mn-ea"/>
              </a:rPr>
              <a:t>Windows7</a:t>
            </a:r>
            <a:r>
              <a:rPr lang="zh-CN" altLang="en-US" sz="2000" b="1" dirty="0" smtClean="0">
                <a:solidFill>
                  <a:srgbClr val="FF0000"/>
                </a:solidFill>
                <a:effectLst>
                  <a:outerShdw blurRad="38100" dist="38100" dir="2700000" algn="tl">
                    <a:srgbClr val="000000">
                      <a:alpha val="43137"/>
                    </a:srgbClr>
                  </a:outerShdw>
                </a:effectLst>
                <a:latin typeface="+mn-ea"/>
              </a:rPr>
              <a:t>之</a:t>
            </a:r>
            <a:r>
              <a:rPr lang="en-US" altLang="zh-CN" sz="2000" b="1" dirty="0" smtClean="0">
                <a:solidFill>
                  <a:srgbClr val="FF0000"/>
                </a:solidFill>
                <a:effectLst>
                  <a:outerShdw blurRad="38100" dist="38100" dir="2700000" algn="tl">
                    <a:srgbClr val="000000">
                      <a:alpha val="43137"/>
                    </a:srgbClr>
                  </a:outerShdw>
                </a:effectLst>
                <a:latin typeface="+mn-ea"/>
              </a:rPr>
              <a:t>32</a:t>
            </a:r>
            <a:r>
              <a:rPr lang="zh-CN" altLang="en-US" sz="2000" b="1" dirty="0" smtClean="0">
                <a:solidFill>
                  <a:srgbClr val="FF0000"/>
                </a:solidFill>
                <a:effectLst>
                  <a:outerShdw blurRad="38100" dist="38100" dir="2700000" algn="tl">
                    <a:srgbClr val="000000">
                      <a:alpha val="43137"/>
                    </a:srgbClr>
                  </a:outerShdw>
                </a:effectLst>
                <a:latin typeface="+mn-ea"/>
              </a:rPr>
              <a:t>位系统</a:t>
            </a:r>
            <a:endParaRPr lang="en-US" altLang="zh-CN" sz="2000" b="1" dirty="0" smtClean="0">
              <a:solidFill>
                <a:srgbClr val="FF0000"/>
              </a:solidFill>
              <a:effectLst>
                <a:outerShdw blurRad="38100" dist="38100" dir="2700000" algn="tl">
                  <a:srgbClr val="000000">
                    <a:alpha val="43137"/>
                  </a:srgbClr>
                </a:outerShdw>
              </a:effectLst>
              <a:latin typeface="+mn-ea"/>
            </a:endParaRPr>
          </a:p>
          <a:p>
            <a:r>
              <a:rPr lang="zh-CN" altLang="en-US" sz="2000" b="1" dirty="0" smtClean="0">
                <a:solidFill>
                  <a:srgbClr val="FF0000"/>
                </a:solidFill>
                <a:effectLst>
                  <a:outerShdw blurRad="38100" dist="38100" dir="2700000" algn="tl">
                    <a:srgbClr val="000000">
                      <a:alpha val="43137"/>
                    </a:srgbClr>
                  </a:outerShdw>
                </a:effectLst>
                <a:latin typeface="+mn-ea"/>
              </a:rPr>
              <a:t>主引导程序开始代码</a:t>
            </a:r>
            <a:endParaRPr lang="zh-CN" altLang="en-US" sz="2000" b="1" dirty="0">
              <a:solidFill>
                <a:srgbClr val="FF0000"/>
              </a:solidFill>
              <a:effectLst>
                <a:outerShdw blurRad="38100" dist="38100" dir="2700000" algn="tl">
                  <a:srgbClr val="000000">
                    <a:alpha val="43137"/>
                  </a:srgbClr>
                </a:outerShdw>
              </a:effectLst>
              <a:latin typeface="+mn-ea"/>
            </a:endParaRPr>
          </a:p>
        </p:txBody>
      </p:sp>
      <p:sp>
        <p:nvSpPr>
          <p:cNvPr id="10" name="矩形标注 9"/>
          <p:cNvSpPr/>
          <p:nvPr/>
        </p:nvSpPr>
        <p:spPr>
          <a:xfrm>
            <a:off x="5796136" y="3068960"/>
            <a:ext cx="3024336" cy="1178401"/>
          </a:xfrm>
          <a:prstGeom prst="wedgeRectCallout">
            <a:avLst>
              <a:gd name="adj1" fmla="val -48496"/>
              <a:gd name="adj2" fmla="val 88953"/>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smtClean="0">
                <a:solidFill>
                  <a:srgbClr val="0000FF"/>
                </a:solidFill>
                <a:effectLst>
                  <a:outerShdw blurRad="38100" dist="38100" dir="2700000" algn="tl">
                    <a:srgbClr val="000000">
                      <a:alpha val="43137"/>
                    </a:srgbClr>
                  </a:outerShdw>
                </a:effectLst>
              </a:rPr>
              <a:t>复制</a:t>
            </a:r>
            <a:r>
              <a:rPr lang="en-US" altLang="zh-CN" b="1" dirty="0" smtClean="0">
                <a:solidFill>
                  <a:srgbClr val="0000FF"/>
                </a:solidFill>
                <a:effectLst>
                  <a:outerShdw blurRad="38100" dist="38100" dir="2700000" algn="tl">
                    <a:srgbClr val="000000">
                      <a:alpha val="43137"/>
                    </a:srgbClr>
                  </a:outerShdw>
                </a:effectLst>
              </a:rPr>
              <a:t>MBR</a:t>
            </a:r>
            <a:r>
              <a:rPr lang="zh-CN" altLang="en-US" b="1" dirty="0" smtClean="0">
                <a:solidFill>
                  <a:srgbClr val="0000FF"/>
                </a:solidFill>
                <a:effectLst>
                  <a:outerShdw blurRad="38100" dist="38100" dir="2700000" algn="tl">
                    <a:srgbClr val="000000">
                      <a:alpha val="43137"/>
                    </a:srgbClr>
                  </a:outerShdw>
                </a:effectLst>
              </a:rPr>
              <a:t>（</a:t>
            </a:r>
            <a:r>
              <a:rPr lang="en-US" altLang="zh-CN" b="1" dirty="0" smtClean="0">
                <a:solidFill>
                  <a:srgbClr val="0000FF"/>
                </a:solidFill>
                <a:effectLst>
                  <a:outerShdw blurRad="38100" dist="38100" dir="2700000" algn="tl">
                    <a:srgbClr val="000000">
                      <a:alpha val="43137"/>
                    </a:srgbClr>
                  </a:outerShdw>
                </a:effectLst>
              </a:rPr>
              <a:t>512</a:t>
            </a:r>
            <a:r>
              <a:rPr lang="zh-CN" altLang="en-US" b="1" dirty="0" smtClean="0">
                <a:solidFill>
                  <a:srgbClr val="0000FF"/>
                </a:solidFill>
                <a:effectLst>
                  <a:outerShdw blurRad="38100" dist="38100" dir="2700000" algn="tl">
                    <a:srgbClr val="000000">
                      <a:alpha val="43137"/>
                    </a:srgbClr>
                  </a:outerShdw>
                </a:effectLst>
              </a:rPr>
              <a:t>字节）</a:t>
            </a:r>
            <a:endParaRPr lang="en-US" altLang="zh-CN" b="1" dirty="0" smtClean="0">
              <a:solidFill>
                <a:srgbClr val="0000FF"/>
              </a:solidFill>
              <a:effectLst>
                <a:outerShdw blurRad="38100" dist="38100" dir="2700000" algn="tl">
                  <a:srgbClr val="000000">
                    <a:alpha val="43137"/>
                  </a:srgbClr>
                </a:outerShdw>
              </a:effectLst>
            </a:endParaRPr>
          </a:p>
          <a:p>
            <a:r>
              <a:rPr lang="zh-CN" altLang="en-US" b="1" dirty="0" smtClean="0">
                <a:solidFill>
                  <a:srgbClr val="0000FF"/>
                </a:solidFill>
                <a:effectLst>
                  <a:outerShdw blurRad="38100" dist="38100" dir="2700000" algn="tl">
                    <a:srgbClr val="000000">
                      <a:alpha val="43137"/>
                    </a:srgbClr>
                  </a:outerShdw>
                </a:effectLst>
              </a:rPr>
              <a:t>从</a:t>
            </a:r>
            <a:r>
              <a:rPr lang="en-US" altLang="zh-CN" b="1" dirty="0" smtClean="0">
                <a:solidFill>
                  <a:srgbClr val="0000FF"/>
                </a:solidFill>
                <a:effectLst>
                  <a:outerShdw blurRad="38100" dist="38100" dir="2700000" algn="tl">
                    <a:srgbClr val="000000">
                      <a:alpha val="43137"/>
                    </a:srgbClr>
                  </a:outerShdw>
                </a:effectLst>
              </a:rPr>
              <a:t>0000:7C00</a:t>
            </a:r>
            <a:r>
              <a:rPr lang="zh-CN" altLang="en-US" b="1" dirty="0" smtClean="0">
                <a:solidFill>
                  <a:srgbClr val="0000FF"/>
                </a:solidFill>
                <a:effectLst>
                  <a:outerShdw blurRad="38100" dist="38100" dir="2700000" algn="tl">
                    <a:srgbClr val="000000">
                      <a:alpha val="43137"/>
                    </a:srgbClr>
                  </a:outerShdw>
                </a:effectLst>
              </a:rPr>
              <a:t>处开始</a:t>
            </a:r>
            <a:endParaRPr lang="en-US" altLang="zh-CN" b="1" dirty="0" smtClean="0">
              <a:solidFill>
                <a:srgbClr val="0000FF"/>
              </a:solidFill>
              <a:effectLst>
                <a:outerShdw blurRad="38100" dist="38100" dir="2700000" algn="tl">
                  <a:srgbClr val="000000">
                    <a:alpha val="43137"/>
                  </a:srgbClr>
                </a:outerShdw>
              </a:effectLst>
            </a:endParaRPr>
          </a:p>
          <a:p>
            <a:r>
              <a:rPr lang="zh-CN" altLang="en-US" b="1" dirty="0" smtClean="0">
                <a:solidFill>
                  <a:srgbClr val="0000FF"/>
                </a:solidFill>
                <a:effectLst>
                  <a:outerShdw blurRad="38100" dist="38100" dir="2700000" algn="tl">
                    <a:srgbClr val="000000">
                      <a:alpha val="43137"/>
                    </a:srgbClr>
                  </a:outerShdw>
                </a:effectLst>
              </a:rPr>
              <a:t>到</a:t>
            </a:r>
            <a:r>
              <a:rPr lang="en-US" altLang="zh-CN" b="1" dirty="0" smtClean="0">
                <a:solidFill>
                  <a:srgbClr val="0000FF"/>
                </a:solidFill>
                <a:effectLst>
                  <a:outerShdw blurRad="38100" dist="38100" dir="2700000" algn="tl">
                    <a:srgbClr val="000000">
                      <a:alpha val="43137"/>
                    </a:srgbClr>
                  </a:outerShdw>
                </a:effectLst>
              </a:rPr>
              <a:t>0000:0600</a:t>
            </a:r>
            <a:r>
              <a:rPr lang="zh-CN" altLang="en-US" b="1" dirty="0" smtClean="0">
                <a:solidFill>
                  <a:srgbClr val="0000FF"/>
                </a:solidFill>
                <a:effectLst>
                  <a:outerShdw blurRad="38100" dist="38100" dir="2700000" algn="tl">
                    <a:srgbClr val="000000">
                      <a:alpha val="43137"/>
                    </a:srgbClr>
                  </a:outerShdw>
                </a:effectLst>
              </a:rPr>
              <a:t>处开始</a:t>
            </a:r>
            <a:endParaRPr lang="zh-CN" altLang="en-US" sz="2000" b="1" dirty="0">
              <a:solidFill>
                <a:srgbClr val="0000FF"/>
              </a:solidFill>
            </a:endParaRPr>
          </a:p>
        </p:txBody>
      </p:sp>
      <p:sp>
        <p:nvSpPr>
          <p:cNvPr id="11" name="矩形标注 10"/>
          <p:cNvSpPr/>
          <p:nvPr/>
        </p:nvSpPr>
        <p:spPr>
          <a:xfrm>
            <a:off x="5796136" y="5085754"/>
            <a:ext cx="3024336" cy="1178401"/>
          </a:xfrm>
          <a:prstGeom prst="wedgeRectCallout">
            <a:avLst>
              <a:gd name="adj1" fmla="val -60765"/>
              <a:gd name="adj2" fmla="val 4047"/>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smtClean="0">
                <a:solidFill>
                  <a:srgbClr val="0000FF"/>
                </a:solidFill>
                <a:effectLst>
                  <a:outerShdw blurRad="38100" dist="38100" dir="2700000" algn="tl">
                    <a:srgbClr val="000000">
                      <a:alpha val="43137"/>
                    </a:srgbClr>
                  </a:outerShdw>
                </a:effectLst>
              </a:rPr>
              <a:t>跳转到</a:t>
            </a:r>
            <a:r>
              <a:rPr lang="en-US" altLang="zh-CN" b="1" dirty="0" smtClean="0">
                <a:solidFill>
                  <a:srgbClr val="0000FF"/>
                </a:solidFill>
                <a:effectLst>
                  <a:outerShdw blurRad="38100" dist="38100" dir="2700000" algn="tl">
                    <a:srgbClr val="000000">
                      <a:alpha val="43137"/>
                    </a:srgbClr>
                  </a:outerShdw>
                </a:effectLst>
              </a:rPr>
              <a:t>0000:061C</a:t>
            </a:r>
            <a:r>
              <a:rPr lang="zh-CN" altLang="en-US" b="1" dirty="0" smtClean="0">
                <a:solidFill>
                  <a:srgbClr val="0000FF"/>
                </a:solidFill>
                <a:effectLst>
                  <a:outerShdw blurRad="38100" dist="38100" dir="2700000" algn="tl">
                    <a:srgbClr val="000000">
                      <a:alpha val="43137"/>
                    </a:srgbClr>
                  </a:outerShdw>
                </a:effectLst>
              </a:rPr>
              <a:t>处</a:t>
            </a:r>
            <a:endParaRPr lang="en-US" altLang="zh-CN" b="1" dirty="0" smtClean="0">
              <a:solidFill>
                <a:srgbClr val="0000FF"/>
              </a:solidFill>
              <a:effectLst>
                <a:outerShdw blurRad="38100" dist="38100" dir="2700000" algn="tl">
                  <a:srgbClr val="000000">
                    <a:alpha val="43137"/>
                  </a:srgbClr>
                </a:outerShdw>
              </a:effectLst>
            </a:endParaRPr>
          </a:p>
          <a:p>
            <a:r>
              <a:rPr lang="zh-CN" altLang="en-US" b="1" dirty="0" smtClean="0">
                <a:solidFill>
                  <a:srgbClr val="0000FF"/>
                </a:solidFill>
                <a:effectLst>
                  <a:outerShdw blurRad="38100" dist="38100" dir="2700000" algn="tl">
                    <a:srgbClr val="000000">
                      <a:alpha val="43137"/>
                    </a:srgbClr>
                  </a:outerShdw>
                </a:effectLst>
              </a:rPr>
              <a:t>搬移后，继续执行</a:t>
            </a:r>
            <a:endParaRPr lang="zh-CN" altLang="en-US" sz="2000" b="1" dirty="0">
              <a:solidFill>
                <a:srgbClr val="0000FF"/>
              </a:solidFill>
            </a:endParaRPr>
          </a:p>
        </p:txBody>
      </p:sp>
      <p:sp>
        <p:nvSpPr>
          <p:cNvPr id="12" name="TextBox 11"/>
          <p:cNvSpPr txBox="1"/>
          <p:nvPr/>
        </p:nvSpPr>
        <p:spPr>
          <a:xfrm>
            <a:off x="683568" y="6309320"/>
            <a:ext cx="5472608" cy="477054"/>
          </a:xfrm>
          <a:prstGeom prst="rect">
            <a:avLst/>
          </a:prstGeom>
          <a:solidFill>
            <a:srgbClr val="66FFFF"/>
          </a:solidFill>
        </p:spPr>
        <p:txBody>
          <a:bodyPr wrap="square" rtlCol="0">
            <a:spAutoFit/>
          </a:bodyPr>
          <a:lstStyle/>
          <a:p>
            <a:pPr>
              <a:lnSpc>
                <a:spcPts val="3000"/>
              </a:lnSpc>
              <a:spcBef>
                <a:spcPts val="600"/>
              </a:spcBef>
            </a:pPr>
            <a:r>
              <a:rPr lang="it-IT" altLang="zh-CN" sz="2000" b="1" dirty="0" smtClean="0">
                <a:effectLst>
                  <a:outerShdw blurRad="38100" dist="38100" dir="2700000" algn="tl">
                    <a:srgbClr val="000000">
                      <a:alpha val="43137"/>
                    </a:srgbClr>
                  </a:outerShdw>
                </a:effectLst>
                <a:latin typeface="+mn-ea"/>
                <a:ea typeface="+mn-ea"/>
              </a:rPr>
              <a:t>0000:</a:t>
            </a:r>
            <a:r>
              <a:rPr lang="it-IT" altLang="zh-CN" sz="2000" b="1" dirty="0" smtClean="0">
                <a:solidFill>
                  <a:srgbClr val="FF0000"/>
                </a:solidFill>
                <a:effectLst>
                  <a:outerShdw blurRad="38100" dist="38100" dir="2700000" algn="tl">
                    <a:srgbClr val="000000">
                      <a:alpha val="43137"/>
                    </a:srgbClr>
                  </a:outerShdw>
                </a:effectLst>
                <a:latin typeface="+mn-ea"/>
                <a:ea typeface="+mn-ea"/>
              </a:rPr>
              <a:t>7C1C</a:t>
            </a:r>
            <a:r>
              <a:rPr lang="it-IT" altLang="zh-CN" sz="2000" b="1" dirty="0" smtClean="0">
                <a:effectLst>
                  <a:outerShdw blurRad="38100" dist="38100" dir="2700000" algn="tl">
                    <a:srgbClr val="000000">
                      <a:alpha val="43137"/>
                    </a:srgbClr>
                  </a:outerShdw>
                </a:effectLst>
                <a:latin typeface="+mn-ea"/>
                <a:ea typeface="+mn-ea"/>
              </a:rPr>
              <a:t> FB            ...</a:t>
            </a:r>
            <a:endParaRPr lang="it-IT" altLang="zh-CN" sz="2000" b="1" dirty="0">
              <a:effectLst>
                <a:outerShdw blurRad="38100" dist="38100" dir="2700000" algn="tl">
                  <a:srgbClr val="000000">
                    <a:alpha val="43137"/>
                  </a:srgbClr>
                </a:outerShdw>
              </a:effectLst>
              <a:latin typeface="+mn-ea"/>
              <a:ea typeface="+mn-ea"/>
            </a:endParaRPr>
          </a:p>
        </p:txBody>
      </p:sp>
    </p:spTree>
    <p:extLst>
      <p:ext uri="{BB962C8B-B14F-4D97-AF65-F5344CB8AC3E}">
        <p14:creationId xmlns:p14="http://schemas.microsoft.com/office/powerpoint/2010/main" val="3610519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P spid="1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9750" y="260350"/>
            <a:ext cx="8281988" cy="647700"/>
          </a:xfrm>
        </p:spPr>
        <p:txBody>
          <a:bodyPr/>
          <a:lstStyle/>
          <a:p>
            <a:pPr eaLnBrk="1" hangingPunct="1"/>
            <a:r>
              <a:rPr lang="en-US" altLang="zh-CN" b="1" dirty="0" smtClean="0">
                <a:solidFill>
                  <a:srgbClr val="0000FF"/>
                </a:solidFill>
              </a:rPr>
              <a:t>7.2.3  </a:t>
            </a:r>
            <a:r>
              <a:rPr lang="zh-CN" altLang="en-US" b="1" dirty="0" smtClean="0">
                <a:solidFill>
                  <a:srgbClr val="0000FF"/>
                </a:solidFill>
              </a:rPr>
              <a:t>主引导记录</a:t>
            </a:r>
          </a:p>
        </p:txBody>
      </p:sp>
      <p:sp>
        <p:nvSpPr>
          <p:cNvPr id="5"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主引导程序代码分析</a:t>
            </a:r>
            <a:endParaRPr lang="zh-CN" altLang="en-US" sz="2800" b="1" dirty="0">
              <a:solidFill>
                <a:srgbClr val="0000FF"/>
              </a:solidFill>
            </a:endParaRPr>
          </a:p>
        </p:txBody>
      </p:sp>
      <p:sp>
        <p:nvSpPr>
          <p:cNvPr id="6" name="矩形 5"/>
          <p:cNvSpPr/>
          <p:nvPr/>
        </p:nvSpPr>
        <p:spPr>
          <a:xfrm>
            <a:off x="611187" y="1628800"/>
            <a:ext cx="7921625" cy="490519"/>
          </a:xfrm>
          <a:prstGeom prst="rect">
            <a:avLst/>
          </a:prstGeom>
        </p:spPr>
        <p:txBody>
          <a:bodyPr wrap="square">
            <a:spAutoFit/>
          </a:bodyPr>
          <a:lstStyle/>
          <a:p>
            <a:pPr marL="342900" indent="-342900">
              <a:lnSpc>
                <a:spcPts val="3600"/>
              </a:lnSpc>
              <a:buFont typeface="Wingdings" pitchFamily="2" charset="2"/>
              <a:buChar char="ü"/>
              <a:defRPr/>
            </a:pPr>
            <a:r>
              <a:rPr lang="zh-CN" altLang="en-US" sz="2400" b="1" dirty="0" smtClean="0">
                <a:effectLst>
                  <a:outerShdw blurRad="38100" dist="38100" dir="2700000" algn="tl">
                    <a:srgbClr val="000000">
                      <a:alpha val="43137"/>
                    </a:srgbClr>
                  </a:outerShdw>
                </a:effectLst>
                <a:latin typeface="+mn-ea"/>
                <a:ea typeface="+mn-ea"/>
              </a:rPr>
              <a:t>自身腾挪</a:t>
            </a:r>
            <a:endParaRPr lang="en-US" altLang="zh-CN" sz="2400" b="1" dirty="0" smtClean="0">
              <a:effectLst>
                <a:outerShdw blurRad="38100" dist="38100" dir="2700000" algn="tl">
                  <a:srgbClr val="000000">
                    <a:alpha val="43137"/>
                  </a:srgbClr>
                </a:outerShdw>
              </a:effectLst>
              <a:latin typeface="+mn-ea"/>
              <a:ea typeface="+mn-ea"/>
            </a:endParaRPr>
          </a:p>
        </p:txBody>
      </p:sp>
      <p:sp>
        <p:nvSpPr>
          <p:cNvPr id="9" name="矩形 8"/>
          <p:cNvSpPr/>
          <p:nvPr/>
        </p:nvSpPr>
        <p:spPr>
          <a:xfrm>
            <a:off x="3671900" y="1830145"/>
            <a:ext cx="1800200" cy="10801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671900" y="4522213"/>
            <a:ext cx="1800200" cy="853346"/>
          </a:xfrm>
          <a:prstGeom prst="rect">
            <a:avLst/>
          </a:prstGeom>
          <a:solidFill>
            <a:srgbClr val="66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671900" y="5373216"/>
            <a:ext cx="1800200" cy="7920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671900" y="2916367"/>
            <a:ext cx="1800200" cy="853346"/>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671899" y="3783405"/>
            <a:ext cx="1800200" cy="7388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2519399" y="6026804"/>
            <a:ext cx="1152500" cy="276999"/>
          </a:xfrm>
          <a:prstGeom prst="rect">
            <a:avLst/>
          </a:prstGeom>
          <a:noFill/>
        </p:spPr>
        <p:txBody>
          <a:bodyPr wrap="square" rtlCol="0">
            <a:spAutoFit/>
          </a:bodyPr>
          <a:lstStyle/>
          <a:p>
            <a:pPr algn="ctr"/>
            <a:r>
              <a:rPr lang="en-US" altLang="zh-CN" sz="1200" b="1" dirty="0" smtClean="0">
                <a:effectLst>
                  <a:outerShdw blurRad="38100" dist="38100" dir="2700000" algn="tl">
                    <a:srgbClr val="000000">
                      <a:alpha val="43137"/>
                    </a:srgbClr>
                  </a:outerShdw>
                </a:effectLst>
              </a:rPr>
              <a:t>0000:0000</a:t>
            </a:r>
            <a:endParaRPr lang="zh-CN" altLang="en-US" sz="1400" b="1" dirty="0">
              <a:effectLst>
                <a:outerShdw blurRad="38100" dist="38100" dir="2700000" algn="tl">
                  <a:srgbClr val="000000">
                    <a:alpha val="43137"/>
                  </a:srgbClr>
                </a:outerShdw>
              </a:effectLst>
            </a:endParaRPr>
          </a:p>
        </p:txBody>
      </p:sp>
      <p:sp>
        <p:nvSpPr>
          <p:cNvPr id="14" name="TextBox 13"/>
          <p:cNvSpPr txBox="1"/>
          <p:nvPr/>
        </p:nvSpPr>
        <p:spPr>
          <a:xfrm>
            <a:off x="2519400" y="5234716"/>
            <a:ext cx="1152500" cy="276999"/>
          </a:xfrm>
          <a:prstGeom prst="rect">
            <a:avLst/>
          </a:prstGeom>
          <a:noFill/>
        </p:spPr>
        <p:txBody>
          <a:bodyPr wrap="square" rtlCol="0">
            <a:spAutoFit/>
          </a:bodyPr>
          <a:lstStyle/>
          <a:p>
            <a:pPr algn="ctr"/>
            <a:r>
              <a:rPr lang="en-US" altLang="zh-CN" sz="1200" b="1" dirty="0" smtClean="0">
                <a:effectLst>
                  <a:outerShdw blurRad="38100" dist="38100" dir="2700000" algn="tl">
                    <a:srgbClr val="000000">
                      <a:alpha val="43137"/>
                    </a:srgbClr>
                  </a:outerShdw>
                </a:effectLst>
              </a:rPr>
              <a:t>0000:0600</a:t>
            </a:r>
            <a:endParaRPr lang="zh-CN" altLang="en-US" sz="1400" b="1" dirty="0">
              <a:effectLst>
                <a:outerShdw blurRad="38100" dist="38100" dir="2700000" algn="tl">
                  <a:srgbClr val="000000">
                    <a:alpha val="43137"/>
                  </a:srgbClr>
                </a:outerShdw>
              </a:effectLst>
            </a:endParaRPr>
          </a:p>
        </p:txBody>
      </p:sp>
      <p:sp>
        <p:nvSpPr>
          <p:cNvPr id="15" name="TextBox 14"/>
          <p:cNvSpPr txBox="1"/>
          <p:nvPr/>
        </p:nvSpPr>
        <p:spPr>
          <a:xfrm>
            <a:off x="2519399" y="3644905"/>
            <a:ext cx="1152500" cy="276999"/>
          </a:xfrm>
          <a:prstGeom prst="rect">
            <a:avLst/>
          </a:prstGeom>
          <a:noFill/>
        </p:spPr>
        <p:txBody>
          <a:bodyPr wrap="square" rtlCol="0">
            <a:spAutoFit/>
          </a:bodyPr>
          <a:lstStyle/>
          <a:p>
            <a:pPr algn="ctr"/>
            <a:r>
              <a:rPr lang="en-US" altLang="zh-CN" sz="1200" b="1" dirty="0" smtClean="0">
                <a:effectLst>
                  <a:outerShdw blurRad="38100" dist="38100" dir="2700000" algn="tl">
                    <a:srgbClr val="000000">
                      <a:alpha val="43137"/>
                    </a:srgbClr>
                  </a:outerShdw>
                </a:effectLst>
              </a:rPr>
              <a:t>0000:7C00</a:t>
            </a:r>
            <a:endParaRPr lang="zh-CN" altLang="en-US" sz="1400" b="1" dirty="0">
              <a:effectLst>
                <a:outerShdw blurRad="38100" dist="38100" dir="2700000" algn="tl">
                  <a:srgbClr val="000000">
                    <a:alpha val="43137"/>
                  </a:srgbClr>
                </a:outerShdw>
              </a:effectLst>
            </a:endParaRPr>
          </a:p>
        </p:txBody>
      </p:sp>
      <p:sp>
        <p:nvSpPr>
          <p:cNvPr id="4" name="线形标注 1 3"/>
          <p:cNvSpPr/>
          <p:nvPr/>
        </p:nvSpPr>
        <p:spPr>
          <a:xfrm>
            <a:off x="2123728" y="3220514"/>
            <a:ext cx="1152500" cy="245052"/>
          </a:xfrm>
          <a:prstGeom prst="borderCallout1">
            <a:avLst>
              <a:gd name="adj1" fmla="val 49846"/>
              <a:gd name="adj2" fmla="val 101172"/>
              <a:gd name="adj3" fmla="val 130639"/>
              <a:gd name="adj4" fmla="val 13752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solidFill>
                <a:effectLst>
                  <a:outerShdw blurRad="38100" dist="38100" dir="2700000" algn="tl">
                    <a:srgbClr val="000000">
                      <a:alpha val="43137"/>
                    </a:srgbClr>
                  </a:outerShdw>
                </a:effectLst>
              </a:rPr>
              <a:t>0000:7C1C</a:t>
            </a:r>
            <a:endParaRPr lang="zh-CN" altLang="en-US" b="1" dirty="0">
              <a:solidFill>
                <a:schemeClr val="tx1"/>
              </a:solidFill>
              <a:effectLst>
                <a:outerShdw blurRad="38100" dist="38100" dir="2700000" algn="tl">
                  <a:srgbClr val="000000">
                    <a:alpha val="43137"/>
                  </a:srgbClr>
                </a:outerShdw>
              </a:effectLst>
            </a:endParaRPr>
          </a:p>
        </p:txBody>
      </p:sp>
      <p:sp>
        <p:nvSpPr>
          <p:cNvPr id="17" name="线形标注 1 16"/>
          <p:cNvSpPr/>
          <p:nvPr/>
        </p:nvSpPr>
        <p:spPr>
          <a:xfrm>
            <a:off x="2195364" y="4826360"/>
            <a:ext cx="1152500" cy="245052"/>
          </a:xfrm>
          <a:prstGeom prst="borderCallout1">
            <a:avLst>
              <a:gd name="adj1" fmla="val 49846"/>
              <a:gd name="adj2" fmla="val 101172"/>
              <a:gd name="adj3" fmla="val 130639"/>
              <a:gd name="adj4" fmla="val 13752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solidFill>
                <a:effectLst>
                  <a:outerShdw blurRad="38100" dist="38100" dir="2700000" algn="tl">
                    <a:srgbClr val="000000">
                      <a:alpha val="43137"/>
                    </a:srgbClr>
                  </a:outerShdw>
                </a:effectLst>
              </a:rPr>
              <a:t>0000:061C</a:t>
            </a:r>
            <a:endParaRPr lang="zh-CN" altLang="en-US" b="1" dirty="0">
              <a:solidFill>
                <a:schemeClr val="tx1"/>
              </a:solidFill>
              <a:effectLst>
                <a:outerShdw blurRad="38100" dist="38100" dir="2700000" algn="tl">
                  <a:srgbClr val="000000">
                    <a:alpha val="43137"/>
                  </a:srgbClr>
                </a:outerShdw>
              </a:effectLst>
            </a:endParaRPr>
          </a:p>
        </p:txBody>
      </p:sp>
      <p:sp>
        <p:nvSpPr>
          <p:cNvPr id="16" name="右弧形箭头 15"/>
          <p:cNvSpPr/>
          <p:nvPr/>
        </p:nvSpPr>
        <p:spPr>
          <a:xfrm>
            <a:off x="5652120" y="3220514"/>
            <a:ext cx="576064" cy="1792662"/>
          </a:xfrm>
          <a:prstGeom prst="curvedLef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1157241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9750" y="260350"/>
            <a:ext cx="8281988" cy="647700"/>
          </a:xfrm>
        </p:spPr>
        <p:txBody>
          <a:bodyPr/>
          <a:lstStyle/>
          <a:p>
            <a:pPr eaLnBrk="1" hangingPunct="1"/>
            <a:r>
              <a:rPr lang="en-US" altLang="zh-CN" b="1" dirty="0" smtClean="0">
                <a:solidFill>
                  <a:srgbClr val="0000FF"/>
                </a:solidFill>
              </a:rPr>
              <a:t>7.2.3  </a:t>
            </a:r>
            <a:r>
              <a:rPr lang="zh-CN" altLang="en-US" b="1" dirty="0" smtClean="0">
                <a:solidFill>
                  <a:srgbClr val="0000FF"/>
                </a:solidFill>
              </a:rPr>
              <a:t>主引导记录</a:t>
            </a:r>
          </a:p>
        </p:txBody>
      </p:sp>
      <p:sp>
        <p:nvSpPr>
          <p:cNvPr id="5"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主引导程序代码分析</a:t>
            </a:r>
            <a:endParaRPr lang="zh-CN" altLang="en-US" sz="2800" b="1" dirty="0">
              <a:solidFill>
                <a:srgbClr val="0000FF"/>
              </a:solidFill>
            </a:endParaRPr>
          </a:p>
        </p:txBody>
      </p:sp>
      <p:sp>
        <p:nvSpPr>
          <p:cNvPr id="6" name="矩形 5"/>
          <p:cNvSpPr/>
          <p:nvPr/>
        </p:nvSpPr>
        <p:spPr>
          <a:xfrm>
            <a:off x="611187" y="1628800"/>
            <a:ext cx="7921625" cy="490519"/>
          </a:xfrm>
          <a:prstGeom prst="rect">
            <a:avLst/>
          </a:prstGeom>
        </p:spPr>
        <p:txBody>
          <a:bodyPr wrap="square">
            <a:spAutoFit/>
          </a:bodyPr>
          <a:lstStyle/>
          <a:p>
            <a:pPr marL="342900" indent="-342900">
              <a:lnSpc>
                <a:spcPts val="3600"/>
              </a:lnSpc>
              <a:buFont typeface="Wingdings" pitchFamily="2" charset="2"/>
              <a:buChar char="ü"/>
              <a:defRPr/>
            </a:pPr>
            <a:r>
              <a:rPr lang="zh-CN" altLang="en-US" sz="2400" b="1" dirty="0" smtClean="0">
                <a:effectLst>
                  <a:outerShdw blurRad="38100" dist="38100" dir="2700000" algn="tl">
                    <a:srgbClr val="000000">
                      <a:alpha val="43137"/>
                    </a:srgbClr>
                  </a:outerShdw>
                </a:effectLst>
                <a:latin typeface="+mn-ea"/>
                <a:ea typeface="+mn-ea"/>
              </a:rPr>
              <a:t>自身腾挪</a:t>
            </a:r>
            <a:endParaRPr lang="en-US" altLang="zh-CN" sz="2400" b="1" dirty="0" smtClean="0">
              <a:effectLst>
                <a:outerShdw blurRad="38100" dist="38100" dir="2700000" algn="tl">
                  <a:srgbClr val="000000">
                    <a:alpha val="43137"/>
                  </a:srgbClr>
                </a:outerShdw>
              </a:effectLst>
              <a:latin typeface="+mn-ea"/>
              <a:ea typeface="+mn-ea"/>
            </a:endParaRPr>
          </a:p>
        </p:txBody>
      </p:sp>
      <p:sp>
        <p:nvSpPr>
          <p:cNvPr id="7" name="TextBox 6"/>
          <p:cNvSpPr txBox="1"/>
          <p:nvPr/>
        </p:nvSpPr>
        <p:spPr>
          <a:xfrm>
            <a:off x="683568" y="2191327"/>
            <a:ext cx="5472608" cy="4042132"/>
          </a:xfrm>
          <a:prstGeom prst="rect">
            <a:avLst/>
          </a:prstGeom>
          <a:solidFill>
            <a:srgbClr val="FFFFCC"/>
          </a:solidFill>
        </p:spPr>
        <p:txBody>
          <a:bodyPr wrap="square" rtlCol="0">
            <a:spAutoFit/>
          </a:bodyPr>
          <a:lstStyle/>
          <a:p>
            <a:pPr>
              <a:lnSpc>
                <a:spcPts val="2200"/>
              </a:lnSpc>
            </a:pPr>
            <a:r>
              <a:rPr lang="en-US" altLang="zh-CN" sz="2000" b="1" dirty="0" smtClean="0">
                <a:effectLst>
                  <a:outerShdw blurRad="38100" dist="38100" dir="2700000" algn="tl">
                    <a:srgbClr val="000000">
                      <a:alpha val="43137"/>
                    </a:srgbClr>
                  </a:outerShdw>
                </a:effectLst>
                <a:latin typeface="+mn-ea"/>
                <a:ea typeface="+mn-ea"/>
              </a:rPr>
              <a:t>0000:7C00 </a:t>
            </a:r>
            <a:r>
              <a:rPr lang="en-US" altLang="zh-CN" sz="2000" b="1" dirty="0">
                <a:effectLst>
                  <a:outerShdw blurRad="38100" dist="38100" dir="2700000" algn="tl">
                    <a:srgbClr val="000000">
                      <a:alpha val="43137"/>
                    </a:srgbClr>
                  </a:outerShdw>
                </a:effectLst>
                <a:latin typeface="+mn-ea"/>
                <a:ea typeface="+mn-ea"/>
              </a:rPr>
              <a:t>FA            CLI	          </a:t>
            </a:r>
          </a:p>
          <a:p>
            <a:pPr>
              <a:lnSpc>
                <a:spcPts val="2200"/>
              </a:lnSpc>
            </a:pPr>
            <a:r>
              <a:rPr lang="en-US" altLang="zh-CN" sz="2000" b="1" dirty="0" smtClean="0">
                <a:effectLst>
                  <a:outerShdw blurRad="38100" dist="38100" dir="2700000" algn="tl">
                    <a:srgbClr val="000000">
                      <a:alpha val="43137"/>
                    </a:srgbClr>
                  </a:outerShdw>
                </a:effectLst>
                <a:latin typeface="+mn-ea"/>
                <a:ea typeface="+mn-ea"/>
              </a:rPr>
              <a:t>0000:7C01 </a:t>
            </a:r>
            <a:r>
              <a:rPr lang="en-US" altLang="zh-CN" sz="2000" b="1" dirty="0">
                <a:effectLst>
                  <a:outerShdw blurRad="38100" dist="38100" dir="2700000" algn="tl">
                    <a:srgbClr val="000000">
                      <a:alpha val="43137"/>
                    </a:srgbClr>
                  </a:outerShdw>
                </a:effectLst>
                <a:latin typeface="+mn-ea"/>
                <a:ea typeface="+mn-ea"/>
              </a:rPr>
              <a:t>31C0          XOR	AX,AX     </a:t>
            </a:r>
          </a:p>
          <a:p>
            <a:pPr>
              <a:lnSpc>
                <a:spcPts val="2200"/>
              </a:lnSpc>
            </a:pPr>
            <a:r>
              <a:rPr lang="en-US" altLang="zh-CN" sz="2000" b="1" dirty="0" smtClean="0">
                <a:effectLst>
                  <a:outerShdw blurRad="38100" dist="38100" dir="2700000" algn="tl">
                    <a:srgbClr val="000000">
                      <a:alpha val="43137"/>
                    </a:srgbClr>
                  </a:outerShdw>
                </a:effectLst>
                <a:latin typeface="+mn-ea"/>
                <a:ea typeface="+mn-ea"/>
              </a:rPr>
              <a:t>0000:7C03 </a:t>
            </a:r>
            <a:r>
              <a:rPr lang="en-US" altLang="zh-CN" sz="2000" b="1" dirty="0">
                <a:effectLst>
                  <a:outerShdw blurRad="38100" dist="38100" dir="2700000" algn="tl">
                    <a:srgbClr val="000000">
                      <a:alpha val="43137"/>
                    </a:srgbClr>
                  </a:outerShdw>
                </a:effectLst>
                <a:latin typeface="+mn-ea"/>
                <a:ea typeface="+mn-ea"/>
              </a:rPr>
              <a:t>8ED8          MOV	DS,AX     </a:t>
            </a:r>
          </a:p>
          <a:p>
            <a:pPr>
              <a:lnSpc>
                <a:spcPts val="2200"/>
              </a:lnSpc>
            </a:pPr>
            <a:r>
              <a:rPr lang="en-US" altLang="zh-CN" sz="2000" b="1" dirty="0" smtClean="0">
                <a:effectLst>
                  <a:outerShdw blurRad="38100" dist="38100" dir="2700000" algn="tl">
                    <a:srgbClr val="000000">
                      <a:alpha val="43137"/>
                    </a:srgbClr>
                  </a:outerShdw>
                </a:effectLst>
                <a:latin typeface="+mn-ea"/>
                <a:ea typeface="+mn-ea"/>
              </a:rPr>
              <a:t>0000:7C05 </a:t>
            </a:r>
            <a:r>
              <a:rPr lang="en-US" altLang="zh-CN" sz="2000" b="1" dirty="0">
                <a:effectLst>
                  <a:outerShdw blurRad="38100" dist="38100" dir="2700000" algn="tl">
                    <a:srgbClr val="000000">
                      <a:alpha val="43137"/>
                    </a:srgbClr>
                  </a:outerShdw>
                </a:effectLst>
                <a:latin typeface="+mn-ea"/>
                <a:ea typeface="+mn-ea"/>
              </a:rPr>
              <a:t>8EC0          MOV	ES,AX     </a:t>
            </a:r>
          </a:p>
          <a:p>
            <a:pPr>
              <a:lnSpc>
                <a:spcPts val="2200"/>
              </a:lnSpc>
            </a:pPr>
            <a:r>
              <a:rPr lang="en-US" altLang="zh-CN" sz="2000" b="1" dirty="0" smtClean="0">
                <a:effectLst>
                  <a:outerShdw blurRad="38100" dist="38100" dir="2700000" algn="tl">
                    <a:srgbClr val="000000">
                      <a:alpha val="43137"/>
                    </a:srgbClr>
                  </a:outerShdw>
                </a:effectLst>
                <a:latin typeface="+mn-ea"/>
                <a:ea typeface="+mn-ea"/>
              </a:rPr>
              <a:t>0000:7C07 </a:t>
            </a:r>
            <a:r>
              <a:rPr lang="en-US" altLang="zh-CN" sz="2000" b="1" dirty="0">
                <a:effectLst>
                  <a:outerShdw blurRad="38100" dist="38100" dir="2700000" algn="tl">
                    <a:srgbClr val="000000">
                      <a:alpha val="43137"/>
                    </a:srgbClr>
                  </a:outerShdw>
                </a:effectLst>
                <a:latin typeface="+mn-ea"/>
                <a:ea typeface="+mn-ea"/>
              </a:rPr>
              <a:t>8ED0          MOV	SS,AX     </a:t>
            </a:r>
          </a:p>
          <a:p>
            <a:pPr>
              <a:lnSpc>
                <a:spcPts val="2200"/>
              </a:lnSpc>
            </a:pPr>
            <a:r>
              <a:rPr lang="en-US" altLang="zh-CN" sz="2000" b="1" dirty="0" smtClean="0">
                <a:effectLst>
                  <a:outerShdw blurRad="38100" dist="38100" dir="2700000" algn="tl">
                    <a:srgbClr val="000000">
                      <a:alpha val="43137"/>
                    </a:srgbClr>
                  </a:outerShdw>
                </a:effectLst>
                <a:latin typeface="+mn-ea"/>
                <a:ea typeface="+mn-ea"/>
              </a:rPr>
              <a:t>0000:7C09 </a:t>
            </a:r>
            <a:r>
              <a:rPr lang="en-US" altLang="zh-CN" sz="2000" b="1" dirty="0">
                <a:effectLst>
                  <a:outerShdw blurRad="38100" dist="38100" dir="2700000" algn="tl">
                    <a:srgbClr val="000000">
                      <a:alpha val="43137"/>
                    </a:srgbClr>
                  </a:outerShdw>
                </a:effectLst>
                <a:latin typeface="+mn-ea"/>
                <a:ea typeface="+mn-ea"/>
              </a:rPr>
              <a:t>BC007C        MOV	SP,7C00   </a:t>
            </a:r>
          </a:p>
          <a:p>
            <a:pPr>
              <a:lnSpc>
                <a:spcPts val="2200"/>
              </a:lnSpc>
            </a:pPr>
            <a:r>
              <a:rPr lang="en-US" altLang="zh-CN" sz="2000" b="1" dirty="0" smtClean="0">
                <a:effectLst>
                  <a:outerShdw blurRad="38100" dist="38100" dir="2700000" algn="tl">
                    <a:srgbClr val="000000">
                      <a:alpha val="43137"/>
                    </a:srgbClr>
                  </a:outerShdw>
                </a:effectLst>
                <a:latin typeface="+mn-ea"/>
                <a:ea typeface="+mn-ea"/>
              </a:rPr>
              <a:t>0000:7C0C </a:t>
            </a:r>
            <a:r>
              <a:rPr lang="en-US" altLang="zh-CN" sz="2000" b="1" dirty="0">
                <a:effectLst>
                  <a:outerShdw blurRad="38100" dist="38100" dir="2700000" algn="tl">
                    <a:srgbClr val="000000">
                      <a:alpha val="43137"/>
                    </a:srgbClr>
                  </a:outerShdw>
                </a:effectLst>
                <a:latin typeface="+mn-ea"/>
                <a:ea typeface="+mn-ea"/>
              </a:rPr>
              <a:t>FB            STI	          </a:t>
            </a:r>
          </a:p>
          <a:p>
            <a:pPr>
              <a:lnSpc>
                <a:spcPts val="2200"/>
              </a:lnSpc>
            </a:pPr>
            <a:r>
              <a:rPr lang="en-US" altLang="zh-CN" sz="2000" b="1" dirty="0" smtClean="0">
                <a:effectLst>
                  <a:outerShdw blurRad="38100" dist="38100" dir="2700000" algn="tl">
                    <a:srgbClr val="000000">
                      <a:alpha val="43137"/>
                    </a:srgbClr>
                  </a:outerShdw>
                </a:effectLst>
                <a:latin typeface="+mn-ea"/>
                <a:ea typeface="+mn-ea"/>
              </a:rPr>
              <a:t>0000:7C0D </a:t>
            </a:r>
            <a:r>
              <a:rPr lang="en-US" altLang="zh-CN" sz="2000" b="1" dirty="0">
                <a:effectLst>
                  <a:outerShdw blurRad="38100" dist="38100" dir="2700000" algn="tl">
                    <a:srgbClr val="000000">
                      <a:alpha val="43137"/>
                    </a:srgbClr>
                  </a:outerShdw>
                </a:effectLst>
                <a:latin typeface="+mn-ea"/>
                <a:ea typeface="+mn-ea"/>
              </a:rPr>
              <a:t>FC            CLD	          </a:t>
            </a:r>
          </a:p>
          <a:p>
            <a:pPr>
              <a:lnSpc>
                <a:spcPts val="2200"/>
              </a:lnSpc>
            </a:pPr>
            <a:r>
              <a:rPr lang="en-US" altLang="zh-CN" sz="2000" b="1" dirty="0" smtClean="0">
                <a:effectLst>
                  <a:outerShdw blurRad="38100" dist="38100" dir="2700000" algn="tl">
                    <a:srgbClr val="000000">
                      <a:alpha val="43137"/>
                    </a:srgbClr>
                  </a:outerShdw>
                </a:effectLst>
                <a:latin typeface="+mn-ea"/>
                <a:ea typeface="+mn-ea"/>
              </a:rPr>
              <a:t>0000:7C0E </a:t>
            </a:r>
            <a:r>
              <a:rPr lang="en-US" altLang="zh-CN" sz="2000" b="1" dirty="0">
                <a:effectLst>
                  <a:outerShdw blurRad="38100" dist="38100" dir="2700000" algn="tl">
                    <a:srgbClr val="000000">
                      <a:alpha val="43137"/>
                    </a:srgbClr>
                  </a:outerShdw>
                </a:effectLst>
                <a:latin typeface="+mn-ea"/>
                <a:ea typeface="+mn-ea"/>
              </a:rPr>
              <a:t>89E6          MOV	SI,SP     </a:t>
            </a:r>
          </a:p>
          <a:p>
            <a:pPr>
              <a:lnSpc>
                <a:spcPts val="2200"/>
              </a:lnSpc>
            </a:pPr>
            <a:r>
              <a:rPr lang="en-US" altLang="zh-CN" sz="2000" b="1" dirty="0" smtClean="0">
                <a:effectLst>
                  <a:outerShdw blurRad="38100" dist="38100" dir="2700000" algn="tl">
                    <a:srgbClr val="000000">
                      <a:alpha val="43137"/>
                    </a:srgbClr>
                  </a:outerShdw>
                </a:effectLst>
                <a:latin typeface="+mn-ea"/>
                <a:ea typeface="+mn-ea"/>
              </a:rPr>
              <a:t>0000:7C10 </a:t>
            </a:r>
            <a:r>
              <a:rPr lang="en-US" altLang="zh-CN" sz="2000" b="1" dirty="0">
                <a:effectLst>
                  <a:outerShdw blurRad="38100" dist="38100" dir="2700000" algn="tl">
                    <a:srgbClr val="000000">
                      <a:alpha val="43137"/>
                    </a:srgbClr>
                  </a:outerShdw>
                </a:effectLst>
                <a:latin typeface="+mn-ea"/>
                <a:ea typeface="+mn-ea"/>
              </a:rPr>
              <a:t>BF0006        MOV	DI,0600   </a:t>
            </a:r>
          </a:p>
          <a:p>
            <a:pPr>
              <a:lnSpc>
                <a:spcPts val="2200"/>
              </a:lnSpc>
            </a:pPr>
            <a:r>
              <a:rPr lang="en-US" altLang="zh-CN" sz="2000" b="1" dirty="0" smtClean="0">
                <a:effectLst>
                  <a:outerShdw blurRad="38100" dist="38100" dir="2700000" algn="tl">
                    <a:srgbClr val="000000">
                      <a:alpha val="43137"/>
                    </a:srgbClr>
                  </a:outerShdw>
                </a:effectLst>
                <a:latin typeface="+mn-ea"/>
                <a:ea typeface="+mn-ea"/>
              </a:rPr>
              <a:t>0000:7C13 </a:t>
            </a:r>
            <a:r>
              <a:rPr lang="en-US" altLang="zh-CN" sz="2000" b="1" dirty="0">
                <a:effectLst>
                  <a:outerShdw blurRad="38100" dist="38100" dir="2700000" algn="tl">
                    <a:srgbClr val="000000">
                      <a:alpha val="43137"/>
                    </a:srgbClr>
                  </a:outerShdw>
                </a:effectLst>
                <a:latin typeface="+mn-ea"/>
                <a:ea typeface="+mn-ea"/>
              </a:rPr>
              <a:t>B90001        MOV	CX,0100   </a:t>
            </a:r>
          </a:p>
          <a:p>
            <a:pPr>
              <a:lnSpc>
                <a:spcPts val="2200"/>
              </a:lnSpc>
            </a:pPr>
            <a:r>
              <a:rPr lang="en-US" altLang="zh-CN" sz="2000" b="1" dirty="0" smtClean="0">
                <a:effectLst>
                  <a:outerShdw blurRad="38100" dist="38100" dir="2700000" algn="tl">
                    <a:srgbClr val="000000">
                      <a:alpha val="43137"/>
                    </a:srgbClr>
                  </a:outerShdw>
                </a:effectLst>
                <a:latin typeface="+mn-ea"/>
                <a:ea typeface="+mn-ea"/>
              </a:rPr>
              <a:t>0000:7C16 </a:t>
            </a:r>
            <a:r>
              <a:rPr lang="en-US" altLang="zh-CN" sz="2000" b="1" dirty="0">
                <a:effectLst>
                  <a:outerShdw blurRad="38100" dist="38100" dir="2700000" algn="tl">
                    <a:srgbClr val="000000">
                      <a:alpha val="43137"/>
                    </a:srgbClr>
                  </a:outerShdw>
                </a:effectLst>
                <a:latin typeface="+mn-ea"/>
                <a:ea typeface="+mn-ea"/>
              </a:rPr>
              <a:t>F3            </a:t>
            </a:r>
            <a:r>
              <a:rPr lang="en-US" altLang="zh-CN" sz="2000" b="1" dirty="0">
                <a:solidFill>
                  <a:srgbClr val="0000FF"/>
                </a:solidFill>
                <a:effectLst>
                  <a:outerShdw blurRad="38100" dist="38100" dir="2700000" algn="tl">
                    <a:srgbClr val="000000">
                      <a:alpha val="43137"/>
                    </a:srgbClr>
                  </a:outerShdw>
                </a:effectLst>
                <a:latin typeface="+mn-ea"/>
                <a:ea typeface="+mn-ea"/>
              </a:rPr>
              <a:t>REPZ	</a:t>
            </a:r>
            <a:r>
              <a:rPr lang="en-US" altLang="zh-CN" sz="2000" b="1" dirty="0">
                <a:effectLst>
                  <a:outerShdw blurRad="38100" dist="38100" dir="2700000" algn="tl">
                    <a:srgbClr val="000000">
                      <a:alpha val="43137"/>
                    </a:srgbClr>
                  </a:outerShdw>
                </a:effectLst>
                <a:latin typeface="+mn-ea"/>
                <a:ea typeface="+mn-ea"/>
              </a:rPr>
              <a:t>      </a:t>
            </a:r>
          </a:p>
          <a:p>
            <a:pPr>
              <a:lnSpc>
                <a:spcPts val="2200"/>
              </a:lnSpc>
            </a:pPr>
            <a:r>
              <a:rPr lang="en-US" altLang="zh-CN" sz="2000" b="1" dirty="0" smtClean="0">
                <a:effectLst>
                  <a:outerShdw blurRad="38100" dist="38100" dir="2700000" algn="tl">
                    <a:srgbClr val="000000">
                      <a:alpha val="43137"/>
                    </a:srgbClr>
                  </a:outerShdw>
                </a:effectLst>
                <a:latin typeface="+mn-ea"/>
                <a:ea typeface="+mn-ea"/>
              </a:rPr>
              <a:t>0000:7C17 </a:t>
            </a:r>
            <a:r>
              <a:rPr lang="en-US" altLang="zh-CN" sz="2000" b="1" dirty="0">
                <a:effectLst>
                  <a:outerShdw blurRad="38100" dist="38100" dir="2700000" algn="tl">
                    <a:srgbClr val="000000">
                      <a:alpha val="43137"/>
                    </a:srgbClr>
                  </a:outerShdw>
                </a:effectLst>
                <a:latin typeface="+mn-ea"/>
                <a:ea typeface="+mn-ea"/>
              </a:rPr>
              <a:t>A5            </a:t>
            </a:r>
            <a:r>
              <a:rPr lang="en-US" altLang="zh-CN" sz="2000" b="1" dirty="0">
                <a:solidFill>
                  <a:srgbClr val="0000FF"/>
                </a:solidFill>
                <a:effectLst>
                  <a:outerShdw blurRad="38100" dist="38100" dir="2700000" algn="tl">
                    <a:srgbClr val="000000">
                      <a:alpha val="43137"/>
                    </a:srgbClr>
                  </a:outerShdw>
                </a:effectLst>
                <a:latin typeface="+mn-ea"/>
                <a:ea typeface="+mn-ea"/>
              </a:rPr>
              <a:t>MOVSW</a:t>
            </a:r>
            <a:r>
              <a:rPr lang="en-US" altLang="zh-CN" sz="2000" b="1" dirty="0">
                <a:effectLst>
                  <a:outerShdw blurRad="38100" dist="38100" dir="2700000" algn="tl">
                    <a:srgbClr val="000000">
                      <a:alpha val="43137"/>
                    </a:srgbClr>
                  </a:outerShdw>
                </a:effectLst>
                <a:latin typeface="+mn-ea"/>
                <a:ea typeface="+mn-ea"/>
              </a:rPr>
              <a:t>	      </a:t>
            </a:r>
          </a:p>
          <a:p>
            <a:pPr>
              <a:lnSpc>
                <a:spcPts val="2200"/>
              </a:lnSpc>
            </a:pPr>
            <a:r>
              <a:rPr lang="en-US" altLang="zh-CN" sz="2000" b="1" dirty="0" smtClean="0">
                <a:effectLst>
                  <a:outerShdw blurRad="38100" dist="38100" dir="2700000" algn="tl">
                    <a:srgbClr val="000000">
                      <a:alpha val="43137"/>
                    </a:srgbClr>
                  </a:outerShdw>
                </a:effectLst>
                <a:latin typeface="+mn-ea"/>
                <a:ea typeface="+mn-ea"/>
              </a:rPr>
              <a:t>0000:7C18 </a:t>
            </a:r>
            <a:r>
              <a:rPr lang="en-US" altLang="zh-CN" sz="2000" b="1" dirty="0">
                <a:effectLst>
                  <a:outerShdw blurRad="38100" dist="38100" dir="2700000" algn="tl">
                    <a:srgbClr val="000000">
                      <a:alpha val="43137"/>
                    </a:srgbClr>
                  </a:outerShdw>
                </a:effectLst>
                <a:latin typeface="+mn-ea"/>
                <a:ea typeface="+mn-ea"/>
              </a:rPr>
              <a:t>EADC060000    </a:t>
            </a:r>
            <a:r>
              <a:rPr lang="en-US" altLang="zh-CN" sz="2000" b="1" dirty="0">
                <a:solidFill>
                  <a:srgbClr val="FF0000"/>
                </a:solidFill>
                <a:effectLst>
                  <a:outerShdw blurRad="38100" dist="38100" dir="2700000" algn="tl">
                    <a:srgbClr val="000000">
                      <a:alpha val="43137"/>
                    </a:srgbClr>
                  </a:outerShdw>
                </a:effectLst>
                <a:latin typeface="+mn-ea"/>
                <a:ea typeface="+mn-ea"/>
              </a:rPr>
              <a:t>JMP	0000:06DC </a:t>
            </a:r>
          </a:p>
        </p:txBody>
      </p:sp>
      <p:sp>
        <p:nvSpPr>
          <p:cNvPr id="8" name="矩形标注 7"/>
          <p:cNvSpPr/>
          <p:nvPr/>
        </p:nvSpPr>
        <p:spPr>
          <a:xfrm>
            <a:off x="5796136" y="3068960"/>
            <a:ext cx="3024336" cy="1178401"/>
          </a:xfrm>
          <a:prstGeom prst="wedgeRectCallout">
            <a:avLst>
              <a:gd name="adj1" fmla="val -48496"/>
              <a:gd name="adj2" fmla="val 88953"/>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smtClean="0">
                <a:solidFill>
                  <a:srgbClr val="0000FF"/>
                </a:solidFill>
                <a:effectLst>
                  <a:outerShdw blurRad="38100" dist="38100" dir="2700000" algn="tl">
                    <a:srgbClr val="000000">
                      <a:alpha val="43137"/>
                    </a:srgbClr>
                  </a:outerShdw>
                </a:effectLst>
              </a:rPr>
              <a:t>复制</a:t>
            </a:r>
            <a:r>
              <a:rPr lang="en-US" altLang="zh-CN" b="1" dirty="0" smtClean="0">
                <a:solidFill>
                  <a:srgbClr val="0000FF"/>
                </a:solidFill>
                <a:effectLst>
                  <a:outerShdw blurRad="38100" dist="38100" dir="2700000" algn="tl">
                    <a:srgbClr val="000000">
                      <a:alpha val="43137"/>
                    </a:srgbClr>
                  </a:outerShdw>
                </a:effectLst>
              </a:rPr>
              <a:t>MBR</a:t>
            </a:r>
            <a:r>
              <a:rPr lang="zh-CN" altLang="en-US" b="1" dirty="0" smtClean="0">
                <a:solidFill>
                  <a:srgbClr val="0000FF"/>
                </a:solidFill>
                <a:effectLst>
                  <a:outerShdw blurRad="38100" dist="38100" dir="2700000" algn="tl">
                    <a:srgbClr val="000000">
                      <a:alpha val="43137"/>
                    </a:srgbClr>
                  </a:outerShdw>
                </a:effectLst>
              </a:rPr>
              <a:t>（</a:t>
            </a:r>
            <a:r>
              <a:rPr lang="en-US" altLang="zh-CN" b="1" dirty="0" smtClean="0">
                <a:solidFill>
                  <a:srgbClr val="0000FF"/>
                </a:solidFill>
                <a:effectLst>
                  <a:outerShdw blurRad="38100" dist="38100" dir="2700000" algn="tl">
                    <a:srgbClr val="000000">
                      <a:alpha val="43137"/>
                    </a:srgbClr>
                  </a:outerShdw>
                </a:effectLst>
              </a:rPr>
              <a:t>512</a:t>
            </a:r>
            <a:r>
              <a:rPr lang="zh-CN" altLang="en-US" b="1" dirty="0" smtClean="0">
                <a:solidFill>
                  <a:srgbClr val="0000FF"/>
                </a:solidFill>
                <a:effectLst>
                  <a:outerShdw blurRad="38100" dist="38100" dir="2700000" algn="tl">
                    <a:srgbClr val="000000">
                      <a:alpha val="43137"/>
                    </a:srgbClr>
                  </a:outerShdw>
                </a:effectLst>
              </a:rPr>
              <a:t>字节）</a:t>
            </a:r>
            <a:endParaRPr lang="en-US" altLang="zh-CN" b="1" dirty="0" smtClean="0">
              <a:solidFill>
                <a:srgbClr val="0000FF"/>
              </a:solidFill>
              <a:effectLst>
                <a:outerShdw blurRad="38100" dist="38100" dir="2700000" algn="tl">
                  <a:srgbClr val="000000">
                    <a:alpha val="43137"/>
                  </a:srgbClr>
                </a:outerShdw>
              </a:effectLst>
            </a:endParaRPr>
          </a:p>
          <a:p>
            <a:r>
              <a:rPr lang="zh-CN" altLang="en-US" b="1" dirty="0" smtClean="0">
                <a:solidFill>
                  <a:srgbClr val="0000FF"/>
                </a:solidFill>
                <a:effectLst>
                  <a:outerShdw blurRad="38100" dist="38100" dir="2700000" algn="tl">
                    <a:srgbClr val="000000">
                      <a:alpha val="43137"/>
                    </a:srgbClr>
                  </a:outerShdw>
                </a:effectLst>
              </a:rPr>
              <a:t>从</a:t>
            </a:r>
            <a:r>
              <a:rPr lang="en-US" altLang="zh-CN" b="1" dirty="0" smtClean="0">
                <a:solidFill>
                  <a:srgbClr val="0000FF"/>
                </a:solidFill>
                <a:effectLst>
                  <a:outerShdw blurRad="38100" dist="38100" dir="2700000" algn="tl">
                    <a:srgbClr val="000000">
                      <a:alpha val="43137"/>
                    </a:srgbClr>
                  </a:outerShdw>
                </a:effectLst>
              </a:rPr>
              <a:t>0000:7C00</a:t>
            </a:r>
            <a:r>
              <a:rPr lang="zh-CN" altLang="en-US" b="1" dirty="0" smtClean="0">
                <a:solidFill>
                  <a:srgbClr val="0000FF"/>
                </a:solidFill>
                <a:effectLst>
                  <a:outerShdw blurRad="38100" dist="38100" dir="2700000" algn="tl">
                    <a:srgbClr val="000000">
                      <a:alpha val="43137"/>
                    </a:srgbClr>
                  </a:outerShdw>
                </a:effectLst>
              </a:rPr>
              <a:t>处开始</a:t>
            </a:r>
            <a:endParaRPr lang="en-US" altLang="zh-CN" b="1" dirty="0" smtClean="0">
              <a:solidFill>
                <a:srgbClr val="0000FF"/>
              </a:solidFill>
              <a:effectLst>
                <a:outerShdw blurRad="38100" dist="38100" dir="2700000" algn="tl">
                  <a:srgbClr val="000000">
                    <a:alpha val="43137"/>
                  </a:srgbClr>
                </a:outerShdw>
              </a:effectLst>
            </a:endParaRPr>
          </a:p>
          <a:p>
            <a:r>
              <a:rPr lang="zh-CN" altLang="en-US" b="1" dirty="0" smtClean="0">
                <a:solidFill>
                  <a:srgbClr val="0000FF"/>
                </a:solidFill>
                <a:effectLst>
                  <a:outerShdw blurRad="38100" dist="38100" dir="2700000" algn="tl">
                    <a:srgbClr val="000000">
                      <a:alpha val="43137"/>
                    </a:srgbClr>
                  </a:outerShdw>
                </a:effectLst>
              </a:rPr>
              <a:t>到</a:t>
            </a:r>
            <a:r>
              <a:rPr lang="en-US" altLang="zh-CN" b="1" dirty="0" smtClean="0">
                <a:solidFill>
                  <a:srgbClr val="0000FF"/>
                </a:solidFill>
                <a:effectLst>
                  <a:outerShdw blurRad="38100" dist="38100" dir="2700000" algn="tl">
                    <a:srgbClr val="000000">
                      <a:alpha val="43137"/>
                    </a:srgbClr>
                  </a:outerShdw>
                </a:effectLst>
              </a:rPr>
              <a:t>0000:0600</a:t>
            </a:r>
            <a:r>
              <a:rPr lang="zh-CN" altLang="en-US" b="1" dirty="0" smtClean="0">
                <a:solidFill>
                  <a:srgbClr val="0000FF"/>
                </a:solidFill>
                <a:effectLst>
                  <a:outerShdw blurRad="38100" dist="38100" dir="2700000" algn="tl">
                    <a:srgbClr val="000000">
                      <a:alpha val="43137"/>
                    </a:srgbClr>
                  </a:outerShdw>
                </a:effectLst>
              </a:rPr>
              <a:t>处开始</a:t>
            </a:r>
            <a:endParaRPr lang="zh-CN" altLang="en-US" sz="2000" b="1" dirty="0">
              <a:solidFill>
                <a:srgbClr val="0000FF"/>
              </a:solidFill>
            </a:endParaRPr>
          </a:p>
        </p:txBody>
      </p:sp>
      <p:sp>
        <p:nvSpPr>
          <p:cNvPr id="9" name="矩形标注 8"/>
          <p:cNvSpPr/>
          <p:nvPr/>
        </p:nvSpPr>
        <p:spPr>
          <a:xfrm>
            <a:off x="5940152" y="5103762"/>
            <a:ext cx="3024336" cy="1178401"/>
          </a:xfrm>
          <a:prstGeom prst="wedgeRectCallout">
            <a:avLst>
              <a:gd name="adj1" fmla="val -60765"/>
              <a:gd name="adj2" fmla="val 4047"/>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smtClean="0">
                <a:solidFill>
                  <a:srgbClr val="0000FF"/>
                </a:solidFill>
                <a:effectLst>
                  <a:outerShdw blurRad="38100" dist="38100" dir="2700000" algn="tl">
                    <a:srgbClr val="000000">
                      <a:alpha val="43137"/>
                    </a:srgbClr>
                  </a:outerShdw>
                </a:effectLst>
              </a:rPr>
              <a:t>跳转到</a:t>
            </a:r>
            <a:r>
              <a:rPr lang="en-US" altLang="zh-CN" b="1" dirty="0" smtClean="0">
                <a:solidFill>
                  <a:srgbClr val="0000FF"/>
                </a:solidFill>
                <a:effectLst>
                  <a:outerShdw blurRad="38100" dist="38100" dir="2700000" algn="tl">
                    <a:srgbClr val="000000">
                      <a:alpha val="43137"/>
                    </a:srgbClr>
                  </a:outerShdw>
                </a:effectLst>
              </a:rPr>
              <a:t>0000:06DC</a:t>
            </a:r>
            <a:r>
              <a:rPr lang="zh-CN" altLang="en-US" b="1" dirty="0" smtClean="0">
                <a:solidFill>
                  <a:srgbClr val="0000FF"/>
                </a:solidFill>
                <a:effectLst>
                  <a:outerShdw blurRad="38100" dist="38100" dir="2700000" algn="tl">
                    <a:srgbClr val="000000">
                      <a:alpha val="43137"/>
                    </a:srgbClr>
                  </a:outerShdw>
                </a:effectLst>
              </a:rPr>
              <a:t>处</a:t>
            </a:r>
            <a:endParaRPr lang="en-US" altLang="zh-CN" b="1" dirty="0" smtClean="0">
              <a:solidFill>
                <a:srgbClr val="0000FF"/>
              </a:solidFill>
              <a:effectLst>
                <a:outerShdw blurRad="38100" dist="38100" dir="2700000" algn="tl">
                  <a:srgbClr val="000000">
                    <a:alpha val="43137"/>
                  </a:srgbClr>
                </a:outerShdw>
              </a:effectLst>
            </a:endParaRPr>
          </a:p>
          <a:p>
            <a:r>
              <a:rPr lang="zh-CN" altLang="en-US" b="1" dirty="0" smtClean="0">
                <a:solidFill>
                  <a:srgbClr val="0000FF"/>
                </a:solidFill>
                <a:effectLst>
                  <a:outerShdw blurRad="38100" dist="38100" dir="2700000" algn="tl">
                    <a:srgbClr val="000000">
                      <a:alpha val="43137"/>
                    </a:srgbClr>
                  </a:outerShdw>
                </a:effectLst>
              </a:rPr>
              <a:t>搬移后，继续执行</a:t>
            </a:r>
            <a:endParaRPr lang="zh-CN" altLang="en-US" sz="2000" b="1" dirty="0">
              <a:solidFill>
                <a:srgbClr val="0000FF"/>
              </a:solidFill>
            </a:endParaRPr>
          </a:p>
        </p:txBody>
      </p:sp>
      <p:sp>
        <p:nvSpPr>
          <p:cNvPr id="10" name="圆角矩形标注 9"/>
          <p:cNvSpPr/>
          <p:nvPr/>
        </p:nvSpPr>
        <p:spPr>
          <a:xfrm>
            <a:off x="4716016" y="990310"/>
            <a:ext cx="3024709" cy="792088"/>
          </a:xfrm>
          <a:prstGeom prst="wedgeRoundRectCallout">
            <a:avLst>
              <a:gd name="adj1" fmla="val -38140"/>
              <a:gd name="adj2" fmla="val 87268"/>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smtClean="0">
                <a:solidFill>
                  <a:srgbClr val="FF0000"/>
                </a:solidFill>
                <a:effectLst>
                  <a:outerShdw blurRad="38100" dist="38100" dir="2700000" algn="tl">
                    <a:srgbClr val="000000">
                      <a:alpha val="43137"/>
                    </a:srgbClr>
                  </a:outerShdw>
                </a:effectLst>
                <a:latin typeface="+mn-ea"/>
              </a:rPr>
              <a:t>DOS6.22</a:t>
            </a:r>
            <a:r>
              <a:rPr lang="zh-CN" altLang="en-US" sz="2000" b="1" dirty="0" smtClean="0">
                <a:solidFill>
                  <a:srgbClr val="FF0000"/>
                </a:solidFill>
                <a:effectLst>
                  <a:outerShdw blurRad="38100" dist="38100" dir="2700000" algn="tl">
                    <a:srgbClr val="000000">
                      <a:alpha val="43137"/>
                    </a:srgbClr>
                  </a:outerShdw>
                </a:effectLst>
                <a:latin typeface="+mn-ea"/>
              </a:rPr>
              <a:t>系统</a:t>
            </a:r>
            <a:endParaRPr lang="en-US" altLang="zh-CN" sz="2000" b="1" dirty="0" smtClean="0">
              <a:solidFill>
                <a:srgbClr val="FF0000"/>
              </a:solidFill>
              <a:effectLst>
                <a:outerShdw blurRad="38100" dist="38100" dir="2700000" algn="tl">
                  <a:srgbClr val="000000">
                    <a:alpha val="43137"/>
                  </a:srgbClr>
                </a:outerShdw>
              </a:effectLst>
              <a:latin typeface="+mn-ea"/>
            </a:endParaRPr>
          </a:p>
          <a:p>
            <a:r>
              <a:rPr lang="zh-CN" altLang="en-US" sz="2000" b="1" dirty="0" smtClean="0">
                <a:solidFill>
                  <a:srgbClr val="FF0000"/>
                </a:solidFill>
                <a:effectLst>
                  <a:outerShdw blurRad="38100" dist="38100" dir="2700000" algn="tl">
                    <a:srgbClr val="000000">
                      <a:alpha val="43137"/>
                    </a:srgbClr>
                  </a:outerShdw>
                </a:effectLst>
                <a:latin typeface="+mn-ea"/>
              </a:rPr>
              <a:t>主引导程序开始代码</a:t>
            </a:r>
            <a:endParaRPr lang="zh-CN" altLang="en-US" sz="2000" b="1" dirty="0">
              <a:solidFill>
                <a:srgbClr val="FF0000"/>
              </a:solidFill>
              <a:effectLst>
                <a:outerShdw blurRad="38100" dist="38100" dir="2700000" algn="tl">
                  <a:srgbClr val="000000">
                    <a:alpha val="43137"/>
                  </a:srgbClr>
                </a:outerShdw>
              </a:effectLst>
              <a:latin typeface="+mn-ea"/>
            </a:endParaRPr>
          </a:p>
        </p:txBody>
      </p:sp>
    </p:spTree>
    <p:extLst>
      <p:ext uri="{BB962C8B-B14F-4D97-AF65-F5344CB8AC3E}">
        <p14:creationId xmlns:p14="http://schemas.microsoft.com/office/powerpoint/2010/main" val="3577732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9750" y="260350"/>
            <a:ext cx="8281988" cy="647700"/>
          </a:xfrm>
        </p:spPr>
        <p:txBody>
          <a:bodyPr/>
          <a:lstStyle/>
          <a:p>
            <a:pPr eaLnBrk="1" hangingPunct="1"/>
            <a:r>
              <a:rPr lang="en-US" altLang="zh-CN" b="1" dirty="0" smtClean="0">
                <a:solidFill>
                  <a:srgbClr val="0000FF"/>
                </a:solidFill>
              </a:rPr>
              <a:t>7.2.3  </a:t>
            </a:r>
            <a:r>
              <a:rPr lang="zh-CN" altLang="en-US" b="1" dirty="0" smtClean="0">
                <a:solidFill>
                  <a:srgbClr val="0000FF"/>
                </a:solidFill>
              </a:rPr>
              <a:t>主引导记录</a:t>
            </a:r>
          </a:p>
        </p:txBody>
      </p:sp>
      <p:sp>
        <p:nvSpPr>
          <p:cNvPr id="5"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主引导程序代码分析</a:t>
            </a:r>
            <a:endParaRPr lang="zh-CN" altLang="en-US" sz="2800" b="1" dirty="0">
              <a:solidFill>
                <a:srgbClr val="0000FF"/>
              </a:solidFill>
            </a:endParaRPr>
          </a:p>
        </p:txBody>
      </p:sp>
      <p:sp>
        <p:nvSpPr>
          <p:cNvPr id="6" name="矩形 5"/>
          <p:cNvSpPr/>
          <p:nvPr/>
        </p:nvSpPr>
        <p:spPr>
          <a:xfrm>
            <a:off x="611187" y="1628800"/>
            <a:ext cx="7921625" cy="4708981"/>
          </a:xfrm>
          <a:prstGeom prst="rect">
            <a:avLst/>
          </a:prstGeom>
        </p:spPr>
        <p:txBody>
          <a:bodyPr wrap="square">
            <a:spAutoFit/>
          </a:bodyPr>
          <a:lstStyle/>
          <a:p>
            <a:pPr marL="342900" indent="-342900">
              <a:lnSpc>
                <a:spcPts val="3600"/>
              </a:lnSpc>
              <a:buFont typeface="Wingdings" pitchFamily="2" charset="2"/>
              <a:buChar char="ü"/>
              <a:defRPr/>
            </a:pPr>
            <a:r>
              <a:rPr lang="zh-CN" altLang="en-US" sz="2400" b="1" dirty="0" smtClean="0">
                <a:effectLst>
                  <a:outerShdw blurRad="38100" dist="38100" dir="2700000" algn="tl">
                    <a:srgbClr val="000000">
                      <a:alpha val="43137"/>
                    </a:srgbClr>
                  </a:outerShdw>
                </a:effectLst>
                <a:latin typeface="+mn-ea"/>
                <a:ea typeface="+mn-ea"/>
              </a:rPr>
              <a:t>识别当前活动分区</a:t>
            </a:r>
            <a:endParaRPr lang="en-US" altLang="zh-CN" sz="2400" b="1" dirty="0" smtClean="0">
              <a:effectLst>
                <a:outerShdw blurRad="38100" dist="38100" dir="2700000" algn="tl">
                  <a:srgbClr val="000000">
                    <a:alpha val="43137"/>
                  </a:srgbClr>
                </a:outerShdw>
              </a:effectLst>
              <a:latin typeface="+mn-ea"/>
              <a:ea typeface="+mn-ea"/>
            </a:endParaRPr>
          </a:p>
          <a:p>
            <a:pPr marL="342900" indent="-342900">
              <a:lnSpc>
                <a:spcPts val="3600"/>
              </a:lnSpc>
              <a:buFont typeface="Arial" pitchFamily="34" charset="0"/>
              <a:buChar char="•"/>
              <a:defRPr/>
            </a:pPr>
            <a:r>
              <a:rPr lang="zh-CN" altLang="en-US" sz="2400" b="1" dirty="0" smtClean="0">
                <a:effectLst>
                  <a:outerShdw blurRad="38100" dist="38100" dir="2700000" algn="tl">
                    <a:srgbClr val="000000">
                      <a:alpha val="43137"/>
                    </a:srgbClr>
                  </a:outerShdw>
                </a:effectLst>
                <a:latin typeface="+mn-ea"/>
                <a:ea typeface="+mn-ea"/>
              </a:rPr>
              <a:t>所谓分区指磁盘上的一段连续区域。引入分区概念后，一</a:t>
            </a:r>
            <a:r>
              <a:rPr lang="zh-CN" altLang="en-US" sz="2400" b="1" dirty="0">
                <a:effectLst>
                  <a:outerShdw blurRad="38100" dist="38100" dir="2700000" algn="tl">
                    <a:srgbClr val="000000">
                      <a:alpha val="43137"/>
                    </a:srgbClr>
                  </a:outerShdw>
                </a:effectLst>
                <a:latin typeface="+mn-ea"/>
                <a:ea typeface="+mn-ea"/>
              </a:rPr>
              <a:t>个物理</a:t>
            </a:r>
            <a:r>
              <a:rPr lang="zh-CN" altLang="en-US" sz="2400" b="1" dirty="0" smtClean="0">
                <a:effectLst>
                  <a:outerShdw blurRad="38100" dist="38100" dir="2700000" algn="tl">
                    <a:srgbClr val="000000">
                      <a:alpha val="43137"/>
                    </a:srgbClr>
                  </a:outerShdw>
                </a:effectLst>
                <a:latin typeface="+mn-ea"/>
                <a:ea typeface="+mn-ea"/>
              </a:rPr>
              <a:t>硬盘可分为</a:t>
            </a:r>
            <a:r>
              <a:rPr lang="zh-CN" altLang="en-US" sz="2400" b="1" dirty="0">
                <a:effectLst>
                  <a:outerShdw blurRad="38100" dist="38100" dir="2700000" algn="tl">
                    <a:srgbClr val="000000">
                      <a:alpha val="43137"/>
                    </a:srgbClr>
                  </a:outerShdw>
                </a:effectLst>
                <a:latin typeface="+mn-ea"/>
                <a:ea typeface="+mn-ea"/>
              </a:rPr>
              <a:t>几个较小的逻辑</a:t>
            </a:r>
            <a:r>
              <a:rPr lang="zh-CN" altLang="en-US" sz="2400" b="1" dirty="0" smtClean="0">
                <a:effectLst>
                  <a:outerShdw blurRad="38100" dist="38100" dir="2700000" algn="tl">
                    <a:srgbClr val="000000">
                      <a:alpha val="43137"/>
                    </a:srgbClr>
                  </a:outerShdw>
                </a:effectLst>
                <a:latin typeface="+mn-ea"/>
                <a:ea typeface="+mn-ea"/>
              </a:rPr>
              <a:t>分区。在不同的磁盘分区，可以安装不同的操作系统，这样可以在硬盘上安装多个操作系统。当前使用操作系统所在的分区，被称为活动分区。</a:t>
            </a:r>
            <a:endParaRPr lang="en-US" altLang="zh-CN" sz="2400" b="1" dirty="0" smtClean="0">
              <a:effectLst>
                <a:outerShdw blurRad="38100" dist="38100" dir="2700000" algn="tl">
                  <a:srgbClr val="000000">
                    <a:alpha val="43137"/>
                  </a:srgbClr>
                </a:outerShdw>
              </a:effectLst>
              <a:latin typeface="+mn-ea"/>
              <a:ea typeface="+mn-ea"/>
            </a:endParaRPr>
          </a:p>
          <a:p>
            <a:pPr marL="342900" indent="-342900">
              <a:lnSpc>
                <a:spcPts val="3600"/>
              </a:lnSpc>
              <a:buFont typeface="Arial" pitchFamily="34" charset="0"/>
              <a:buChar char="•"/>
              <a:defRPr/>
            </a:pPr>
            <a:r>
              <a:rPr lang="zh-CN" altLang="en-US" sz="2400" b="1" dirty="0">
                <a:effectLst>
                  <a:outerShdw blurRad="38100" dist="38100" dir="2700000" algn="tl">
                    <a:srgbClr val="000000">
                      <a:alpha val="43137"/>
                    </a:srgbClr>
                  </a:outerShdw>
                </a:effectLst>
                <a:latin typeface="+mn-ea"/>
              </a:rPr>
              <a:t>主引导记录中含有一张磁盘分区表</a:t>
            </a:r>
            <a:r>
              <a:rPr lang="zh-CN" altLang="en-US" sz="2400" b="1" dirty="0" smtClean="0">
                <a:effectLst>
                  <a:outerShdw blurRad="38100" dist="38100" dir="2700000" algn="tl">
                    <a:srgbClr val="000000">
                      <a:alpha val="43137"/>
                    </a:srgbClr>
                  </a:outerShdw>
                </a:effectLst>
                <a:latin typeface="+mn-ea"/>
              </a:rPr>
              <a:t>。分区表含有</a:t>
            </a:r>
            <a:r>
              <a:rPr lang="en-US" altLang="zh-CN" sz="2400" b="1" dirty="0" smtClean="0">
                <a:effectLst>
                  <a:outerShdw blurRad="38100" dist="38100" dir="2700000" algn="tl">
                    <a:srgbClr val="000000">
                      <a:alpha val="43137"/>
                    </a:srgbClr>
                  </a:outerShdw>
                </a:effectLst>
                <a:latin typeface="+mn-ea"/>
              </a:rPr>
              <a:t>4</a:t>
            </a:r>
            <a:r>
              <a:rPr lang="zh-CN" altLang="en-US" sz="2400" b="1" dirty="0" smtClean="0">
                <a:effectLst>
                  <a:outerShdw blurRad="38100" dist="38100" dir="2700000" algn="tl">
                    <a:srgbClr val="000000">
                      <a:alpha val="43137"/>
                    </a:srgbClr>
                  </a:outerShdw>
                </a:effectLst>
                <a:latin typeface="+mn-ea"/>
              </a:rPr>
              <a:t>项，可以表示</a:t>
            </a:r>
            <a:r>
              <a:rPr lang="en-US" altLang="zh-CN" sz="2400" b="1" dirty="0" smtClean="0">
                <a:effectLst>
                  <a:outerShdw blurRad="38100" dist="38100" dir="2700000" algn="tl">
                    <a:srgbClr val="000000">
                      <a:alpha val="43137"/>
                    </a:srgbClr>
                  </a:outerShdw>
                </a:effectLst>
                <a:latin typeface="+mn-ea"/>
              </a:rPr>
              <a:t>4</a:t>
            </a:r>
            <a:r>
              <a:rPr lang="zh-CN" altLang="en-US" sz="2400" b="1" dirty="0" smtClean="0">
                <a:effectLst>
                  <a:outerShdw blurRad="38100" dist="38100" dir="2700000" algn="tl">
                    <a:srgbClr val="000000">
                      <a:alpha val="43137"/>
                    </a:srgbClr>
                  </a:outerShdw>
                </a:effectLst>
                <a:latin typeface="+mn-ea"/>
              </a:rPr>
              <a:t>个分区。每项</a:t>
            </a:r>
            <a:r>
              <a:rPr lang="en-US" altLang="zh-CN" sz="2400" b="1" dirty="0" smtClean="0">
                <a:effectLst>
                  <a:outerShdw blurRad="38100" dist="38100" dir="2700000" algn="tl">
                    <a:srgbClr val="000000">
                      <a:alpha val="43137"/>
                    </a:srgbClr>
                  </a:outerShdw>
                </a:effectLst>
                <a:latin typeface="+mn-ea"/>
              </a:rPr>
              <a:t>16</a:t>
            </a:r>
            <a:r>
              <a:rPr lang="zh-CN" altLang="en-US" sz="2400" b="1" dirty="0" smtClean="0">
                <a:effectLst>
                  <a:outerShdw blurRad="38100" dist="38100" dir="2700000" algn="tl">
                    <a:srgbClr val="000000">
                      <a:alpha val="43137"/>
                    </a:srgbClr>
                  </a:outerShdw>
                </a:effectLst>
                <a:latin typeface="+mn-ea"/>
              </a:rPr>
              <a:t>个字节，由分区标记、分区起始扇区地址等信息构成。识别分区标记，可以识别出活动分区。</a:t>
            </a:r>
            <a:endParaRPr lang="en-US" altLang="zh-CN" sz="2400" b="1" dirty="0">
              <a:effectLst>
                <a:outerShdw blurRad="38100" dist="38100" dir="2700000" algn="tl">
                  <a:srgbClr val="000000">
                    <a:alpha val="43137"/>
                  </a:srgbClr>
                </a:outerShdw>
              </a:effectLst>
              <a:latin typeface="+mn-ea"/>
              <a:ea typeface="+mn-ea"/>
            </a:endParaRPr>
          </a:p>
        </p:txBody>
      </p:sp>
    </p:spTree>
    <p:extLst>
      <p:ext uri="{BB962C8B-B14F-4D97-AF65-F5344CB8AC3E}">
        <p14:creationId xmlns:p14="http://schemas.microsoft.com/office/powerpoint/2010/main" val="25656970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9750" y="260350"/>
            <a:ext cx="8281988" cy="647700"/>
          </a:xfrm>
        </p:spPr>
        <p:txBody>
          <a:bodyPr/>
          <a:lstStyle/>
          <a:p>
            <a:pPr eaLnBrk="1" hangingPunct="1"/>
            <a:r>
              <a:rPr lang="en-US" altLang="zh-CN" b="1" dirty="0" smtClean="0">
                <a:solidFill>
                  <a:srgbClr val="0000FF"/>
                </a:solidFill>
              </a:rPr>
              <a:t>7.2.3  </a:t>
            </a:r>
            <a:r>
              <a:rPr lang="zh-CN" altLang="en-US" b="1" dirty="0" smtClean="0">
                <a:solidFill>
                  <a:srgbClr val="0000FF"/>
                </a:solidFill>
              </a:rPr>
              <a:t>主引导记录</a:t>
            </a:r>
          </a:p>
        </p:txBody>
      </p:sp>
      <p:sp>
        <p:nvSpPr>
          <p:cNvPr id="5"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主引导程序代码分析</a:t>
            </a:r>
            <a:endParaRPr lang="zh-CN" altLang="en-US" sz="2800" b="1" dirty="0">
              <a:solidFill>
                <a:srgbClr val="0000FF"/>
              </a:solidFill>
            </a:endParaRPr>
          </a:p>
        </p:txBody>
      </p:sp>
      <p:sp>
        <p:nvSpPr>
          <p:cNvPr id="6" name="矩形 5"/>
          <p:cNvSpPr/>
          <p:nvPr/>
        </p:nvSpPr>
        <p:spPr>
          <a:xfrm>
            <a:off x="611187" y="1628800"/>
            <a:ext cx="7921625" cy="490519"/>
          </a:xfrm>
          <a:prstGeom prst="rect">
            <a:avLst/>
          </a:prstGeom>
        </p:spPr>
        <p:txBody>
          <a:bodyPr wrap="square">
            <a:spAutoFit/>
          </a:bodyPr>
          <a:lstStyle/>
          <a:p>
            <a:pPr marL="342900" indent="-342900">
              <a:lnSpc>
                <a:spcPts val="3600"/>
              </a:lnSpc>
              <a:buFont typeface="Wingdings" pitchFamily="2" charset="2"/>
              <a:buChar char="ü"/>
              <a:defRPr/>
            </a:pPr>
            <a:r>
              <a:rPr lang="zh-CN" altLang="en-US" sz="2400" b="1" dirty="0" smtClean="0">
                <a:solidFill>
                  <a:srgbClr val="0000FF"/>
                </a:solidFill>
                <a:effectLst>
                  <a:outerShdw blurRad="38100" dist="38100" dir="2700000" algn="tl">
                    <a:srgbClr val="000000">
                      <a:alpha val="43137"/>
                    </a:srgbClr>
                  </a:outerShdw>
                </a:effectLst>
                <a:latin typeface="+mn-ea"/>
                <a:ea typeface="+mn-ea"/>
              </a:rPr>
              <a:t>读取操作系统引导程序</a:t>
            </a:r>
            <a:endParaRPr lang="en-US" altLang="zh-CN" sz="2400" b="1" dirty="0" smtClean="0">
              <a:solidFill>
                <a:srgbClr val="0000FF"/>
              </a:solidFill>
              <a:effectLst>
                <a:outerShdw blurRad="38100" dist="38100" dir="2700000" algn="tl">
                  <a:srgbClr val="000000">
                    <a:alpha val="43137"/>
                  </a:srgbClr>
                </a:outerShdw>
              </a:effectLst>
              <a:latin typeface="+mn-ea"/>
              <a:ea typeface="+mn-ea"/>
            </a:endParaRPr>
          </a:p>
        </p:txBody>
      </p:sp>
      <p:sp>
        <p:nvSpPr>
          <p:cNvPr id="7" name="TextBox 6"/>
          <p:cNvSpPr txBox="1"/>
          <p:nvPr/>
        </p:nvSpPr>
        <p:spPr>
          <a:xfrm>
            <a:off x="683568" y="2191327"/>
            <a:ext cx="7200800" cy="4042132"/>
          </a:xfrm>
          <a:prstGeom prst="rect">
            <a:avLst/>
          </a:prstGeom>
          <a:solidFill>
            <a:srgbClr val="FFFFCC"/>
          </a:solidFill>
        </p:spPr>
        <p:txBody>
          <a:bodyPr wrap="square" rtlCol="0">
            <a:spAutoFit/>
          </a:bodyPr>
          <a:lstStyle/>
          <a:p>
            <a:pPr>
              <a:lnSpc>
                <a:spcPts val="2200"/>
              </a:lnSpc>
            </a:pPr>
            <a:r>
              <a:rPr lang="en-US" altLang="zh-CN" sz="2000" b="1" dirty="0">
                <a:effectLst>
                  <a:outerShdw blurRad="38100" dist="38100" dir="2700000" algn="tl">
                    <a:srgbClr val="000000">
                      <a:alpha val="43137"/>
                    </a:srgbClr>
                  </a:outerShdw>
                </a:effectLst>
                <a:latin typeface="+mn-ea"/>
                <a:ea typeface="+mn-ea"/>
              </a:rPr>
              <a:t>0000:0661 666800000000  </a:t>
            </a:r>
            <a:r>
              <a:rPr lang="en-US" altLang="zh-CN" sz="2000" b="1" dirty="0" smtClean="0">
                <a:effectLst>
                  <a:outerShdw blurRad="38100" dist="38100" dir="2700000" algn="tl">
                    <a:srgbClr val="000000">
                      <a:alpha val="43137"/>
                    </a:srgbClr>
                  </a:outerShdw>
                </a:effectLst>
                <a:latin typeface="+mn-ea"/>
                <a:ea typeface="+mn-ea"/>
              </a:rPr>
              <a:t>PUSH  00000000</a:t>
            </a:r>
            <a:endParaRPr lang="zh-CN" altLang="en-US" sz="2000" b="1" dirty="0">
              <a:effectLst>
                <a:outerShdw blurRad="38100" dist="38100" dir="2700000" algn="tl">
                  <a:srgbClr val="000000">
                    <a:alpha val="43137"/>
                  </a:srgbClr>
                </a:outerShdw>
              </a:effectLst>
              <a:latin typeface="+mn-ea"/>
              <a:ea typeface="+mn-ea"/>
            </a:endParaRPr>
          </a:p>
          <a:p>
            <a:pPr>
              <a:lnSpc>
                <a:spcPts val="2200"/>
              </a:lnSpc>
            </a:pPr>
            <a:r>
              <a:rPr lang="en-US" altLang="zh-CN" sz="2000" b="1" dirty="0">
                <a:effectLst>
                  <a:outerShdw blurRad="38100" dist="38100" dir="2700000" algn="tl">
                    <a:srgbClr val="000000">
                      <a:alpha val="43137"/>
                    </a:srgbClr>
                  </a:outerShdw>
                </a:effectLst>
                <a:latin typeface="+mn-ea"/>
                <a:ea typeface="+mn-ea"/>
              </a:rPr>
              <a:t>0000:0667 66FF7608 </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rPr>
              <a:t>PUSH</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dword</a:t>
            </a: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ptr</a:t>
            </a:r>
            <a:r>
              <a:rPr lang="en-US" altLang="zh-CN" sz="2000" b="1" dirty="0">
                <a:effectLst>
                  <a:outerShdw blurRad="38100" dist="38100" dir="2700000" algn="tl">
                    <a:srgbClr val="000000">
                      <a:alpha val="43137"/>
                    </a:srgbClr>
                  </a:outerShdw>
                </a:effectLst>
                <a:latin typeface="+mn-ea"/>
                <a:ea typeface="+mn-ea"/>
              </a:rPr>
              <a:t> [BP+08</a:t>
            </a:r>
            <a:r>
              <a:rPr lang="en-US" altLang="zh-CN" sz="2000" b="1" dirty="0" smtClean="0">
                <a:effectLst>
                  <a:outerShdw blurRad="38100" dist="38100" dir="2700000" algn="tl">
                    <a:srgbClr val="000000">
                      <a:alpha val="43137"/>
                    </a:srgbClr>
                  </a:outerShdw>
                </a:effectLst>
                <a:latin typeface="+mn-ea"/>
                <a:ea typeface="+mn-ea"/>
              </a:rPr>
              <a:t>]</a:t>
            </a:r>
            <a:endParaRPr lang="zh-CN" altLang="en-US" sz="2000" b="1" dirty="0">
              <a:effectLst>
                <a:outerShdw blurRad="38100" dist="38100" dir="2700000" algn="tl">
                  <a:srgbClr val="000000">
                    <a:alpha val="43137"/>
                  </a:srgbClr>
                </a:outerShdw>
              </a:effectLst>
              <a:latin typeface="+mn-ea"/>
              <a:ea typeface="+mn-ea"/>
            </a:endParaRPr>
          </a:p>
          <a:p>
            <a:pPr>
              <a:lnSpc>
                <a:spcPts val="2200"/>
              </a:lnSpc>
            </a:pPr>
            <a:r>
              <a:rPr lang="en-US" altLang="zh-CN" sz="2000" b="1" dirty="0">
                <a:effectLst>
                  <a:outerShdw blurRad="38100" dist="38100" dir="2700000" algn="tl">
                    <a:srgbClr val="000000">
                      <a:alpha val="43137"/>
                    </a:srgbClr>
                  </a:outerShdw>
                </a:effectLst>
                <a:latin typeface="+mn-ea"/>
                <a:ea typeface="+mn-ea"/>
              </a:rPr>
              <a:t>0000:066B 680000 </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rPr>
              <a:t>PUSH</a:t>
            </a:r>
            <a:r>
              <a:rPr lang="en-US" altLang="zh-CN" sz="2000" b="1" dirty="0" smtClean="0">
                <a:effectLst>
                  <a:outerShdw blurRad="38100" dist="38100" dir="2700000" algn="tl">
                    <a:srgbClr val="000000">
                      <a:alpha val="43137"/>
                    </a:srgbClr>
                  </a:outerShdw>
                </a:effectLst>
                <a:latin typeface="+mn-ea"/>
                <a:ea typeface="+mn-ea"/>
              </a:rPr>
              <a:t>  0000</a:t>
            </a:r>
            <a:endParaRPr lang="zh-CN" altLang="en-US" sz="2000" b="1" dirty="0">
              <a:effectLst>
                <a:outerShdw blurRad="38100" dist="38100" dir="2700000" algn="tl">
                  <a:srgbClr val="000000">
                    <a:alpha val="43137"/>
                  </a:srgbClr>
                </a:outerShdw>
              </a:effectLst>
              <a:latin typeface="+mn-ea"/>
              <a:ea typeface="+mn-ea"/>
            </a:endParaRPr>
          </a:p>
          <a:p>
            <a:pPr>
              <a:lnSpc>
                <a:spcPts val="2200"/>
              </a:lnSpc>
            </a:pPr>
            <a:r>
              <a:rPr lang="en-US" altLang="zh-CN" sz="2000" b="1" dirty="0">
                <a:effectLst>
                  <a:outerShdw blurRad="38100" dist="38100" dir="2700000" algn="tl">
                    <a:srgbClr val="000000">
                      <a:alpha val="43137"/>
                    </a:srgbClr>
                  </a:outerShdw>
                </a:effectLst>
                <a:latin typeface="+mn-ea"/>
                <a:ea typeface="+mn-ea"/>
              </a:rPr>
              <a:t>0000:066E 68007C </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rPr>
              <a:t>PUSH</a:t>
            </a:r>
            <a:r>
              <a:rPr lang="en-US" altLang="zh-CN" sz="2000" b="1" dirty="0" smtClean="0">
                <a:effectLst>
                  <a:outerShdw blurRad="38100" dist="38100" dir="2700000" algn="tl">
                    <a:srgbClr val="000000">
                      <a:alpha val="43137"/>
                    </a:srgbClr>
                  </a:outerShdw>
                </a:effectLst>
                <a:latin typeface="+mn-ea"/>
                <a:ea typeface="+mn-ea"/>
              </a:rPr>
              <a:t>  7C00</a:t>
            </a:r>
            <a:endParaRPr lang="zh-CN" altLang="en-US" sz="2000" b="1" dirty="0">
              <a:effectLst>
                <a:outerShdw blurRad="38100" dist="38100" dir="2700000" algn="tl">
                  <a:srgbClr val="000000">
                    <a:alpha val="43137"/>
                  </a:srgbClr>
                </a:outerShdw>
              </a:effectLst>
              <a:latin typeface="+mn-ea"/>
              <a:ea typeface="+mn-ea"/>
            </a:endParaRPr>
          </a:p>
          <a:p>
            <a:pPr>
              <a:lnSpc>
                <a:spcPts val="2200"/>
              </a:lnSpc>
            </a:pPr>
            <a:r>
              <a:rPr lang="en-US" altLang="zh-CN" sz="2000" b="1" dirty="0">
                <a:effectLst>
                  <a:outerShdw blurRad="38100" dist="38100" dir="2700000" algn="tl">
                    <a:srgbClr val="000000">
                      <a:alpha val="43137"/>
                    </a:srgbClr>
                  </a:outerShdw>
                </a:effectLst>
                <a:latin typeface="+mn-ea"/>
                <a:ea typeface="+mn-ea"/>
              </a:rPr>
              <a:t>0000:0671 680100 </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rPr>
              <a:t>PUSH</a:t>
            </a:r>
            <a:r>
              <a:rPr lang="en-US" altLang="zh-CN" sz="2000" b="1" dirty="0" smtClean="0">
                <a:effectLst>
                  <a:outerShdw blurRad="38100" dist="38100" dir="2700000" algn="tl">
                    <a:srgbClr val="000000">
                      <a:alpha val="43137"/>
                    </a:srgbClr>
                  </a:outerShdw>
                </a:effectLst>
                <a:latin typeface="+mn-ea"/>
                <a:ea typeface="+mn-ea"/>
              </a:rPr>
              <a:t>  0001</a:t>
            </a:r>
            <a:endParaRPr lang="zh-CN" altLang="en-US" sz="2000" b="1" dirty="0">
              <a:effectLst>
                <a:outerShdw blurRad="38100" dist="38100" dir="2700000" algn="tl">
                  <a:srgbClr val="000000">
                    <a:alpha val="43137"/>
                  </a:srgbClr>
                </a:outerShdw>
              </a:effectLst>
              <a:latin typeface="+mn-ea"/>
              <a:ea typeface="+mn-ea"/>
            </a:endParaRPr>
          </a:p>
          <a:p>
            <a:pPr>
              <a:lnSpc>
                <a:spcPts val="2200"/>
              </a:lnSpc>
            </a:pPr>
            <a:r>
              <a:rPr lang="en-US" altLang="zh-CN" sz="2000" b="1" dirty="0">
                <a:effectLst>
                  <a:outerShdw blurRad="38100" dist="38100" dir="2700000" algn="tl">
                    <a:srgbClr val="000000">
                      <a:alpha val="43137"/>
                    </a:srgbClr>
                  </a:outerShdw>
                </a:effectLst>
                <a:latin typeface="+mn-ea"/>
                <a:ea typeface="+mn-ea"/>
              </a:rPr>
              <a:t>0000:0674 681000 </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rPr>
              <a:t>PUSH</a:t>
            </a:r>
            <a:r>
              <a:rPr lang="en-US" altLang="zh-CN" sz="2000" b="1" dirty="0" smtClean="0">
                <a:effectLst>
                  <a:outerShdw blurRad="38100" dist="38100" dir="2700000" algn="tl">
                    <a:srgbClr val="000000">
                      <a:alpha val="43137"/>
                    </a:srgbClr>
                  </a:outerShdw>
                </a:effectLst>
                <a:latin typeface="+mn-ea"/>
                <a:ea typeface="+mn-ea"/>
              </a:rPr>
              <a:t>  0010</a:t>
            </a:r>
            <a:endParaRPr lang="zh-CN" altLang="en-US" sz="2000" b="1" dirty="0">
              <a:effectLst>
                <a:outerShdw blurRad="38100" dist="38100" dir="2700000" algn="tl">
                  <a:srgbClr val="000000">
                    <a:alpha val="43137"/>
                  </a:srgbClr>
                </a:outerShdw>
              </a:effectLst>
              <a:latin typeface="+mn-ea"/>
              <a:ea typeface="+mn-ea"/>
            </a:endParaRPr>
          </a:p>
          <a:p>
            <a:pPr>
              <a:lnSpc>
                <a:spcPts val="2200"/>
              </a:lnSpc>
            </a:pPr>
            <a:r>
              <a:rPr lang="en-US" altLang="zh-CN" sz="2000" b="1" dirty="0">
                <a:effectLst>
                  <a:outerShdw blurRad="38100" dist="38100" dir="2700000" algn="tl">
                    <a:srgbClr val="000000">
                      <a:alpha val="43137"/>
                    </a:srgbClr>
                  </a:outerShdw>
                </a:effectLst>
                <a:latin typeface="+mn-ea"/>
                <a:ea typeface="+mn-ea"/>
              </a:rPr>
              <a:t>0000:0677 </a:t>
            </a:r>
            <a:r>
              <a:rPr lang="en-US" altLang="zh-CN" sz="2000" b="1" dirty="0" smtClean="0">
                <a:effectLst>
                  <a:outerShdw blurRad="38100" dist="38100" dir="2700000" algn="tl">
                    <a:srgbClr val="000000">
                      <a:alpha val="43137"/>
                    </a:srgbClr>
                  </a:outerShdw>
                </a:effectLst>
                <a:latin typeface="+mn-ea"/>
                <a:ea typeface="+mn-ea"/>
              </a:rPr>
              <a:t>B442          </a:t>
            </a:r>
            <a:r>
              <a:rPr lang="en-US" altLang="zh-CN" sz="2000" b="1" dirty="0" smtClean="0">
                <a:solidFill>
                  <a:srgbClr val="0000FF"/>
                </a:solidFill>
                <a:effectLst>
                  <a:outerShdw blurRad="38100" dist="38100" dir="2700000" algn="tl">
                    <a:srgbClr val="000000">
                      <a:alpha val="43137"/>
                    </a:srgbClr>
                  </a:outerShdw>
                </a:effectLst>
                <a:latin typeface="+mn-ea"/>
                <a:ea typeface="+mn-ea"/>
              </a:rPr>
              <a:t>MOV   AH,42</a:t>
            </a:r>
            <a:endParaRPr lang="zh-CN" altLang="en-US" sz="2000" b="1" dirty="0">
              <a:solidFill>
                <a:srgbClr val="0000FF"/>
              </a:solidFill>
              <a:effectLst>
                <a:outerShdw blurRad="38100" dist="38100" dir="2700000" algn="tl">
                  <a:srgbClr val="000000">
                    <a:alpha val="43137"/>
                  </a:srgbClr>
                </a:outerShdw>
              </a:effectLst>
              <a:latin typeface="+mn-ea"/>
              <a:ea typeface="+mn-ea"/>
            </a:endParaRPr>
          </a:p>
          <a:p>
            <a:pPr>
              <a:lnSpc>
                <a:spcPts val="2200"/>
              </a:lnSpc>
            </a:pPr>
            <a:r>
              <a:rPr lang="en-US" altLang="zh-CN" sz="2000" b="1" dirty="0">
                <a:effectLst>
                  <a:outerShdw blurRad="38100" dist="38100" dir="2700000" algn="tl">
                    <a:srgbClr val="000000">
                      <a:alpha val="43137"/>
                    </a:srgbClr>
                  </a:outerShdw>
                </a:effectLst>
                <a:latin typeface="+mn-ea"/>
                <a:ea typeface="+mn-ea"/>
              </a:rPr>
              <a:t>0000:0679 </a:t>
            </a:r>
            <a:r>
              <a:rPr lang="en-US" altLang="zh-CN" sz="2000" b="1" dirty="0" smtClean="0">
                <a:effectLst>
                  <a:outerShdw blurRad="38100" dist="38100" dir="2700000" algn="tl">
                    <a:srgbClr val="000000">
                      <a:alpha val="43137"/>
                    </a:srgbClr>
                  </a:outerShdw>
                </a:effectLst>
                <a:latin typeface="+mn-ea"/>
                <a:ea typeface="+mn-ea"/>
              </a:rPr>
              <a:t>8A5600        MOV   DL</a:t>
            </a:r>
            <a:r>
              <a:rPr lang="en-US" altLang="zh-CN" sz="2000" b="1" dirty="0">
                <a:effectLst>
                  <a:outerShdw blurRad="38100" dist="38100" dir="2700000" algn="tl">
                    <a:srgbClr val="000000">
                      <a:alpha val="43137"/>
                    </a:srgbClr>
                  </a:outerShdw>
                </a:effectLst>
                <a:latin typeface="+mn-ea"/>
                <a:ea typeface="+mn-ea"/>
              </a:rPr>
              <a:t>,[BP+00</a:t>
            </a:r>
            <a:r>
              <a:rPr lang="en-US" altLang="zh-CN" sz="2000" b="1" dirty="0" smtClean="0">
                <a:effectLst>
                  <a:outerShdw blurRad="38100" dist="38100" dir="2700000" algn="tl">
                    <a:srgbClr val="000000">
                      <a:alpha val="43137"/>
                    </a:srgbClr>
                  </a:outerShdw>
                </a:effectLst>
                <a:latin typeface="+mn-ea"/>
                <a:ea typeface="+mn-ea"/>
              </a:rPr>
              <a:t>]</a:t>
            </a:r>
            <a:endParaRPr lang="zh-CN" altLang="en-US" sz="2000" b="1" dirty="0">
              <a:effectLst>
                <a:outerShdw blurRad="38100" dist="38100" dir="2700000" algn="tl">
                  <a:srgbClr val="000000">
                    <a:alpha val="43137"/>
                  </a:srgbClr>
                </a:outerShdw>
              </a:effectLst>
              <a:latin typeface="+mn-ea"/>
              <a:ea typeface="+mn-ea"/>
            </a:endParaRPr>
          </a:p>
          <a:p>
            <a:pPr>
              <a:lnSpc>
                <a:spcPts val="2200"/>
              </a:lnSpc>
            </a:pPr>
            <a:r>
              <a:rPr lang="en-US" altLang="zh-CN" sz="2000" b="1" dirty="0">
                <a:effectLst>
                  <a:outerShdw blurRad="38100" dist="38100" dir="2700000" algn="tl">
                    <a:srgbClr val="000000">
                      <a:alpha val="43137"/>
                    </a:srgbClr>
                  </a:outerShdw>
                </a:effectLst>
                <a:latin typeface="+mn-ea"/>
                <a:ea typeface="+mn-ea"/>
              </a:rPr>
              <a:t>0000:067C </a:t>
            </a:r>
            <a:r>
              <a:rPr lang="en-US" altLang="zh-CN" sz="2000" b="1" dirty="0" smtClean="0">
                <a:effectLst>
                  <a:outerShdw blurRad="38100" dist="38100" dir="2700000" algn="tl">
                    <a:srgbClr val="000000">
                      <a:alpha val="43137"/>
                    </a:srgbClr>
                  </a:outerShdw>
                </a:effectLst>
                <a:latin typeface="+mn-ea"/>
                <a:ea typeface="+mn-ea"/>
              </a:rPr>
              <a:t>8BF4          MOV   SI,SP</a:t>
            </a:r>
            <a:endParaRPr lang="en-US" altLang="zh-CN" sz="2000" b="1" dirty="0">
              <a:effectLst>
                <a:outerShdw blurRad="38100" dist="38100" dir="2700000" algn="tl">
                  <a:srgbClr val="000000">
                    <a:alpha val="43137"/>
                  </a:srgbClr>
                </a:outerShdw>
              </a:effectLst>
              <a:latin typeface="+mn-ea"/>
              <a:ea typeface="+mn-ea"/>
            </a:endParaRPr>
          </a:p>
          <a:p>
            <a:pPr>
              <a:lnSpc>
                <a:spcPts val="2200"/>
              </a:lnSpc>
            </a:pPr>
            <a:r>
              <a:rPr lang="en-US" altLang="zh-CN" sz="2000" b="1" dirty="0">
                <a:effectLst>
                  <a:outerShdw blurRad="38100" dist="38100" dir="2700000" algn="tl">
                    <a:srgbClr val="000000">
                      <a:alpha val="43137"/>
                    </a:srgbClr>
                  </a:outerShdw>
                </a:effectLst>
                <a:latin typeface="+mn-ea"/>
                <a:ea typeface="+mn-ea"/>
              </a:rPr>
              <a:t>0000:067E </a:t>
            </a:r>
            <a:r>
              <a:rPr lang="en-US" altLang="zh-CN" sz="2000" b="1" dirty="0" smtClean="0">
                <a:effectLst>
                  <a:outerShdw blurRad="38100" dist="38100" dir="2700000" algn="tl">
                    <a:srgbClr val="000000">
                      <a:alpha val="43137"/>
                    </a:srgbClr>
                  </a:outerShdw>
                </a:effectLst>
                <a:latin typeface="+mn-ea"/>
                <a:ea typeface="+mn-ea"/>
              </a:rPr>
              <a:t>CD13          </a:t>
            </a:r>
            <a:r>
              <a:rPr lang="en-US" altLang="zh-CN" sz="2000" b="1" dirty="0" smtClean="0">
                <a:solidFill>
                  <a:srgbClr val="FF0000"/>
                </a:solidFill>
                <a:effectLst>
                  <a:outerShdw blurRad="38100" dist="38100" dir="2700000" algn="tl">
                    <a:srgbClr val="000000">
                      <a:alpha val="43137"/>
                    </a:srgbClr>
                  </a:outerShdw>
                </a:effectLst>
                <a:latin typeface="+mn-ea"/>
                <a:ea typeface="+mn-ea"/>
              </a:rPr>
              <a:t>INT   13                                 </a:t>
            </a:r>
            <a:endParaRPr lang="en-US" altLang="zh-CN" sz="2000" b="1" dirty="0">
              <a:solidFill>
                <a:srgbClr val="FF0000"/>
              </a:solidFill>
              <a:effectLst>
                <a:outerShdw blurRad="38100" dist="38100" dir="2700000" algn="tl">
                  <a:srgbClr val="000000">
                    <a:alpha val="43137"/>
                  </a:srgbClr>
                </a:outerShdw>
              </a:effectLst>
              <a:latin typeface="+mn-ea"/>
              <a:ea typeface="+mn-ea"/>
            </a:endParaRPr>
          </a:p>
          <a:p>
            <a:pPr>
              <a:lnSpc>
                <a:spcPts val="2200"/>
              </a:lnSpc>
            </a:pPr>
            <a:r>
              <a:rPr lang="en-US" altLang="zh-CN" sz="2000" b="1" dirty="0">
                <a:effectLst>
                  <a:outerShdw blurRad="38100" dist="38100" dir="2700000" algn="tl">
                    <a:srgbClr val="000000">
                      <a:alpha val="43137"/>
                    </a:srgbClr>
                  </a:outerShdw>
                </a:effectLst>
                <a:latin typeface="+mn-ea"/>
                <a:ea typeface="+mn-ea"/>
              </a:rPr>
              <a:t>0000:0680 </a:t>
            </a:r>
            <a:r>
              <a:rPr lang="en-US" altLang="zh-CN" sz="2000" b="1" dirty="0" smtClean="0">
                <a:effectLst>
                  <a:outerShdw blurRad="38100" dist="38100" dir="2700000" algn="tl">
                    <a:srgbClr val="000000">
                      <a:alpha val="43137"/>
                    </a:srgbClr>
                  </a:outerShdw>
                </a:effectLst>
                <a:latin typeface="+mn-ea"/>
                <a:ea typeface="+mn-ea"/>
              </a:rPr>
              <a:t>9F            LAHF</a:t>
            </a:r>
            <a:r>
              <a:rPr lang="en-US" altLang="zh-CN" sz="2000" b="1" dirty="0">
                <a:effectLst>
                  <a:outerShdw blurRad="38100" dist="38100" dir="2700000" algn="tl">
                    <a:srgbClr val="000000">
                      <a:alpha val="43137"/>
                    </a:srgbClr>
                  </a:outerShdw>
                </a:effectLst>
                <a:latin typeface="+mn-ea"/>
                <a:ea typeface="+mn-ea"/>
              </a:rPr>
              <a:t>	</a:t>
            </a:r>
            <a:endParaRPr lang="zh-CN" altLang="en-US" sz="2000" b="1" dirty="0">
              <a:effectLst>
                <a:outerShdw blurRad="38100" dist="38100" dir="2700000" algn="tl">
                  <a:srgbClr val="000000">
                    <a:alpha val="43137"/>
                  </a:srgbClr>
                </a:outerShdw>
              </a:effectLst>
              <a:latin typeface="+mn-ea"/>
              <a:ea typeface="+mn-ea"/>
            </a:endParaRPr>
          </a:p>
          <a:p>
            <a:pPr>
              <a:lnSpc>
                <a:spcPts val="2200"/>
              </a:lnSpc>
            </a:pPr>
            <a:r>
              <a:rPr lang="en-US" altLang="zh-CN" sz="2000" b="1" dirty="0">
                <a:effectLst>
                  <a:outerShdw blurRad="38100" dist="38100" dir="2700000" algn="tl">
                    <a:srgbClr val="000000">
                      <a:alpha val="43137"/>
                    </a:srgbClr>
                  </a:outerShdw>
                </a:effectLst>
                <a:latin typeface="+mn-ea"/>
                <a:ea typeface="+mn-ea"/>
              </a:rPr>
              <a:t>0000:0681 </a:t>
            </a:r>
            <a:r>
              <a:rPr lang="en-US" altLang="zh-CN" sz="2000" b="1" dirty="0" smtClean="0">
                <a:effectLst>
                  <a:outerShdw blurRad="38100" dist="38100" dir="2700000" algn="tl">
                    <a:srgbClr val="000000">
                      <a:alpha val="43137"/>
                    </a:srgbClr>
                  </a:outerShdw>
                </a:effectLst>
                <a:latin typeface="+mn-ea"/>
                <a:ea typeface="+mn-ea"/>
              </a:rPr>
              <a:t>83C410        ADD   SP</a:t>
            </a:r>
            <a:r>
              <a:rPr lang="en-US" altLang="zh-CN" sz="2000" b="1" dirty="0">
                <a:effectLst>
                  <a:outerShdw blurRad="38100" dist="38100" dir="2700000" algn="tl">
                    <a:srgbClr val="000000">
                      <a:alpha val="43137"/>
                    </a:srgbClr>
                  </a:outerShdw>
                </a:effectLst>
                <a:latin typeface="+mn-ea"/>
                <a:ea typeface="+mn-ea"/>
              </a:rPr>
              <a:t>,+</a:t>
            </a:r>
            <a:r>
              <a:rPr lang="en-US" altLang="zh-CN" sz="2000" b="1" dirty="0" smtClean="0">
                <a:effectLst>
                  <a:outerShdw blurRad="38100" dist="38100" dir="2700000" algn="tl">
                    <a:srgbClr val="000000">
                      <a:alpha val="43137"/>
                    </a:srgbClr>
                  </a:outerShdw>
                </a:effectLst>
                <a:latin typeface="+mn-ea"/>
                <a:ea typeface="+mn-ea"/>
              </a:rPr>
              <a:t>10</a:t>
            </a:r>
            <a:endParaRPr lang="zh-CN" altLang="en-US" sz="2000" b="1" dirty="0">
              <a:effectLst>
                <a:outerShdw blurRad="38100" dist="38100" dir="2700000" algn="tl">
                  <a:srgbClr val="000000">
                    <a:alpha val="43137"/>
                  </a:srgbClr>
                </a:outerShdw>
              </a:effectLst>
              <a:latin typeface="+mn-ea"/>
              <a:ea typeface="+mn-ea"/>
            </a:endParaRPr>
          </a:p>
          <a:p>
            <a:pPr>
              <a:lnSpc>
                <a:spcPts val="2200"/>
              </a:lnSpc>
            </a:pPr>
            <a:r>
              <a:rPr lang="en-US" altLang="zh-CN" sz="2000" b="1" dirty="0">
                <a:effectLst>
                  <a:outerShdw blurRad="38100" dist="38100" dir="2700000" algn="tl">
                    <a:srgbClr val="000000">
                      <a:alpha val="43137"/>
                    </a:srgbClr>
                  </a:outerShdw>
                </a:effectLst>
                <a:latin typeface="+mn-ea"/>
                <a:ea typeface="+mn-ea"/>
              </a:rPr>
              <a:t>0000:0684 </a:t>
            </a:r>
            <a:r>
              <a:rPr lang="en-US" altLang="zh-CN" sz="2000" b="1" dirty="0" smtClean="0">
                <a:effectLst>
                  <a:outerShdw blurRad="38100" dist="38100" dir="2700000" algn="tl">
                    <a:srgbClr val="000000">
                      <a:alpha val="43137"/>
                    </a:srgbClr>
                  </a:outerShdw>
                </a:effectLst>
                <a:latin typeface="+mn-ea"/>
                <a:ea typeface="+mn-ea"/>
              </a:rPr>
              <a:t>9E            SAHF</a:t>
            </a:r>
            <a:r>
              <a:rPr lang="en-US" altLang="zh-CN" sz="2000" b="1" dirty="0">
                <a:effectLst>
                  <a:outerShdw blurRad="38100" dist="38100" dir="2700000" algn="tl">
                    <a:srgbClr val="000000">
                      <a:alpha val="43137"/>
                    </a:srgbClr>
                  </a:outerShdw>
                </a:effectLst>
                <a:latin typeface="+mn-ea"/>
                <a:ea typeface="+mn-ea"/>
              </a:rPr>
              <a:t>	</a:t>
            </a:r>
            <a:endParaRPr lang="zh-CN" altLang="en-US" sz="2000" b="1" dirty="0">
              <a:effectLst>
                <a:outerShdw blurRad="38100" dist="38100" dir="2700000" algn="tl">
                  <a:srgbClr val="000000">
                    <a:alpha val="43137"/>
                  </a:srgbClr>
                </a:outerShdw>
              </a:effectLst>
              <a:latin typeface="+mn-ea"/>
              <a:ea typeface="+mn-ea"/>
            </a:endParaRPr>
          </a:p>
          <a:p>
            <a:pPr>
              <a:lnSpc>
                <a:spcPts val="2200"/>
              </a:lnSpc>
            </a:pPr>
            <a:r>
              <a:rPr lang="en-US" altLang="zh-CN" sz="2000" b="1" dirty="0">
                <a:effectLst>
                  <a:outerShdw blurRad="38100" dist="38100" dir="2700000" algn="tl">
                    <a:srgbClr val="000000">
                      <a:alpha val="43137"/>
                    </a:srgbClr>
                  </a:outerShdw>
                </a:effectLst>
                <a:latin typeface="+mn-ea"/>
                <a:ea typeface="+mn-ea"/>
              </a:rPr>
              <a:t>0000:0685 </a:t>
            </a:r>
            <a:r>
              <a:rPr lang="en-US" altLang="zh-CN" sz="2000" b="1" dirty="0" smtClean="0">
                <a:effectLst>
                  <a:outerShdw blurRad="38100" dist="38100" dir="2700000" algn="tl">
                    <a:srgbClr val="000000">
                      <a:alpha val="43137"/>
                    </a:srgbClr>
                  </a:outerShdw>
                </a:effectLst>
                <a:latin typeface="+mn-ea"/>
                <a:ea typeface="+mn-ea"/>
              </a:rPr>
              <a:t>EB14          JMP   069B </a:t>
            </a:r>
            <a:endParaRPr lang="zh-CN" altLang="en-US" sz="2000" b="1" dirty="0">
              <a:effectLst>
                <a:outerShdw blurRad="38100" dist="38100" dir="2700000" algn="tl">
                  <a:srgbClr val="000000">
                    <a:alpha val="43137"/>
                  </a:srgbClr>
                </a:outerShdw>
              </a:effectLst>
              <a:latin typeface="+mn-ea"/>
              <a:ea typeface="+mn-ea"/>
            </a:endParaRPr>
          </a:p>
        </p:txBody>
      </p:sp>
      <p:sp>
        <p:nvSpPr>
          <p:cNvPr id="8" name="圆角矩形标注 7"/>
          <p:cNvSpPr/>
          <p:nvPr/>
        </p:nvSpPr>
        <p:spPr>
          <a:xfrm>
            <a:off x="4716016" y="990310"/>
            <a:ext cx="3024709" cy="792088"/>
          </a:xfrm>
          <a:prstGeom prst="wedgeRoundRectCallout">
            <a:avLst>
              <a:gd name="adj1" fmla="val -38140"/>
              <a:gd name="adj2" fmla="val 87268"/>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smtClean="0">
                <a:solidFill>
                  <a:srgbClr val="FF0000"/>
                </a:solidFill>
                <a:effectLst>
                  <a:outerShdw blurRad="38100" dist="38100" dir="2700000" algn="tl">
                    <a:srgbClr val="000000">
                      <a:alpha val="43137"/>
                    </a:srgbClr>
                  </a:outerShdw>
                </a:effectLst>
                <a:latin typeface="+mn-ea"/>
              </a:rPr>
              <a:t>Windows7</a:t>
            </a:r>
            <a:r>
              <a:rPr lang="zh-CN" altLang="en-US" sz="2000" b="1" dirty="0" smtClean="0">
                <a:solidFill>
                  <a:srgbClr val="FF0000"/>
                </a:solidFill>
                <a:effectLst>
                  <a:outerShdw blurRad="38100" dist="38100" dir="2700000" algn="tl">
                    <a:srgbClr val="000000">
                      <a:alpha val="43137"/>
                    </a:srgbClr>
                  </a:outerShdw>
                </a:effectLst>
                <a:latin typeface="+mn-ea"/>
              </a:rPr>
              <a:t>之</a:t>
            </a:r>
            <a:r>
              <a:rPr lang="en-US" altLang="zh-CN" sz="2000" b="1" dirty="0" smtClean="0">
                <a:solidFill>
                  <a:srgbClr val="FF0000"/>
                </a:solidFill>
                <a:effectLst>
                  <a:outerShdw blurRad="38100" dist="38100" dir="2700000" algn="tl">
                    <a:srgbClr val="000000">
                      <a:alpha val="43137"/>
                    </a:srgbClr>
                  </a:outerShdw>
                </a:effectLst>
                <a:latin typeface="+mn-ea"/>
              </a:rPr>
              <a:t>32</a:t>
            </a:r>
            <a:r>
              <a:rPr lang="zh-CN" altLang="en-US" sz="2000" b="1" dirty="0" smtClean="0">
                <a:solidFill>
                  <a:srgbClr val="FF0000"/>
                </a:solidFill>
                <a:effectLst>
                  <a:outerShdw blurRad="38100" dist="38100" dir="2700000" algn="tl">
                    <a:srgbClr val="000000">
                      <a:alpha val="43137"/>
                    </a:srgbClr>
                  </a:outerShdw>
                </a:effectLst>
                <a:latin typeface="+mn-ea"/>
              </a:rPr>
              <a:t>位系统</a:t>
            </a:r>
            <a:endParaRPr lang="en-US" altLang="zh-CN" sz="2000" b="1" dirty="0" smtClean="0">
              <a:solidFill>
                <a:srgbClr val="FF0000"/>
              </a:solidFill>
              <a:effectLst>
                <a:outerShdw blurRad="38100" dist="38100" dir="2700000" algn="tl">
                  <a:srgbClr val="000000">
                    <a:alpha val="43137"/>
                  </a:srgbClr>
                </a:outerShdw>
              </a:effectLst>
              <a:latin typeface="+mn-ea"/>
            </a:endParaRPr>
          </a:p>
          <a:p>
            <a:r>
              <a:rPr lang="zh-CN" altLang="en-US" sz="2000" b="1" dirty="0" smtClean="0">
                <a:solidFill>
                  <a:srgbClr val="FF0000"/>
                </a:solidFill>
                <a:effectLst>
                  <a:outerShdw blurRad="38100" dist="38100" dir="2700000" algn="tl">
                    <a:srgbClr val="000000">
                      <a:alpha val="43137"/>
                    </a:srgbClr>
                  </a:outerShdw>
                </a:effectLst>
                <a:latin typeface="+mn-ea"/>
              </a:rPr>
              <a:t>主引导程序代码</a:t>
            </a:r>
            <a:endParaRPr lang="zh-CN" altLang="en-US" sz="2000" b="1" dirty="0">
              <a:solidFill>
                <a:srgbClr val="FF0000"/>
              </a:solidFill>
              <a:effectLst>
                <a:outerShdw blurRad="38100" dist="38100" dir="2700000" algn="tl">
                  <a:srgbClr val="000000">
                    <a:alpha val="43137"/>
                  </a:srgbClr>
                </a:outerShdw>
              </a:effectLst>
              <a:latin typeface="+mn-ea"/>
            </a:endParaRPr>
          </a:p>
        </p:txBody>
      </p:sp>
      <p:sp>
        <p:nvSpPr>
          <p:cNvPr id="10" name="矩形标注 9"/>
          <p:cNvSpPr/>
          <p:nvPr/>
        </p:nvSpPr>
        <p:spPr>
          <a:xfrm>
            <a:off x="6156176" y="3212976"/>
            <a:ext cx="2736304" cy="720080"/>
          </a:xfrm>
          <a:prstGeom prst="wedgeRectCallout">
            <a:avLst>
              <a:gd name="adj1" fmla="val -47866"/>
              <a:gd name="adj2" fmla="val -76480"/>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smtClean="0">
                <a:solidFill>
                  <a:srgbClr val="0000FF"/>
                </a:solidFill>
                <a:effectLst>
                  <a:outerShdw blurRad="38100" dist="38100" dir="2700000" algn="tl">
                    <a:srgbClr val="000000">
                      <a:alpha val="43137"/>
                    </a:srgbClr>
                  </a:outerShdw>
                </a:effectLst>
              </a:rPr>
              <a:t>在堆栈中，</a:t>
            </a:r>
            <a:endParaRPr lang="en-US" altLang="zh-CN" b="1" dirty="0" smtClean="0">
              <a:solidFill>
                <a:srgbClr val="0000FF"/>
              </a:solidFill>
              <a:effectLst>
                <a:outerShdw blurRad="38100" dist="38100" dir="2700000" algn="tl">
                  <a:srgbClr val="000000">
                    <a:alpha val="43137"/>
                  </a:srgbClr>
                </a:outerShdw>
              </a:effectLst>
            </a:endParaRPr>
          </a:p>
          <a:p>
            <a:r>
              <a:rPr lang="zh-CN" altLang="en-US" b="1" dirty="0" smtClean="0">
                <a:solidFill>
                  <a:srgbClr val="0000FF"/>
                </a:solidFill>
                <a:effectLst>
                  <a:outerShdw blurRad="38100" dist="38100" dir="2700000" algn="tl">
                    <a:srgbClr val="000000">
                      <a:alpha val="43137"/>
                    </a:srgbClr>
                  </a:outerShdw>
                </a:effectLst>
              </a:rPr>
              <a:t>形成</a:t>
            </a:r>
            <a:r>
              <a:rPr lang="en-US" altLang="zh-CN" b="1" dirty="0" smtClean="0">
                <a:solidFill>
                  <a:srgbClr val="0000FF"/>
                </a:solidFill>
                <a:effectLst>
                  <a:outerShdw blurRad="38100" dist="38100" dir="2700000" algn="tl">
                    <a:srgbClr val="000000">
                      <a:alpha val="43137"/>
                    </a:srgbClr>
                  </a:outerShdw>
                </a:effectLst>
              </a:rPr>
              <a:t>16</a:t>
            </a:r>
            <a:r>
              <a:rPr lang="zh-CN" altLang="en-US" b="1" dirty="0" smtClean="0">
                <a:solidFill>
                  <a:srgbClr val="0000FF"/>
                </a:solidFill>
                <a:effectLst>
                  <a:outerShdw blurRad="38100" dist="38100" dir="2700000" algn="tl">
                    <a:srgbClr val="000000">
                      <a:alpha val="43137"/>
                    </a:srgbClr>
                  </a:outerShdw>
                </a:effectLst>
              </a:rPr>
              <a:t>字节的</a:t>
            </a:r>
            <a:r>
              <a:rPr lang="en-US" altLang="zh-CN" b="1" dirty="0">
                <a:solidFill>
                  <a:srgbClr val="0000FF"/>
                </a:solidFill>
                <a:effectLst>
                  <a:outerShdw blurRad="38100" dist="38100" dir="2700000" algn="tl">
                    <a:srgbClr val="000000">
                      <a:alpha val="43137"/>
                    </a:srgbClr>
                  </a:outerShdw>
                </a:effectLst>
              </a:rPr>
              <a:t>D</a:t>
            </a:r>
            <a:r>
              <a:rPr lang="en-US" altLang="zh-CN" b="1" dirty="0" smtClean="0">
                <a:solidFill>
                  <a:srgbClr val="0000FF"/>
                </a:solidFill>
                <a:effectLst>
                  <a:outerShdw blurRad="38100" dist="38100" dir="2700000" algn="tl">
                    <a:srgbClr val="000000">
                      <a:alpha val="43137"/>
                    </a:srgbClr>
                  </a:outerShdw>
                </a:effectLst>
              </a:rPr>
              <a:t>AP</a:t>
            </a:r>
            <a:endParaRPr lang="zh-CN" altLang="en-US" sz="2000" b="1" dirty="0">
              <a:solidFill>
                <a:srgbClr val="0000FF"/>
              </a:solidFill>
            </a:endParaRPr>
          </a:p>
        </p:txBody>
      </p:sp>
      <p:sp>
        <p:nvSpPr>
          <p:cNvPr id="13" name="矩形标注 12"/>
          <p:cNvSpPr/>
          <p:nvPr/>
        </p:nvSpPr>
        <p:spPr>
          <a:xfrm>
            <a:off x="6156176" y="4126458"/>
            <a:ext cx="2736304" cy="720080"/>
          </a:xfrm>
          <a:prstGeom prst="wedgeRectCallout">
            <a:avLst>
              <a:gd name="adj1" fmla="val -56684"/>
              <a:gd name="adj2" fmla="val -15633"/>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smtClean="0">
                <a:solidFill>
                  <a:srgbClr val="0000FF"/>
                </a:solidFill>
                <a:effectLst>
                  <a:outerShdw blurRad="38100" dist="38100" dir="2700000" algn="tl">
                    <a:srgbClr val="000000">
                      <a:alpha val="43137"/>
                    </a:srgbClr>
                  </a:outerShdw>
                </a:effectLst>
              </a:rPr>
              <a:t>取得驱动器号</a:t>
            </a:r>
            <a:endParaRPr lang="en-US" altLang="zh-CN" b="1" dirty="0" smtClean="0">
              <a:solidFill>
                <a:srgbClr val="0000FF"/>
              </a:solidFill>
              <a:effectLst>
                <a:outerShdw blurRad="38100" dist="38100" dir="2700000" algn="tl">
                  <a:srgbClr val="000000">
                    <a:alpha val="43137"/>
                  </a:srgbClr>
                </a:outerShdw>
              </a:effectLst>
            </a:endParaRPr>
          </a:p>
          <a:p>
            <a:r>
              <a:rPr lang="zh-CN" altLang="en-US" sz="2000" b="1" dirty="0" smtClean="0">
                <a:solidFill>
                  <a:srgbClr val="0000FF"/>
                </a:solidFill>
                <a:effectLst>
                  <a:outerShdw blurRad="38100" dist="38100" dir="2700000" algn="tl">
                    <a:srgbClr val="000000">
                      <a:alpha val="43137"/>
                    </a:srgbClr>
                  </a:outerShdw>
                </a:effectLst>
              </a:rPr>
              <a:t>（硬盘号）</a:t>
            </a:r>
            <a:endParaRPr lang="zh-CN" altLang="en-US" sz="2000" b="1" dirty="0">
              <a:solidFill>
                <a:srgbClr val="0000FF"/>
              </a:solidFill>
            </a:endParaRPr>
          </a:p>
        </p:txBody>
      </p:sp>
      <p:sp>
        <p:nvSpPr>
          <p:cNvPr id="14" name="矩形标注 13"/>
          <p:cNvSpPr/>
          <p:nvPr/>
        </p:nvSpPr>
        <p:spPr>
          <a:xfrm>
            <a:off x="5652120" y="5229200"/>
            <a:ext cx="2736304" cy="504056"/>
          </a:xfrm>
          <a:prstGeom prst="wedgeRectCallout">
            <a:avLst>
              <a:gd name="adj1" fmla="val -54363"/>
              <a:gd name="adj2" fmla="val -6815"/>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smtClean="0">
                <a:solidFill>
                  <a:srgbClr val="0000FF"/>
                </a:solidFill>
                <a:effectLst>
                  <a:outerShdw blurRad="38100" dist="38100" dir="2700000" algn="tl">
                    <a:srgbClr val="000000">
                      <a:alpha val="43137"/>
                    </a:srgbClr>
                  </a:outerShdw>
                </a:effectLst>
              </a:rPr>
              <a:t>平衡堆栈，弹出</a:t>
            </a:r>
            <a:r>
              <a:rPr lang="en-US" altLang="zh-CN" b="1" dirty="0" smtClean="0">
                <a:solidFill>
                  <a:srgbClr val="0000FF"/>
                </a:solidFill>
                <a:effectLst>
                  <a:outerShdw blurRad="38100" dist="38100" dir="2700000" algn="tl">
                    <a:srgbClr val="000000">
                      <a:alpha val="43137"/>
                    </a:srgbClr>
                  </a:outerShdw>
                </a:effectLst>
              </a:rPr>
              <a:t>16</a:t>
            </a:r>
            <a:r>
              <a:rPr lang="zh-CN" altLang="en-US" b="1" dirty="0" smtClean="0">
                <a:solidFill>
                  <a:srgbClr val="0000FF"/>
                </a:solidFill>
                <a:effectLst>
                  <a:outerShdw blurRad="38100" dist="38100" dir="2700000" algn="tl">
                    <a:srgbClr val="000000">
                      <a:alpha val="43137"/>
                    </a:srgbClr>
                  </a:outerShdw>
                </a:effectLst>
              </a:rPr>
              <a:t>字节</a:t>
            </a:r>
            <a:endParaRPr lang="zh-CN" altLang="en-US" sz="2000" b="1" dirty="0">
              <a:solidFill>
                <a:srgbClr val="0000FF"/>
              </a:solidFill>
            </a:endParaRPr>
          </a:p>
        </p:txBody>
      </p:sp>
    </p:spTree>
    <p:extLst>
      <p:ext uri="{BB962C8B-B14F-4D97-AF65-F5344CB8AC3E}">
        <p14:creationId xmlns:p14="http://schemas.microsoft.com/office/powerpoint/2010/main" val="914457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3" grpId="0" animBg="1"/>
      <p:bldP spid="1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9750" y="260350"/>
            <a:ext cx="8281988" cy="647700"/>
          </a:xfrm>
        </p:spPr>
        <p:txBody>
          <a:bodyPr/>
          <a:lstStyle/>
          <a:p>
            <a:pPr eaLnBrk="1" hangingPunct="1"/>
            <a:r>
              <a:rPr lang="en-US" altLang="zh-CN" b="1" dirty="0" smtClean="0">
                <a:solidFill>
                  <a:srgbClr val="0000FF"/>
                </a:solidFill>
              </a:rPr>
              <a:t>7.2.3  </a:t>
            </a:r>
            <a:r>
              <a:rPr lang="zh-CN" altLang="en-US" b="1" dirty="0" smtClean="0">
                <a:solidFill>
                  <a:srgbClr val="0000FF"/>
                </a:solidFill>
              </a:rPr>
              <a:t>主引导记录</a:t>
            </a:r>
          </a:p>
        </p:txBody>
      </p:sp>
      <p:sp>
        <p:nvSpPr>
          <p:cNvPr id="5"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主引导程序代码分析</a:t>
            </a:r>
            <a:endParaRPr lang="zh-CN" altLang="en-US" sz="2800" b="1" dirty="0">
              <a:solidFill>
                <a:srgbClr val="0000FF"/>
              </a:solidFill>
            </a:endParaRPr>
          </a:p>
        </p:txBody>
      </p:sp>
      <p:sp>
        <p:nvSpPr>
          <p:cNvPr id="6" name="矩形 5"/>
          <p:cNvSpPr/>
          <p:nvPr/>
        </p:nvSpPr>
        <p:spPr>
          <a:xfrm>
            <a:off x="611187" y="1628800"/>
            <a:ext cx="7921625" cy="490519"/>
          </a:xfrm>
          <a:prstGeom prst="rect">
            <a:avLst/>
          </a:prstGeom>
        </p:spPr>
        <p:txBody>
          <a:bodyPr wrap="square">
            <a:spAutoFit/>
          </a:bodyPr>
          <a:lstStyle/>
          <a:p>
            <a:pPr marL="342900" indent="-342900">
              <a:lnSpc>
                <a:spcPts val="3600"/>
              </a:lnSpc>
              <a:buFont typeface="Wingdings" pitchFamily="2" charset="2"/>
              <a:buChar char="ü"/>
              <a:defRPr/>
            </a:pPr>
            <a:r>
              <a:rPr lang="zh-CN" altLang="en-US" sz="2400" b="1" dirty="0" smtClean="0">
                <a:solidFill>
                  <a:srgbClr val="0000FF"/>
                </a:solidFill>
                <a:effectLst>
                  <a:outerShdw blurRad="38100" dist="38100" dir="2700000" algn="tl">
                    <a:srgbClr val="000000">
                      <a:alpha val="43137"/>
                    </a:srgbClr>
                  </a:outerShdw>
                </a:effectLst>
                <a:latin typeface="+mn-ea"/>
                <a:ea typeface="+mn-ea"/>
              </a:rPr>
              <a:t>读取操作系统引导程序</a:t>
            </a:r>
            <a:endParaRPr lang="en-US" altLang="zh-CN" sz="2400" b="1" dirty="0" smtClean="0">
              <a:solidFill>
                <a:srgbClr val="0000FF"/>
              </a:solidFill>
              <a:effectLst>
                <a:outerShdw blurRad="38100" dist="38100" dir="2700000" algn="tl">
                  <a:srgbClr val="000000">
                    <a:alpha val="43137"/>
                  </a:srgbClr>
                </a:outerShdw>
              </a:effectLst>
              <a:latin typeface="+mn-ea"/>
              <a:ea typeface="+mn-ea"/>
            </a:endParaRPr>
          </a:p>
        </p:txBody>
      </p:sp>
      <p:sp>
        <p:nvSpPr>
          <p:cNvPr id="7" name="TextBox 6"/>
          <p:cNvSpPr txBox="1"/>
          <p:nvPr/>
        </p:nvSpPr>
        <p:spPr>
          <a:xfrm>
            <a:off x="683568" y="2191327"/>
            <a:ext cx="3528392" cy="4042132"/>
          </a:xfrm>
          <a:prstGeom prst="rect">
            <a:avLst/>
          </a:prstGeom>
          <a:solidFill>
            <a:srgbClr val="FFFFCC"/>
          </a:solidFill>
        </p:spPr>
        <p:txBody>
          <a:bodyPr wrap="square" rtlCol="0">
            <a:spAutoFit/>
          </a:bodyPr>
          <a:lstStyle/>
          <a:p>
            <a:pPr>
              <a:lnSpc>
                <a:spcPts val="2200"/>
              </a:lnSpc>
            </a:pPr>
            <a:r>
              <a:rPr lang="en-US" altLang="zh-CN" sz="2000" b="1" dirty="0" smtClean="0">
                <a:effectLst>
                  <a:outerShdw blurRad="38100" dist="38100" dir="2700000" algn="tl">
                    <a:srgbClr val="000000">
                      <a:alpha val="43137"/>
                    </a:srgbClr>
                  </a:outerShdw>
                </a:effectLst>
                <a:latin typeface="+mn-ea"/>
                <a:ea typeface="+mn-ea"/>
              </a:rPr>
              <a:t>PUSH  00000000</a:t>
            </a:r>
            <a:endParaRPr lang="zh-CN" altLang="en-US" sz="2000" b="1" dirty="0">
              <a:effectLst>
                <a:outerShdw blurRad="38100" dist="38100" dir="2700000" algn="tl">
                  <a:srgbClr val="000000">
                    <a:alpha val="43137"/>
                  </a:srgbClr>
                </a:outerShdw>
              </a:effectLst>
              <a:latin typeface="+mn-ea"/>
              <a:ea typeface="+mn-ea"/>
            </a:endParaRPr>
          </a:p>
          <a:p>
            <a:pPr>
              <a:lnSpc>
                <a:spcPts val="2200"/>
              </a:lnSpc>
            </a:pPr>
            <a:r>
              <a:rPr lang="en-US" altLang="zh-CN" sz="2000" b="1" dirty="0" smtClean="0">
                <a:effectLst>
                  <a:outerShdw blurRad="38100" dist="38100" dir="2700000" algn="tl">
                    <a:srgbClr val="000000">
                      <a:alpha val="43137"/>
                    </a:srgbClr>
                  </a:outerShdw>
                </a:effectLst>
                <a:latin typeface="+mn-ea"/>
              </a:rPr>
              <a:t>PUSH</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dword</a:t>
            </a: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ptr</a:t>
            </a:r>
            <a:r>
              <a:rPr lang="en-US" altLang="zh-CN" sz="2000" b="1" dirty="0">
                <a:effectLst>
                  <a:outerShdw blurRad="38100" dist="38100" dir="2700000" algn="tl">
                    <a:srgbClr val="000000">
                      <a:alpha val="43137"/>
                    </a:srgbClr>
                  </a:outerShdw>
                </a:effectLst>
                <a:latin typeface="+mn-ea"/>
                <a:ea typeface="+mn-ea"/>
              </a:rPr>
              <a:t> [BP+08</a:t>
            </a:r>
            <a:r>
              <a:rPr lang="en-US" altLang="zh-CN" sz="2000" b="1" dirty="0" smtClean="0">
                <a:effectLst>
                  <a:outerShdw blurRad="38100" dist="38100" dir="2700000" algn="tl">
                    <a:srgbClr val="000000">
                      <a:alpha val="43137"/>
                    </a:srgbClr>
                  </a:outerShdw>
                </a:effectLst>
                <a:latin typeface="+mn-ea"/>
                <a:ea typeface="+mn-ea"/>
              </a:rPr>
              <a:t>]</a:t>
            </a:r>
            <a:endParaRPr lang="zh-CN" altLang="en-US" sz="2000" b="1" dirty="0">
              <a:effectLst>
                <a:outerShdw blurRad="38100" dist="38100" dir="2700000" algn="tl">
                  <a:srgbClr val="000000">
                    <a:alpha val="43137"/>
                  </a:srgbClr>
                </a:outerShdw>
              </a:effectLst>
              <a:latin typeface="+mn-ea"/>
              <a:ea typeface="+mn-ea"/>
            </a:endParaRPr>
          </a:p>
          <a:p>
            <a:pPr>
              <a:lnSpc>
                <a:spcPts val="2200"/>
              </a:lnSpc>
            </a:pPr>
            <a:r>
              <a:rPr lang="en-US" altLang="zh-CN" sz="2000" b="1" dirty="0" smtClean="0">
                <a:effectLst>
                  <a:outerShdw blurRad="38100" dist="38100" dir="2700000" algn="tl">
                    <a:srgbClr val="000000">
                      <a:alpha val="43137"/>
                    </a:srgbClr>
                  </a:outerShdw>
                </a:effectLst>
                <a:latin typeface="+mn-ea"/>
              </a:rPr>
              <a:t>PUSH</a:t>
            </a:r>
            <a:r>
              <a:rPr lang="en-US" altLang="zh-CN" sz="2000" b="1" dirty="0" smtClean="0">
                <a:effectLst>
                  <a:outerShdw blurRad="38100" dist="38100" dir="2700000" algn="tl">
                    <a:srgbClr val="000000">
                      <a:alpha val="43137"/>
                    </a:srgbClr>
                  </a:outerShdw>
                </a:effectLst>
                <a:latin typeface="+mn-ea"/>
                <a:ea typeface="+mn-ea"/>
              </a:rPr>
              <a:t>  0000</a:t>
            </a:r>
            <a:endParaRPr lang="zh-CN" altLang="en-US" sz="2000" b="1" dirty="0">
              <a:effectLst>
                <a:outerShdw blurRad="38100" dist="38100" dir="2700000" algn="tl">
                  <a:srgbClr val="000000">
                    <a:alpha val="43137"/>
                  </a:srgbClr>
                </a:outerShdw>
              </a:effectLst>
              <a:latin typeface="+mn-ea"/>
              <a:ea typeface="+mn-ea"/>
            </a:endParaRPr>
          </a:p>
          <a:p>
            <a:pPr>
              <a:lnSpc>
                <a:spcPts val="2200"/>
              </a:lnSpc>
            </a:pPr>
            <a:r>
              <a:rPr lang="en-US" altLang="zh-CN" sz="2000" b="1" dirty="0" smtClean="0">
                <a:effectLst>
                  <a:outerShdw blurRad="38100" dist="38100" dir="2700000" algn="tl">
                    <a:srgbClr val="000000">
                      <a:alpha val="43137"/>
                    </a:srgbClr>
                  </a:outerShdw>
                </a:effectLst>
                <a:latin typeface="+mn-ea"/>
              </a:rPr>
              <a:t>PUSH</a:t>
            </a:r>
            <a:r>
              <a:rPr lang="en-US" altLang="zh-CN" sz="2000" b="1" dirty="0" smtClean="0">
                <a:effectLst>
                  <a:outerShdw blurRad="38100" dist="38100" dir="2700000" algn="tl">
                    <a:srgbClr val="000000">
                      <a:alpha val="43137"/>
                    </a:srgbClr>
                  </a:outerShdw>
                </a:effectLst>
                <a:latin typeface="+mn-ea"/>
                <a:ea typeface="+mn-ea"/>
              </a:rPr>
              <a:t>  7C00</a:t>
            </a:r>
            <a:endParaRPr lang="zh-CN" altLang="en-US" sz="2000" b="1" dirty="0">
              <a:effectLst>
                <a:outerShdw blurRad="38100" dist="38100" dir="2700000" algn="tl">
                  <a:srgbClr val="000000">
                    <a:alpha val="43137"/>
                  </a:srgbClr>
                </a:outerShdw>
              </a:effectLst>
              <a:latin typeface="+mn-ea"/>
              <a:ea typeface="+mn-ea"/>
            </a:endParaRPr>
          </a:p>
          <a:p>
            <a:pPr>
              <a:lnSpc>
                <a:spcPts val="2200"/>
              </a:lnSpc>
            </a:pPr>
            <a:r>
              <a:rPr lang="en-US" altLang="zh-CN" sz="2000" b="1" dirty="0" smtClean="0">
                <a:effectLst>
                  <a:outerShdw blurRad="38100" dist="38100" dir="2700000" algn="tl">
                    <a:srgbClr val="000000">
                      <a:alpha val="43137"/>
                    </a:srgbClr>
                  </a:outerShdw>
                </a:effectLst>
                <a:latin typeface="+mn-ea"/>
              </a:rPr>
              <a:t>PUSH</a:t>
            </a:r>
            <a:r>
              <a:rPr lang="en-US" altLang="zh-CN" sz="2000" b="1" dirty="0" smtClean="0">
                <a:effectLst>
                  <a:outerShdw blurRad="38100" dist="38100" dir="2700000" algn="tl">
                    <a:srgbClr val="000000">
                      <a:alpha val="43137"/>
                    </a:srgbClr>
                  </a:outerShdw>
                </a:effectLst>
                <a:latin typeface="+mn-ea"/>
                <a:ea typeface="+mn-ea"/>
              </a:rPr>
              <a:t>  0001</a:t>
            </a:r>
            <a:endParaRPr lang="zh-CN" altLang="en-US" sz="2000" b="1" dirty="0">
              <a:effectLst>
                <a:outerShdw blurRad="38100" dist="38100" dir="2700000" algn="tl">
                  <a:srgbClr val="000000">
                    <a:alpha val="43137"/>
                  </a:srgbClr>
                </a:outerShdw>
              </a:effectLst>
              <a:latin typeface="+mn-ea"/>
              <a:ea typeface="+mn-ea"/>
            </a:endParaRPr>
          </a:p>
          <a:p>
            <a:pPr>
              <a:lnSpc>
                <a:spcPts val="2200"/>
              </a:lnSpc>
            </a:pPr>
            <a:r>
              <a:rPr lang="en-US" altLang="zh-CN" sz="2000" b="1" dirty="0" smtClean="0">
                <a:effectLst>
                  <a:outerShdw blurRad="38100" dist="38100" dir="2700000" algn="tl">
                    <a:srgbClr val="000000">
                      <a:alpha val="43137"/>
                    </a:srgbClr>
                  </a:outerShdw>
                </a:effectLst>
                <a:latin typeface="+mn-ea"/>
              </a:rPr>
              <a:t>PUSH</a:t>
            </a:r>
            <a:r>
              <a:rPr lang="en-US" altLang="zh-CN" sz="2000" b="1" dirty="0" smtClean="0">
                <a:effectLst>
                  <a:outerShdw blurRad="38100" dist="38100" dir="2700000" algn="tl">
                    <a:srgbClr val="000000">
                      <a:alpha val="43137"/>
                    </a:srgbClr>
                  </a:outerShdw>
                </a:effectLst>
                <a:latin typeface="+mn-ea"/>
                <a:ea typeface="+mn-ea"/>
              </a:rPr>
              <a:t>  0010</a:t>
            </a:r>
            <a:endParaRPr lang="zh-CN" altLang="en-US" sz="2000" b="1" dirty="0">
              <a:effectLst>
                <a:outerShdw blurRad="38100" dist="38100" dir="2700000" algn="tl">
                  <a:srgbClr val="000000">
                    <a:alpha val="43137"/>
                  </a:srgbClr>
                </a:outerShdw>
              </a:effectLst>
              <a:latin typeface="+mn-ea"/>
              <a:ea typeface="+mn-ea"/>
            </a:endParaRPr>
          </a:p>
          <a:p>
            <a:pPr>
              <a:lnSpc>
                <a:spcPts val="2200"/>
              </a:lnSpc>
            </a:pPr>
            <a:r>
              <a:rPr lang="en-US" altLang="zh-CN" sz="2000" b="1" dirty="0" smtClean="0">
                <a:solidFill>
                  <a:srgbClr val="0000FF"/>
                </a:solidFill>
                <a:effectLst>
                  <a:outerShdw blurRad="38100" dist="38100" dir="2700000" algn="tl">
                    <a:srgbClr val="000000">
                      <a:alpha val="43137"/>
                    </a:srgbClr>
                  </a:outerShdw>
                </a:effectLst>
                <a:latin typeface="+mn-ea"/>
                <a:ea typeface="+mn-ea"/>
              </a:rPr>
              <a:t>MOV   AH,42</a:t>
            </a:r>
            <a:endParaRPr lang="zh-CN" altLang="en-US" sz="2000" b="1" dirty="0">
              <a:solidFill>
                <a:srgbClr val="0000FF"/>
              </a:solidFill>
              <a:effectLst>
                <a:outerShdw blurRad="38100" dist="38100" dir="2700000" algn="tl">
                  <a:srgbClr val="000000">
                    <a:alpha val="43137"/>
                  </a:srgbClr>
                </a:outerShdw>
              </a:effectLst>
              <a:latin typeface="+mn-ea"/>
              <a:ea typeface="+mn-ea"/>
            </a:endParaRPr>
          </a:p>
          <a:p>
            <a:pPr>
              <a:lnSpc>
                <a:spcPts val="2200"/>
              </a:lnSpc>
            </a:pPr>
            <a:r>
              <a:rPr lang="en-US" altLang="zh-CN" sz="2000" b="1" dirty="0" smtClean="0">
                <a:effectLst>
                  <a:outerShdw blurRad="38100" dist="38100" dir="2700000" algn="tl">
                    <a:srgbClr val="000000">
                      <a:alpha val="43137"/>
                    </a:srgbClr>
                  </a:outerShdw>
                </a:effectLst>
                <a:latin typeface="+mn-ea"/>
                <a:ea typeface="+mn-ea"/>
              </a:rPr>
              <a:t>MOV   DL</a:t>
            </a:r>
            <a:r>
              <a:rPr lang="en-US" altLang="zh-CN" sz="2000" b="1" dirty="0">
                <a:effectLst>
                  <a:outerShdw blurRad="38100" dist="38100" dir="2700000" algn="tl">
                    <a:srgbClr val="000000">
                      <a:alpha val="43137"/>
                    </a:srgbClr>
                  </a:outerShdw>
                </a:effectLst>
                <a:latin typeface="+mn-ea"/>
                <a:ea typeface="+mn-ea"/>
              </a:rPr>
              <a:t>,[BP+00</a:t>
            </a:r>
            <a:r>
              <a:rPr lang="en-US" altLang="zh-CN" sz="2000" b="1" dirty="0" smtClean="0">
                <a:effectLst>
                  <a:outerShdw blurRad="38100" dist="38100" dir="2700000" algn="tl">
                    <a:srgbClr val="000000">
                      <a:alpha val="43137"/>
                    </a:srgbClr>
                  </a:outerShdw>
                </a:effectLst>
                <a:latin typeface="+mn-ea"/>
                <a:ea typeface="+mn-ea"/>
              </a:rPr>
              <a:t>]</a:t>
            </a:r>
            <a:endParaRPr lang="zh-CN" altLang="en-US" sz="2000" b="1" dirty="0">
              <a:effectLst>
                <a:outerShdw blurRad="38100" dist="38100" dir="2700000" algn="tl">
                  <a:srgbClr val="000000">
                    <a:alpha val="43137"/>
                  </a:srgbClr>
                </a:outerShdw>
              </a:effectLst>
              <a:latin typeface="+mn-ea"/>
              <a:ea typeface="+mn-ea"/>
            </a:endParaRPr>
          </a:p>
          <a:p>
            <a:pPr>
              <a:lnSpc>
                <a:spcPts val="2200"/>
              </a:lnSpc>
            </a:pPr>
            <a:r>
              <a:rPr lang="en-US" altLang="zh-CN" sz="2000" b="1" dirty="0" smtClean="0">
                <a:effectLst>
                  <a:outerShdw blurRad="38100" dist="38100" dir="2700000" algn="tl">
                    <a:srgbClr val="000000">
                      <a:alpha val="43137"/>
                    </a:srgbClr>
                  </a:outerShdw>
                </a:effectLst>
                <a:latin typeface="+mn-ea"/>
                <a:ea typeface="+mn-ea"/>
              </a:rPr>
              <a:t>MOV   SI,SP</a:t>
            </a:r>
            <a:endParaRPr lang="en-US" altLang="zh-CN" sz="2000" b="1" dirty="0">
              <a:effectLst>
                <a:outerShdw blurRad="38100" dist="38100" dir="2700000" algn="tl">
                  <a:srgbClr val="000000">
                    <a:alpha val="43137"/>
                  </a:srgbClr>
                </a:outerShdw>
              </a:effectLst>
              <a:latin typeface="+mn-ea"/>
              <a:ea typeface="+mn-ea"/>
            </a:endParaRPr>
          </a:p>
          <a:p>
            <a:pPr>
              <a:lnSpc>
                <a:spcPts val="2200"/>
              </a:lnSpc>
            </a:pPr>
            <a:r>
              <a:rPr lang="en-US" altLang="zh-CN" sz="2000" b="1" dirty="0" smtClean="0">
                <a:solidFill>
                  <a:srgbClr val="FF0000"/>
                </a:solidFill>
                <a:effectLst>
                  <a:outerShdw blurRad="38100" dist="38100" dir="2700000" algn="tl">
                    <a:srgbClr val="000000">
                      <a:alpha val="43137"/>
                    </a:srgbClr>
                  </a:outerShdw>
                </a:effectLst>
                <a:latin typeface="+mn-ea"/>
                <a:ea typeface="+mn-ea"/>
              </a:rPr>
              <a:t>INT   </a:t>
            </a:r>
            <a:r>
              <a:rPr lang="en-US" altLang="zh-CN" sz="2000" b="1" dirty="0">
                <a:solidFill>
                  <a:srgbClr val="FF0000"/>
                </a:solidFill>
                <a:effectLst>
                  <a:outerShdw blurRad="38100" dist="38100" dir="2700000" algn="tl">
                    <a:srgbClr val="000000">
                      <a:alpha val="43137"/>
                    </a:srgbClr>
                  </a:outerShdw>
                </a:effectLst>
                <a:latin typeface="+mn-ea"/>
                <a:ea typeface="+mn-ea"/>
              </a:rPr>
              <a:t>13                                 </a:t>
            </a:r>
          </a:p>
          <a:p>
            <a:pPr>
              <a:lnSpc>
                <a:spcPts val="2200"/>
              </a:lnSpc>
            </a:pPr>
            <a:r>
              <a:rPr lang="en-US" altLang="zh-CN" sz="2000" b="1" dirty="0" smtClean="0">
                <a:effectLst>
                  <a:outerShdw blurRad="38100" dist="38100" dir="2700000" algn="tl">
                    <a:srgbClr val="000000">
                      <a:alpha val="43137"/>
                    </a:srgbClr>
                  </a:outerShdw>
                </a:effectLst>
                <a:latin typeface="+mn-ea"/>
                <a:ea typeface="+mn-ea"/>
              </a:rPr>
              <a:t>LAHF</a:t>
            </a:r>
            <a:r>
              <a:rPr lang="en-US" altLang="zh-CN" sz="2000" b="1" dirty="0">
                <a:effectLst>
                  <a:outerShdw blurRad="38100" dist="38100" dir="2700000" algn="tl">
                    <a:srgbClr val="000000">
                      <a:alpha val="43137"/>
                    </a:srgbClr>
                  </a:outerShdw>
                </a:effectLst>
                <a:latin typeface="+mn-ea"/>
                <a:ea typeface="+mn-ea"/>
              </a:rPr>
              <a:t>	</a:t>
            </a:r>
            <a:endParaRPr lang="zh-CN" altLang="en-US" sz="2000" b="1" dirty="0">
              <a:effectLst>
                <a:outerShdw blurRad="38100" dist="38100" dir="2700000" algn="tl">
                  <a:srgbClr val="000000">
                    <a:alpha val="43137"/>
                  </a:srgbClr>
                </a:outerShdw>
              </a:effectLst>
              <a:latin typeface="+mn-ea"/>
              <a:ea typeface="+mn-ea"/>
            </a:endParaRPr>
          </a:p>
          <a:p>
            <a:pPr>
              <a:lnSpc>
                <a:spcPts val="2200"/>
              </a:lnSpc>
            </a:pPr>
            <a:r>
              <a:rPr lang="en-US" altLang="zh-CN" sz="2000" b="1" dirty="0" smtClean="0">
                <a:effectLst>
                  <a:outerShdw blurRad="38100" dist="38100" dir="2700000" algn="tl">
                    <a:srgbClr val="000000">
                      <a:alpha val="43137"/>
                    </a:srgbClr>
                  </a:outerShdw>
                </a:effectLst>
                <a:latin typeface="+mn-ea"/>
                <a:ea typeface="+mn-ea"/>
              </a:rPr>
              <a:t>ADD   </a:t>
            </a:r>
            <a:r>
              <a:rPr lang="en-US" altLang="zh-CN" sz="2000" b="1" dirty="0">
                <a:effectLst>
                  <a:outerShdw blurRad="38100" dist="38100" dir="2700000" algn="tl">
                    <a:srgbClr val="000000">
                      <a:alpha val="43137"/>
                    </a:srgbClr>
                  </a:outerShdw>
                </a:effectLst>
                <a:latin typeface="+mn-ea"/>
                <a:ea typeface="+mn-ea"/>
              </a:rPr>
              <a:t>SP,+</a:t>
            </a:r>
            <a:r>
              <a:rPr lang="en-US" altLang="zh-CN" sz="2000" b="1" dirty="0" smtClean="0">
                <a:effectLst>
                  <a:outerShdw blurRad="38100" dist="38100" dir="2700000" algn="tl">
                    <a:srgbClr val="000000">
                      <a:alpha val="43137"/>
                    </a:srgbClr>
                  </a:outerShdw>
                </a:effectLst>
                <a:latin typeface="+mn-ea"/>
                <a:ea typeface="+mn-ea"/>
              </a:rPr>
              <a:t>10</a:t>
            </a:r>
            <a:endParaRPr lang="zh-CN" altLang="en-US" sz="2000" b="1" dirty="0">
              <a:effectLst>
                <a:outerShdw blurRad="38100" dist="38100" dir="2700000" algn="tl">
                  <a:srgbClr val="000000">
                    <a:alpha val="43137"/>
                  </a:srgbClr>
                </a:outerShdw>
              </a:effectLst>
              <a:latin typeface="+mn-ea"/>
              <a:ea typeface="+mn-ea"/>
            </a:endParaRPr>
          </a:p>
          <a:p>
            <a:pPr>
              <a:lnSpc>
                <a:spcPts val="2200"/>
              </a:lnSpc>
            </a:pPr>
            <a:r>
              <a:rPr lang="en-US" altLang="zh-CN" sz="2000" b="1" dirty="0" smtClean="0">
                <a:effectLst>
                  <a:outerShdw blurRad="38100" dist="38100" dir="2700000" algn="tl">
                    <a:srgbClr val="000000">
                      <a:alpha val="43137"/>
                    </a:srgbClr>
                  </a:outerShdw>
                </a:effectLst>
                <a:latin typeface="+mn-ea"/>
                <a:ea typeface="+mn-ea"/>
              </a:rPr>
              <a:t>SAHF</a:t>
            </a:r>
            <a:r>
              <a:rPr lang="en-US" altLang="zh-CN" sz="2000" b="1" dirty="0">
                <a:effectLst>
                  <a:outerShdw blurRad="38100" dist="38100" dir="2700000" algn="tl">
                    <a:srgbClr val="000000">
                      <a:alpha val="43137"/>
                    </a:srgbClr>
                  </a:outerShdw>
                </a:effectLst>
                <a:latin typeface="+mn-ea"/>
                <a:ea typeface="+mn-ea"/>
              </a:rPr>
              <a:t>	</a:t>
            </a:r>
            <a:endParaRPr lang="zh-CN" altLang="en-US" sz="2000" b="1" dirty="0">
              <a:effectLst>
                <a:outerShdw blurRad="38100" dist="38100" dir="2700000" algn="tl">
                  <a:srgbClr val="000000">
                    <a:alpha val="43137"/>
                  </a:srgbClr>
                </a:outerShdw>
              </a:effectLst>
              <a:latin typeface="+mn-ea"/>
              <a:ea typeface="+mn-ea"/>
            </a:endParaRPr>
          </a:p>
          <a:p>
            <a:pPr>
              <a:lnSpc>
                <a:spcPts val="2200"/>
              </a:lnSpc>
            </a:pPr>
            <a:r>
              <a:rPr lang="en-US" altLang="zh-CN" sz="2000" b="1" dirty="0" smtClean="0">
                <a:effectLst>
                  <a:outerShdw blurRad="38100" dist="38100" dir="2700000" algn="tl">
                    <a:srgbClr val="000000">
                      <a:alpha val="43137"/>
                    </a:srgbClr>
                  </a:outerShdw>
                </a:effectLst>
                <a:latin typeface="+mn-ea"/>
                <a:ea typeface="+mn-ea"/>
              </a:rPr>
              <a:t>JMP   </a:t>
            </a:r>
            <a:r>
              <a:rPr lang="en-US" altLang="zh-CN" sz="2000" b="1" dirty="0">
                <a:effectLst>
                  <a:outerShdw blurRad="38100" dist="38100" dir="2700000" algn="tl">
                    <a:srgbClr val="000000">
                      <a:alpha val="43137"/>
                    </a:srgbClr>
                  </a:outerShdw>
                </a:effectLst>
                <a:latin typeface="+mn-ea"/>
                <a:ea typeface="+mn-ea"/>
              </a:rPr>
              <a:t>069B </a:t>
            </a:r>
            <a:endParaRPr lang="zh-CN" altLang="en-US" sz="2000" b="1" dirty="0">
              <a:effectLst>
                <a:outerShdw blurRad="38100" dist="38100" dir="2700000" algn="tl">
                  <a:srgbClr val="000000">
                    <a:alpha val="43137"/>
                  </a:srgbClr>
                </a:outerShdw>
              </a:effectLst>
              <a:latin typeface="+mn-ea"/>
              <a:ea typeface="+mn-ea"/>
            </a:endParaRPr>
          </a:p>
        </p:txBody>
      </p:sp>
      <p:sp>
        <p:nvSpPr>
          <p:cNvPr id="10" name="矩形标注 9"/>
          <p:cNvSpPr/>
          <p:nvPr/>
        </p:nvSpPr>
        <p:spPr>
          <a:xfrm>
            <a:off x="5829871" y="2924944"/>
            <a:ext cx="2736304" cy="720080"/>
          </a:xfrm>
          <a:prstGeom prst="wedgeRectCallout">
            <a:avLst>
              <a:gd name="adj1" fmla="val -50187"/>
              <a:gd name="adj2" fmla="val 90189"/>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smtClean="0">
                <a:solidFill>
                  <a:srgbClr val="0000FF"/>
                </a:solidFill>
                <a:effectLst>
                  <a:outerShdw blurRad="38100" dist="38100" dir="2700000" algn="tl">
                    <a:srgbClr val="000000">
                      <a:alpha val="43137"/>
                    </a:srgbClr>
                  </a:outerShdw>
                </a:effectLst>
              </a:rPr>
              <a:t>在堆栈中，</a:t>
            </a:r>
            <a:endParaRPr lang="en-US" altLang="zh-CN" b="1" dirty="0" smtClean="0">
              <a:solidFill>
                <a:srgbClr val="0000FF"/>
              </a:solidFill>
              <a:effectLst>
                <a:outerShdw blurRad="38100" dist="38100" dir="2700000" algn="tl">
                  <a:srgbClr val="000000">
                    <a:alpha val="43137"/>
                  </a:srgbClr>
                </a:outerShdw>
              </a:effectLst>
            </a:endParaRPr>
          </a:p>
          <a:p>
            <a:r>
              <a:rPr lang="zh-CN" altLang="en-US" b="1" dirty="0" smtClean="0">
                <a:solidFill>
                  <a:srgbClr val="0000FF"/>
                </a:solidFill>
                <a:effectLst>
                  <a:outerShdw blurRad="38100" dist="38100" dir="2700000" algn="tl">
                    <a:srgbClr val="000000">
                      <a:alpha val="43137"/>
                    </a:srgbClr>
                  </a:outerShdw>
                </a:effectLst>
              </a:rPr>
              <a:t>形成</a:t>
            </a:r>
            <a:r>
              <a:rPr lang="en-US" altLang="zh-CN" b="1" dirty="0" smtClean="0">
                <a:solidFill>
                  <a:srgbClr val="0000FF"/>
                </a:solidFill>
                <a:effectLst>
                  <a:outerShdw blurRad="38100" dist="38100" dir="2700000" algn="tl">
                    <a:srgbClr val="000000">
                      <a:alpha val="43137"/>
                    </a:srgbClr>
                  </a:outerShdw>
                </a:effectLst>
              </a:rPr>
              <a:t>16</a:t>
            </a:r>
            <a:r>
              <a:rPr lang="zh-CN" altLang="en-US" b="1" dirty="0" smtClean="0">
                <a:solidFill>
                  <a:srgbClr val="0000FF"/>
                </a:solidFill>
                <a:effectLst>
                  <a:outerShdw blurRad="38100" dist="38100" dir="2700000" algn="tl">
                    <a:srgbClr val="000000">
                      <a:alpha val="43137"/>
                    </a:srgbClr>
                  </a:outerShdw>
                </a:effectLst>
              </a:rPr>
              <a:t>字节的</a:t>
            </a:r>
            <a:r>
              <a:rPr lang="en-US" altLang="zh-CN" b="1" dirty="0">
                <a:solidFill>
                  <a:srgbClr val="0000FF"/>
                </a:solidFill>
                <a:effectLst>
                  <a:outerShdw blurRad="38100" dist="38100" dir="2700000" algn="tl">
                    <a:srgbClr val="000000">
                      <a:alpha val="43137"/>
                    </a:srgbClr>
                  </a:outerShdw>
                </a:effectLst>
              </a:rPr>
              <a:t>D</a:t>
            </a:r>
            <a:r>
              <a:rPr lang="en-US" altLang="zh-CN" b="1" dirty="0" smtClean="0">
                <a:solidFill>
                  <a:srgbClr val="0000FF"/>
                </a:solidFill>
                <a:effectLst>
                  <a:outerShdw blurRad="38100" dist="38100" dir="2700000" algn="tl">
                    <a:srgbClr val="000000">
                      <a:alpha val="43137"/>
                    </a:srgbClr>
                  </a:outerShdw>
                </a:effectLst>
              </a:rPr>
              <a:t>AP</a:t>
            </a:r>
            <a:endParaRPr lang="zh-CN" altLang="en-US" sz="2000" b="1" dirty="0">
              <a:solidFill>
                <a:srgbClr val="0000FF"/>
              </a:solidFill>
            </a:endParaRPr>
          </a:p>
        </p:txBody>
      </p:sp>
      <p:sp>
        <p:nvSpPr>
          <p:cNvPr id="11" name="矩形 10"/>
          <p:cNvSpPr/>
          <p:nvPr/>
        </p:nvSpPr>
        <p:spPr>
          <a:xfrm>
            <a:off x="4211960" y="4082296"/>
            <a:ext cx="5328592" cy="1938992"/>
          </a:xfrm>
          <a:prstGeom prst="rect">
            <a:avLst/>
          </a:prstGeom>
        </p:spPr>
        <p:txBody>
          <a:bodyPr wrap="square">
            <a:spAutoFit/>
          </a:bodyPr>
          <a:lstStyle/>
          <a:p>
            <a:pPr>
              <a:defRPr/>
            </a:pPr>
            <a:r>
              <a:rPr lang="en-US" altLang="zh-CN" sz="2000" b="1" dirty="0" smtClean="0">
                <a:effectLst>
                  <a:outerShdw blurRad="38100" dist="38100" dir="2700000" algn="tl">
                    <a:srgbClr val="000000">
                      <a:alpha val="43137"/>
                    </a:srgbClr>
                  </a:outerShdw>
                </a:effectLst>
                <a:latin typeface="+mn-ea"/>
                <a:ea typeface="+mn-ea"/>
              </a:rPr>
              <a:t>    0010       ;</a:t>
            </a:r>
            <a:r>
              <a:rPr lang="en-US" altLang="zh-CN" sz="2000" b="1" dirty="0">
                <a:effectLst>
                  <a:outerShdw blurRad="38100" dist="38100" dir="2700000" algn="tl">
                    <a:srgbClr val="000000">
                      <a:alpha val="43137"/>
                    </a:srgbClr>
                  </a:outerShdw>
                </a:effectLst>
                <a:latin typeface="+mn-ea"/>
                <a:ea typeface="+mn-ea"/>
              </a:rPr>
              <a:t>DAP</a:t>
            </a:r>
            <a:r>
              <a:rPr lang="zh-CN" altLang="en-US" sz="2000" b="1" dirty="0" smtClean="0">
                <a:effectLst>
                  <a:outerShdw blurRad="38100" dist="38100" dir="2700000" algn="tl">
                    <a:srgbClr val="000000">
                      <a:alpha val="43137"/>
                    </a:srgbClr>
                  </a:outerShdw>
                </a:effectLst>
                <a:latin typeface="+mn-ea"/>
                <a:ea typeface="+mn-ea"/>
              </a:rPr>
              <a:t>尺寸和保留</a:t>
            </a:r>
            <a:endParaRPr lang="zh-CN" altLang="en-US" sz="2000" b="1" dirty="0">
              <a:effectLst>
                <a:outerShdw blurRad="38100" dist="38100" dir="2700000" algn="tl">
                  <a:srgbClr val="000000">
                    <a:alpha val="43137"/>
                  </a:srgbClr>
                </a:outerShdw>
              </a:effectLst>
              <a:latin typeface="+mn-ea"/>
              <a:ea typeface="+mn-ea"/>
            </a:endParaRPr>
          </a:p>
          <a:p>
            <a:pPr>
              <a:defRPr/>
            </a:pPr>
            <a:r>
              <a:rPr lang="en-US" altLang="zh-CN" sz="2000" b="1" dirty="0" smtClean="0">
                <a:solidFill>
                  <a:srgbClr val="FF0000"/>
                </a:solidFill>
                <a:effectLst>
                  <a:outerShdw blurRad="38100" dist="38100" dir="2700000" algn="tl">
                    <a:srgbClr val="000000">
                      <a:alpha val="43137"/>
                    </a:srgbClr>
                  </a:outerShdw>
                </a:effectLst>
                <a:latin typeface="+mn-ea"/>
                <a:ea typeface="+mn-ea"/>
              </a:rPr>
              <a:t>    0001</a:t>
            </a:r>
            <a:r>
              <a:rPr lang="en-US" altLang="zh-CN" sz="2000" b="1" dirty="0" smtClean="0">
                <a:effectLst>
                  <a:outerShdw blurRad="38100" dist="38100" dir="2700000" algn="tl">
                    <a:srgbClr val="000000">
                      <a:alpha val="43137"/>
                    </a:srgbClr>
                  </a:outerShdw>
                </a:effectLst>
                <a:latin typeface="+mn-ea"/>
                <a:ea typeface="+mn-ea"/>
              </a:rPr>
              <a:t>       ;</a:t>
            </a:r>
            <a:r>
              <a:rPr lang="zh-CN" altLang="en-US" sz="2000" b="1" dirty="0" smtClean="0">
                <a:effectLst>
                  <a:outerShdw blurRad="38100" dist="38100" dir="2700000" algn="tl">
                    <a:srgbClr val="000000">
                      <a:alpha val="43137"/>
                    </a:srgbClr>
                  </a:outerShdw>
                </a:effectLst>
                <a:latin typeface="+mn-ea"/>
                <a:ea typeface="+mn-ea"/>
              </a:rPr>
              <a:t>读扇区</a:t>
            </a:r>
            <a:r>
              <a:rPr lang="zh-CN" altLang="en-US" sz="2000" b="1" dirty="0">
                <a:effectLst>
                  <a:outerShdw blurRad="38100" dist="38100" dir="2700000" algn="tl">
                    <a:srgbClr val="000000">
                      <a:alpha val="43137"/>
                    </a:srgbClr>
                  </a:outerShdw>
                </a:effectLst>
                <a:latin typeface="+mn-ea"/>
                <a:ea typeface="+mn-ea"/>
              </a:rPr>
              <a:t>数</a:t>
            </a:r>
          </a:p>
          <a:p>
            <a:pPr>
              <a:defRPr/>
            </a:pPr>
            <a:r>
              <a:rPr lang="zh-CN" altLang="en-US" sz="2000" b="1" dirty="0">
                <a:effectLst>
                  <a:outerShdw blurRad="38100" dist="38100" dir="2700000" algn="tl">
                    <a:srgbClr val="000000">
                      <a:alpha val="43137"/>
                    </a:srgbClr>
                  </a:outerShdw>
                </a:effectLst>
                <a:latin typeface="+mn-ea"/>
                <a:ea typeface="+mn-ea"/>
              </a:rPr>
              <a:t>    </a:t>
            </a:r>
            <a:r>
              <a:rPr lang="en-US" altLang="zh-CN" sz="2000" b="1" dirty="0" smtClean="0">
                <a:solidFill>
                  <a:srgbClr val="0000FF"/>
                </a:solidFill>
                <a:effectLst>
                  <a:outerShdw blurRad="38100" dist="38100" dir="2700000" algn="tl">
                    <a:srgbClr val="000000">
                      <a:alpha val="43137"/>
                    </a:srgbClr>
                  </a:outerShdw>
                </a:effectLst>
                <a:latin typeface="+mn-ea"/>
                <a:ea typeface="+mn-ea"/>
              </a:rPr>
              <a:t>7C00</a:t>
            </a:r>
            <a:r>
              <a:rPr lang="en-US" altLang="zh-CN" sz="2000" b="1" dirty="0" smtClean="0">
                <a:effectLst>
                  <a:outerShdw blurRad="38100" dist="38100" dir="2700000" algn="tl">
                    <a:srgbClr val="000000">
                      <a:alpha val="43137"/>
                    </a:srgbClr>
                  </a:outerShdw>
                </a:effectLst>
                <a:latin typeface="+mn-ea"/>
                <a:ea typeface="+mn-ea"/>
              </a:rPr>
              <a:t>       ;</a:t>
            </a:r>
            <a:r>
              <a:rPr lang="zh-CN" altLang="en-US" sz="2000" b="1" dirty="0">
                <a:effectLst>
                  <a:outerShdw blurRad="38100" dist="38100" dir="2700000" algn="tl">
                    <a:srgbClr val="000000">
                      <a:alpha val="43137"/>
                    </a:srgbClr>
                  </a:outerShdw>
                </a:effectLst>
                <a:latin typeface="+mn-ea"/>
                <a:ea typeface="+mn-ea"/>
              </a:rPr>
              <a:t>缓冲区偏移</a:t>
            </a:r>
          </a:p>
          <a:p>
            <a:pPr>
              <a:defRPr/>
            </a:pPr>
            <a:r>
              <a:rPr lang="zh-CN" altLang="en-US" sz="2000" b="1" dirty="0">
                <a:effectLst>
                  <a:outerShdw blurRad="38100" dist="38100" dir="2700000" algn="tl">
                    <a:srgbClr val="000000">
                      <a:alpha val="43137"/>
                    </a:srgbClr>
                  </a:outerShdw>
                </a:effectLst>
                <a:latin typeface="+mn-ea"/>
                <a:ea typeface="+mn-ea"/>
              </a:rPr>
              <a:t>    </a:t>
            </a:r>
            <a:r>
              <a:rPr lang="en-US" altLang="zh-CN" sz="2000" b="1" dirty="0" smtClean="0">
                <a:solidFill>
                  <a:srgbClr val="0000FF"/>
                </a:solidFill>
                <a:effectLst>
                  <a:outerShdw blurRad="38100" dist="38100" dir="2700000" algn="tl">
                    <a:srgbClr val="000000">
                      <a:alpha val="43137"/>
                    </a:srgbClr>
                  </a:outerShdw>
                </a:effectLst>
                <a:latin typeface="+mn-ea"/>
                <a:ea typeface="+mn-ea"/>
              </a:rPr>
              <a:t>0000</a:t>
            </a:r>
            <a:r>
              <a:rPr lang="en-US" altLang="zh-CN" sz="2000" b="1" dirty="0" smtClean="0">
                <a:effectLst>
                  <a:outerShdw blurRad="38100" dist="38100" dir="2700000" algn="tl">
                    <a:srgbClr val="000000">
                      <a:alpha val="43137"/>
                    </a:srgbClr>
                  </a:outerShdw>
                </a:effectLst>
                <a:latin typeface="+mn-ea"/>
                <a:ea typeface="+mn-ea"/>
              </a:rPr>
              <a:t>       ;</a:t>
            </a:r>
            <a:r>
              <a:rPr lang="zh-CN" altLang="en-US" sz="2000" b="1" dirty="0">
                <a:effectLst>
                  <a:outerShdw blurRad="38100" dist="38100" dir="2700000" algn="tl">
                    <a:srgbClr val="000000">
                      <a:alpha val="43137"/>
                    </a:srgbClr>
                  </a:outerShdw>
                </a:effectLst>
                <a:latin typeface="+mn-ea"/>
                <a:ea typeface="+mn-ea"/>
              </a:rPr>
              <a:t>缓冲区段值</a:t>
            </a:r>
          </a:p>
          <a:p>
            <a:pPr>
              <a:defRPr/>
            </a:pPr>
            <a:r>
              <a:rPr lang="zh-CN" altLang="en-US" sz="2000" b="1" dirty="0">
                <a:effectLst>
                  <a:outerShdw blurRad="38100" dist="38100" dir="2700000" algn="tl">
                    <a:srgbClr val="000000">
                      <a:alpha val="43137"/>
                    </a:srgbClr>
                  </a:outerShdw>
                </a:effectLst>
                <a:latin typeface="+mn-ea"/>
                <a:ea typeface="+mn-ea"/>
              </a:rPr>
              <a:t>    </a:t>
            </a:r>
            <a:r>
              <a:rPr lang="en-US" altLang="zh-CN" sz="2000" b="1" dirty="0" err="1" smtClean="0">
                <a:solidFill>
                  <a:srgbClr val="FF0000"/>
                </a:solidFill>
                <a:effectLst>
                  <a:outerShdw blurRad="38100" dist="38100" dir="2700000" algn="tl">
                    <a:srgbClr val="000000">
                      <a:alpha val="43137"/>
                    </a:srgbClr>
                  </a:outerShdw>
                </a:effectLst>
                <a:latin typeface="+mn-ea"/>
                <a:ea typeface="+mn-ea"/>
              </a:rPr>
              <a:t>xxxxxxxx</a:t>
            </a:r>
            <a:r>
              <a:rPr lang="en-US" altLang="zh-CN" sz="2000" b="1" dirty="0" smtClean="0">
                <a:effectLst>
                  <a:outerShdw blurRad="38100" dist="38100" dir="2700000" algn="tl">
                    <a:srgbClr val="000000">
                      <a:alpha val="43137"/>
                    </a:srgbClr>
                  </a:outerShdw>
                </a:effectLst>
                <a:latin typeface="+mn-ea"/>
                <a:ea typeface="+mn-ea"/>
              </a:rPr>
              <a:t>   ;</a:t>
            </a:r>
            <a:r>
              <a:rPr lang="zh-CN" altLang="en-US" sz="2000" b="1" dirty="0" smtClean="0">
                <a:effectLst>
                  <a:outerShdw blurRad="38100" dist="38100" dir="2700000" algn="tl">
                    <a:srgbClr val="000000">
                      <a:alpha val="43137"/>
                    </a:srgbClr>
                  </a:outerShdw>
                </a:effectLst>
                <a:latin typeface="+mn-ea"/>
                <a:ea typeface="+mn-ea"/>
              </a:rPr>
              <a:t>起始扇区</a:t>
            </a:r>
            <a:r>
              <a:rPr lang="zh-CN" altLang="en-US" sz="2000" b="1" dirty="0">
                <a:effectLst>
                  <a:outerShdw blurRad="38100" dist="38100" dir="2700000" algn="tl">
                    <a:srgbClr val="000000">
                      <a:alpha val="43137"/>
                    </a:srgbClr>
                  </a:outerShdw>
                </a:effectLst>
                <a:latin typeface="+mn-ea"/>
                <a:ea typeface="+mn-ea"/>
              </a:rPr>
              <a:t>号的低</a:t>
            </a:r>
            <a:r>
              <a:rPr lang="en-US" altLang="zh-CN" sz="2000" b="1" dirty="0">
                <a:effectLst>
                  <a:outerShdw blurRad="38100" dist="38100" dir="2700000" algn="tl">
                    <a:srgbClr val="000000">
                      <a:alpha val="43137"/>
                    </a:srgbClr>
                  </a:outerShdw>
                </a:effectLst>
                <a:latin typeface="+mn-ea"/>
                <a:ea typeface="+mn-ea"/>
              </a:rPr>
              <a:t>4</a:t>
            </a:r>
            <a:r>
              <a:rPr lang="zh-CN" altLang="en-US" sz="2000" b="1" dirty="0">
                <a:effectLst>
                  <a:outerShdw blurRad="38100" dist="38100" dir="2700000" algn="tl">
                    <a:srgbClr val="000000">
                      <a:alpha val="43137"/>
                    </a:srgbClr>
                  </a:outerShdw>
                </a:effectLst>
                <a:latin typeface="+mn-ea"/>
                <a:ea typeface="+mn-ea"/>
              </a:rPr>
              <a:t>字节</a:t>
            </a:r>
          </a:p>
          <a:p>
            <a:pPr>
              <a:defRPr/>
            </a:pPr>
            <a:r>
              <a:rPr lang="zh-CN" altLang="en-US"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00000000   ;</a:t>
            </a:r>
            <a:r>
              <a:rPr lang="zh-CN" altLang="en-US" sz="2000" b="1" dirty="0" smtClean="0">
                <a:effectLst>
                  <a:outerShdw blurRad="38100" dist="38100" dir="2700000" algn="tl">
                    <a:srgbClr val="000000">
                      <a:alpha val="43137"/>
                    </a:srgbClr>
                  </a:outerShdw>
                </a:effectLst>
                <a:latin typeface="+mn-ea"/>
                <a:ea typeface="+mn-ea"/>
              </a:rPr>
              <a:t>起始扇区</a:t>
            </a:r>
            <a:r>
              <a:rPr lang="zh-CN" altLang="en-US" sz="2000" b="1" dirty="0">
                <a:effectLst>
                  <a:outerShdw blurRad="38100" dist="38100" dir="2700000" algn="tl">
                    <a:srgbClr val="000000">
                      <a:alpha val="43137"/>
                    </a:srgbClr>
                  </a:outerShdw>
                </a:effectLst>
                <a:latin typeface="+mn-ea"/>
                <a:ea typeface="+mn-ea"/>
              </a:rPr>
              <a:t>号的高</a:t>
            </a:r>
            <a:r>
              <a:rPr lang="en-US" altLang="zh-CN" sz="2000" b="1" dirty="0">
                <a:effectLst>
                  <a:outerShdw blurRad="38100" dist="38100" dir="2700000" algn="tl">
                    <a:srgbClr val="000000">
                      <a:alpha val="43137"/>
                    </a:srgbClr>
                  </a:outerShdw>
                </a:effectLst>
                <a:latin typeface="+mn-ea"/>
                <a:ea typeface="+mn-ea"/>
              </a:rPr>
              <a:t>4</a:t>
            </a:r>
            <a:r>
              <a:rPr lang="zh-CN" altLang="en-US" sz="2000" b="1" dirty="0">
                <a:effectLst>
                  <a:outerShdw blurRad="38100" dist="38100" dir="2700000" algn="tl">
                    <a:srgbClr val="000000">
                      <a:alpha val="43137"/>
                    </a:srgbClr>
                  </a:outerShdw>
                </a:effectLst>
                <a:latin typeface="+mn-ea"/>
                <a:ea typeface="+mn-ea"/>
              </a:rPr>
              <a:t>字节</a:t>
            </a:r>
          </a:p>
        </p:txBody>
      </p:sp>
      <p:cxnSp>
        <p:nvCxnSpPr>
          <p:cNvPr id="3" name="直接箭头连接符 2"/>
          <p:cNvCxnSpPr/>
          <p:nvPr/>
        </p:nvCxnSpPr>
        <p:spPr>
          <a:xfrm>
            <a:off x="3275856" y="2852936"/>
            <a:ext cx="1512168" cy="266429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5" name="矩形标注 14"/>
          <p:cNvSpPr/>
          <p:nvPr/>
        </p:nvSpPr>
        <p:spPr>
          <a:xfrm>
            <a:off x="3779912" y="2119319"/>
            <a:ext cx="2736304" cy="448444"/>
          </a:xfrm>
          <a:prstGeom prst="wedgeRectCallout">
            <a:avLst>
              <a:gd name="adj1" fmla="val -50187"/>
              <a:gd name="adj2" fmla="val 90189"/>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smtClean="0">
                <a:solidFill>
                  <a:srgbClr val="0000FF"/>
                </a:solidFill>
              </a:rPr>
              <a:t>活动分区表中的信息</a:t>
            </a:r>
            <a:endParaRPr lang="zh-CN" altLang="en-US" sz="2000" b="1" dirty="0">
              <a:solidFill>
                <a:srgbClr val="0000FF"/>
              </a:solidFill>
            </a:endParaRPr>
          </a:p>
        </p:txBody>
      </p:sp>
    </p:spTree>
    <p:extLst>
      <p:ext uri="{BB962C8B-B14F-4D97-AF65-F5344CB8AC3E}">
        <p14:creationId xmlns:p14="http://schemas.microsoft.com/office/powerpoint/2010/main" val="3694352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9750" y="260350"/>
            <a:ext cx="8281988" cy="647700"/>
          </a:xfrm>
        </p:spPr>
        <p:txBody>
          <a:bodyPr/>
          <a:lstStyle/>
          <a:p>
            <a:pPr eaLnBrk="1" hangingPunct="1"/>
            <a:r>
              <a:rPr lang="en-US" altLang="zh-CN" b="1" dirty="0" smtClean="0">
                <a:solidFill>
                  <a:srgbClr val="0000FF"/>
                </a:solidFill>
              </a:rPr>
              <a:t>7.2.3  </a:t>
            </a:r>
            <a:r>
              <a:rPr lang="zh-CN" altLang="en-US" b="1" dirty="0" smtClean="0">
                <a:solidFill>
                  <a:srgbClr val="0000FF"/>
                </a:solidFill>
              </a:rPr>
              <a:t>主引导记录</a:t>
            </a:r>
          </a:p>
        </p:txBody>
      </p:sp>
      <p:sp>
        <p:nvSpPr>
          <p:cNvPr id="5"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主引导程序代码分析</a:t>
            </a:r>
            <a:endParaRPr lang="zh-CN" altLang="en-US" sz="2800" b="1" dirty="0">
              <a:solidFill>
                <a:srgbClr val="0000FF"/>
              </a:solidFill>
            </a:endParaRPr>
          </a:p>
        </p:txBody>
      </p:sp>
      <p:sp>
        <p:nvSpPr>
          <p:cNvPr id="6" name="矩形 5"/>
          <p:cNvSpPr/>
          <p:nvPr/>
        </p:nvSpPr>
        <p:spPr>
          <a:xfrm>
            <a:off x="611187" y="1628800"/>
            <a:ext cx="7921625" cy="490519"/>
          </a:xfrm>
          <a:prstGeom prst="rect">
            <a:avLst/>
          </a:prstGeom>
        </p:spPr>
        <p:txBody>
          <a:bodyPr wrap="square">
            <a:spAutoFit/>
          </a:bodyPr>
          <a:lstStyle/>
          <a:p>
            <a:pPr marL="342900" indent="-342900">
              <a:lnSpc>
                <a:spcPts val="3600"/>
              </a:lnSpc>
              <a:buFont typeface="Wingdings" pitchFamily="2" charset="2"/>
              <a:buChar char="ü"/>
              <a:defRPr/>
            </a:pPr>
            <a:r>
              <a:rPr lang="zh-CN" altLang="en-US" sz="2400" b="1" dirty="0" smtClean="0">
                <a:solidFill>
                  <a:srgbClr val="0000FF"/>
                </a:solidFill>
                <a:effectLst>
                  <a:outerShdw blurRad="38100" dist="38100" dir="2700000" algn="tl">
                    <a:srgbClr val="000000">
                      <a:alpha val="43137"/>
                    </a:srgbClr>
                  </a:outerShdw>
                </a:effectLst>
                <a:latin typeface="+mn-ea"/>
                <a:ea typeface="+mn-ea"/>
              </a:rPr>
              <a:t>转操作系统引导程序</a:t>
            </a:r>
            <a:endParaRPr lang="en-US" altLang="zh-CN" sz="2400" b="1" dirty="0" smtClean="0">
              <a:solidFill>
                <a:srgbClr val="0000FF"/>
              </a:solidFill>
              <a:effectLst>
                <a:outerShdw blurRad="38100" dist="38100" dir="2700000" algn="tl">
                  <a:srgbClr val="000000">
                    <a:alpha val="43137"/>
                  </a:srgbClr>
                </a:outerShdw>
              </a:effectLst>
              <a:latin typeface="+mn-ea"/>
              <a:ea typeface="+mn-ea"/>
            </a:endParaRPr>
          </a:p>
        </p:txBody>
      </p:sp>
      <p:sp>
        <p:nvSpPr>
          <p:cNvPr id="7" name="TextBox 6"/>
          <p:cNvSpPr txBox="1"/>
          <p:nvPr/>
        </p:nvSpPr>
        <p:spPr>
          <a:xfrm>
            <a:off x="611187" y="2348880"/>
            <a:ext cx="7200800" cy="938719"/>
          </a:xfrm>
          <a:prstGeom prst="rect">
            <a:avLst/>
          </a:prstGeom>
          <a:solidFill>
            <a:srgbClr val="FFFFCC"/>
          </a:solidFill>
        </p:spPr>
        <p:txBody>
          <a:bodyPr wrap="square" rtlCol="0">
            <a:spAutoFit/>
          </a:bodyPr>
          <a:lstStyle/>
          <a:p>
            <a:pPr>
              <a:lnSpc>
                <a:spcPts val="2200"/>
              </a:lnSpc>
            </a:pPr>
            <a:endParaRPr lang="en-US" altLang="zh-CN" sz="2000" b="1" dirty="0" smtClean="0">
              <a:effectLst>
                <a:outerShdw blurRad="38100" dist="38100" dir="2700000" algn="tl">
                  <a:srgbClr val="000000">
                    <a:alpha val="43137"/>
                  </a:srgbClr>
                </a:outerShdw>
              </a:effectLst>
              <a:latin typeface="+mn-ea"/>
              <a:ea typeface="+mn-ea"/>
            </a:endParaRPr>
          </a:p>
          <a:p>
            <a:pPr>
              <a:lnSpc>
                <a:spcPts val="2200"/>
              </a:lnSpc>
            </a:pPr>
            <a:r>
              <a:rPr lang="en-US" altLang="zh-CN" sz="2000" b="1" dirty="0" smtClean="0">
                <a:effectLst>
                  <a:outerShdw blurRad="38100" dist="38100" dir="2700000" algn="tl">
                    <a:srgbClr val="000000">
                      <a:alpha val="43137"/>
                    </a:srgbClr>
                  </a:outerShdw>
                </a:effectLst>
                <a:latin typeface="+mn-ea"/>
                <a:ea typeface="+mn-ea"/>
              </a:rPr>
              <a:t>0000:072A </a:t>
            </a:r>
            <a:r>
              <a:rPr lang="en-US" altLang="zh-CN" sz="2000" b="1" dirty="0">
                <a:effectLst>
                  <a:outerShdw blurRad="38100" dist="38100" dir="2700000" algn="tl">
                    <a:srgbClr val="000000">
                      <a:alpha val="43137"/>
                    </a:srgbClr>
                  </a:outerShdw>
                </a:effectLst>
                <a:latin typeface="+mn-ea"/>
                <a:ea typeface="+mn-ea"/>
              </a:rPr>
              <a:t>EA007C0000    JMP	</a:t>
            </a:r>
            <a:r>
              <a:rPr lang="en-US" altLang="zh-CN" sz="2000" b="1" dirty="0" smtClean="0">
                <a:effectLst>
                  <a:outerShdw blurRad="38100" dist="38100" dir="2700000" algn="tl">
                    <a:srgbClr val="000000">
                      <a:alpha val="43137"/>
                    </a:srgbClr>
                  </a:outerShdw>
                </a:effectLst>
                <a:latin typeface="+mn-ea"/>
                <a:ea typeface="+mn-ea"/>
              </a:rPr>
              <a:t>0000:7C00</a:t>
            </a:r>
          </a:p>
          <a:p>
            <a:pPr>
              <a:lnSpc>
                <a:spcPts val="2200"/>
              </a:lnSpc>
            </a:pPr>
            <a:r>
              <a:rPr lang="en-US" altLang="zh-CN" sz="2000" b="1" dirty="0" smtClean="0">
                <a:effectLst>
                  <a:outerShdw blurRad="38100" dist="38100" dir="2700000" algn="tl">
                    <a:srgbClr val="000000">
                      <a:alpha val="43137"/>
                    </a:srgbClr>
                  </a:outerShdw>
                </a:effectLst>
                <a:latin typeface="+mn-ea"/>
                <a:ea typeface="+mn-ea"/>
              </a:rPr>
              <a:t> </a:t>
            </a:r>
            <a:endParaRPr lang="zh-CN" altLang="en-US" sz="2000" b="1" dirty="0">
              <a:effectLst>
                <a:outerShdw blurRad="38100" dist="38100" dir="2700000" algn="tl">
                  <a:srgbClr val="000000">
                    <a:alpha val="43137"/>
                  </a:srgbClr>
                </a:outerShdw>
              </a:effectLst>
              <a:latin typeface="+mn-ea"/>
              <a:ea typeface="+mn-ea"/>
            </a:endParaRPr>
          </a:p>
        </p:txBody>
      </p:sp>
      <p:sp>
        <p:nvSpPr>
          <p:cNvPr id="8" name="圆角矩形标注 7"/>
          <p:cNvSpPr/>
          <p:nvPr/>
        </p:nvSpPr>
        <p:spPr>
          <a:xfrm>
            <a:off x="4716016" y="1081971"/>
            <a:ext cx="3024709" cy="792088"/>
          </a:xfrm>
          <a:prstGeom prst="wedgeRoundRectCallout">
            <a:avLst>
              <a:gd name="adj1" fmla="val -38140"/>
              <a:gd name="adj2" fmla="val 87268"/>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smtClean="0">
                <a:solidFill>
                  <a:srgbClr val="FF0000"/>
                </a:solidFill>
                <a:effectLst>
                  <a:outerShdw blurRad="38100" dist="38100" dir="2700000" algn="tl">
                    <a:srgbClr val="000000">
                      <a:alpha val="43137"/>
                    </a:srgbClr>
                  </a:outerShdw>
                </a:effectLst>
                <a:latin typeface="+mn-ea"/>
              </a:rPr>
              <a:t>Windows7</a:t>
            </a:r>
            <a:r>
              <a:rPr lang="zh-CN" altLang="en-US" sz="2000" b="1" dirty="0" smtClean="0">
                <a:solidFill>
                  <a:srgbClr val="FF0000"/>
                </a:solidFill>
                <a:effectLst>
                  <a:outerShdw blurRad="38100" dist="38100" dir="2700000" algn="tl">
                    <a:srgbClr val="000000">
                      <a:alpha val="43137"/>
                    </a:srgbClr>
                  </a:outerShdw>
                </a:effectLst>
                <a:latin typeface="+mn-ea"/>
              </a:rPr>
              <a:t>之</a:t>
            </a:r>
            <a:r>
              <a:rPr lang="en-US" altLang="zh-CN" sz="2000" b="1" dirty="0" smtClean="0">
                <a:solidFill>
                  <a:srgbClr val="FF0000"/>
                </a:solidFill>
                <a:effectLst>
                  <a:outerShdw blurRad="38100" dist="38100" dir="2700000" algn="tl">
                    <a:srgbClr val="000000">
                      <a:alpha val="43137"/>
                    </a:srgbClr>
                  </a:outerShdw>
                </a:effectLst>
                <a:latin typeface="+mn-ea"/>
              </a:rPr>
              <a:t>32</a:t>
            </a:r>
            <a:r>
              <a:rPr lang="zh-CN" altLang="en-US" sz="2000" b="1" dirty="0" smtClean="0">
                <a:solidFill>
                  <a:srgbClr val="FF0000"/>
                </a:solidFill>
                <a:effectLst>
                  <a:outerShdw blurRad="38100" dist="38100" dir="2700000" algn="tl">
                    <a:srgbClr val="000000">
                      <a:alpha val="43137"/>
                    </a:srgbClr>
                  </a:outerShdw>
                </a:effectLst>
                <a:latin typeface="+mn-ea"/>
              </a:rPr>
              <a:t>位系统</a:t>
            </a:r>
            <a:endParaRPr lang="en-US" altLang="zh-CN" sz="2000" b="1" dirty="0" smtClean="0">
              <a:solidFill>
                <a:srgbClr val="FF0000"/>
              </a:solidFill>
              <a:effectLst>
                <a:outerShdw blurRad="38100" dist="38100" dir="2700000" algn="tl">
                  <a:srgbClr val="000000">
                    <a:alpha val="43137"/>
                  </a:srgbClr>
                </a:outerShdw>
              </a:effectLst>
              <a:latin typeface="+mn-ea"/>
            </a:endParaRPr>
          </a:p>
          <a:p>
            <a:r>
              <a:rPr lang="zh-CN" altLang="en-US" sz="2000" b="1" dirty="0" smtClean="0">
                <a:solidFill>
                  <a:srgbClr val="FF0000"/>
                </a:solidFill>
                <a:effectLst>
                  <a:outerShdw blurRad="38100" dist="38100" dir="2700000" algn="tl">
                    <a:srgbClr val="000000">
                      <a:alpha val="43137"/>
                    </a:srgbClr>
                  </a:outerShdw>
                </a:effectLst>
                <a:latin typeface="+mn-ea"/>
              </a:rPr>
              <a:t>主引导程序代码</a:t>
            </a:r>
            <a:endParaRPr lang="zh-CN" altLang="en-US" sz="2000" b="1" dirty="0">
              <a:solidFill>
                <a:srgbClr val="FF0000"/>
              </a:solidFill>
              <a:effectLst>
                <a:outerShdw blurRad="38100" dist="38100" dir="2700000" algn="tl">
                  <a:srgbClr val="000000">
                    <a:alpha val="43137"/>
                  </a:srgbClr>
                </a:outerShdw>
              </a:effectLst>
              <a:latin typeface="+mn-ea"/>
            </a:endParaRPr>
          </a:p>
        </p:txBody>
      </p:sp>
      <p:sp>
        <p:nvSpPr>
          <p:cNvPr id="11" name="圆角矩形标注 10"/>
          <p:cNvSpPr/>
          <p:nvPr/>
        </p:nvSpPr>
        <p:spPr>
          <a:xfrm>
            <a:off x="755576" y="3789040"/>
            <a:ext cx="3672408" cy="936104"/>
          </a:xfrm>
          <a:prstGeom prst="wedgeRoundRectCallout">
            <a:avLst>
              <a:gd name="adj1" fmla="val -32154"/>
              <a:gd name="adj2" fmla="val -88661"/>
              <a:gd name="adj3" fmla="val 16667"/>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smtClean="0">
                <a:solidFill>
                  <a:srgbClr val="0000FF"/>
                </a:solidFill>
                <a:effectLst>
                  <a:outerShdw blurRad="38100" dist="38100" dir="2700000" algn="tl">
                    <a:srgbClr val="000000">
                      <a:alpha val="43137"/>
                    </a:srgbClr>
                  </a:outerShdw>
                </a:effectLst>
                <a:latin typeface="+mn-ea"/>
              </a:rPr>
              <a:t>假设一切正常，</a:t>
            </a:r>
            <a:endParaRPr lang="en-US" altLang="zh-CN" sz="2000" b="1" dirty="0" smtClean="0">
              <a:solidFill>
                <a:srgbClr val="0000FF"/>
              </a:solidFill>
              <a:effectLst>
                <a:outerShdw blurRad="38100" dist="38100" dir="2700000" algn="tl">
                  <a:srgbClr val="000000">
                    <a:alpha val="43137"/>
                  </a:srgbClr>
                </a:outerShdw>
              </a:effectLst>
              <a:latin typeface="+mn-ea"/>
            </a:endParaRPr>
          </a:p>
          <a:p>
            <a:r>
              <a:rPr lang="zh-CN" altLang="en-US" sz="2000" b="1" dirty="0" smtClean="0">
                <a:solidFill>
                  <a:srgbClr val="0000FF"/>
                </a:solidFill>
                <a:effectLst>
                  <a:outerShdw blurRad="38100" dist="38100" dir="2700000" algn="tl">
                    <a:srgbClr val="000000">
                      <a:alpha val="43137"/>
                    </a:srgbClr>
                  </a:outerShdw>
                </a:effectLst>
                <a:latin typeface="+mn-ea"/>
              </a:rPr>
              <a:t>不考虑读出错等情况</a:t>
            </a:r>
            <a:endParaRPr lang="en-US" altLang="zh-CN" sz="2000" b="1" dirty="0" smtClean="0">
              <a:solidFill>
                <a:srgbClr val="0000FF"/>
              </a:solidFill>
              <a:effectLst>
                <a:outerShdw blurRad="38100" dist="38100" dir="2700000" algn="tl">
                  <a:srgbClr val="000000">
                    <a:alpha val="43137"/>
                  </a:srgbClr>
                </a:outerShdw>
              </a:effectLst>
              <a:latin typeface="+mn-ea"/>
            </a:endParaRPr>
          </a:p>
        </p:txBody>
      </p:sp>
    </p:spTree>
    <p:extLst>
      <p:ext uri="{BB962C8B-B14F-4D97-AF65-F5344CB8AC3E}">
        <p14:creationId xmlns:p14="http://schemas.microsoft.com/office/powerpoint/2010/main" val="2626970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title"/>
          </p:nvPr>
        </p:nvSpPr>
        <p:spPr>
          <a:xfrm>
            <a:off x="539750" y="260350"/>
            <a:ext cx="8281988" cy="647700"/>
          </a:xfrm>
        </p:spPr>
        <p:txBody>
          <a:bodyPr/>
          <a:lstStyle/>
          <a:p>
            <a:pPr eaLnBrk="1" hangingPunct="1"/>
            <a:r>
              <a:rPr lang="en-US" altLang="zh-CN" b="1" dirty="0" smtClean="0">
                <a:solidFill>
                  <a:srgbClr val="0000FF"/>
                </a:solidFill>
              </a:rPr>
              <a:t>7.3</a:t>
            </a:r>
            <a:r>
              <a:rPr lang="zh-CN" altLang="en-US" b="1" dirty="0" smtClean="0">
                <a:solidFill>
                  <a:srgbClr val="0000FF"/>
                </a:solidFill>
              </a:rPr>
              <a:t>  虚拟机</a:t>
            </a:r>
            <a:endParaRPr lang="zh-CN" altLang="en-US" dirty="0" smtClean="0"/>
          </a:p>
        </p:txBody>
      </p:sp>
      <p:sp>
        <p:nvSpPr>
          <p:cNvPr id="2051" name="Text Box 6"/>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p>
        </p:txBody>
      </p:sp>
      <p:sp>
        <p:nvSpPr>
          <p:cNvPr id="6" name="Text Box 7"/>
          <p:cNvSpPr txBox="1">
            <a:spLocks noChangeArrowheads="1"/>
          </p:cNvSpPr>
          <p:nvPr/>
        </p:nvSpPr>
        <p:spPr bwMode="auto">
          <a:xfrm>
            <a:off x="611188" y="1052736"/>
            <a:ext cx="7921625"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lnSpc>
                <a:spcPct val="150000"/>
              </a:lnSpc>
            </a:pPr>
            <a:r>
              <a:rPr lang="en-US" altLang="zh-CN" sz="3200" b="1" dirty="0" smtClean="0">
                <a:solidFill>
                  <a:srgbClr val="0000FF"/>
                </a:solidFill>
              </a:rPr>
              <a:t>7.3.1  </a:t>
            </a:r>
            <a:r>
              <a:rPr lang="zh-CN" altLang="en-US" sz="3200" b="1" dirty="0" smtClean="0">
                <a:solidFill>
                  <a:srgbClr val="0000FF"/>
                </a:solidFill>
              </a:rPr>
              <a:t>虚拟化技术</a:t>
            </a:r>
            <a:endParaRPr lang="zh-CN" altLang="en-US" sz="3200" b="1" dirty="0">
              <a:solidFill>
                <a:srgbClr val="0000FF"/>
              </a:solidFill>
            </a:endParaRPr>
          </a:p>
          <a:p>
            <a:pPr eaLnBrk="1" hangingPunct="1">
              <a:lnSpc>
                <a:spcPct val="150000"/>
              </a:lnSpc>
            </a:pPr>
            <a:r>
              <a:rPr lang="en-US" altLang="zh-CN" sz="3200" b="1" dirty="0" smtClean="0">
                <a:solidFill>
                  <a:srgbClr val="0000FF"/>
                </a:solidFill>
              </a:rPr>
              <a:t>7.3.2  </a:t>
            </a:r>
            <a:r>
              <a:rPr lang="zh-CN" altLang="en-US" sz="3200" b="1" dirty="0" smtClean="0">
                <a:solidFill>
                  <a:srgbClr val="0000FF"/>
                </a:solidFill>
              </a:rPr>
              <a:t>虚拟机</a:t>
            </a:r>
            <a:r>
              <a:rPr lang="en-US" altLang="zh-CN" sz="3200" b="1" dirty="0" err="1" smtClean="0">
                <a:solidFill>
                  <a:srgbClr val="0000FF"/>
                </a:solidFill>
              </a:rPr>
              <a:t>VirtualBox</a:t>
            </a:r>
            <a:endParaRPr lang="en-US" altLang="zh-CN" sz="3200" b="1" dirty="0">
              <a:solidFill>
                <a:srgbClr val="0000FF"/>
              </a:solidFill>
            </a:endParaRPr>
          </a:p>
          <a:p>
            <a:pPr eaLnBrk="1" hangingPunct="1">
              <a:lnSpc>
                <a:spcPct val="150000"/>
              </a:lnSpc>
            </a:pPr>
            <a:r>
              <a:rPr lang="en-US" altLang="zh-CN" sz="3200" b="1" dirty="0" smtClean="0">
                <a:solidFill>
                  <a:srgbClr val="0000FF"/>
                </a:solidFill>
              </a:rPr>
              <a:t>7.3.3  </a:t>
            </a:r>
            <a:r>
              <a:rPr lang="zh-CN" altLang="en-US" sz="3200" b="1" dirty="0" smtClean="0">
                <a:solidFill>
                  <a:srgbClr val="0000FF"/>
                </a:solidFill>
              </a:rPr>
              <a:t>主引导记录示例</a:t>
            </a:r>
            <a:endParaRPr lang="en-US" altLang="zh-CN" sz="3200" b="1" dirty="0" smtClean="0">
              <a:solidFill>
                <a:srgbClr val="0000FF"/>
              </a:solidFill>
            </a:endParaRPr>
          </a:p>
          <a:p>
            <a:pPr eaLnBrk="1" hangingPunct="1">
              <a:lnSpc>
                <a:spcPct val="150000"/>
              </a:lnSpc>
            </a:pPr>
            <a:r>
              <a:rPr lang="en-US" altLang="zh-CN" sz="3200" b="1" dirty="0" smtClean="0">
                <a:solidFill>
                  <a:srgbClr val="0000FF"/>
                </a:solidFill>
              </a:rPr>
              <a:t>7.3.4  </a:t>
            </a:r>
            <a:r>
              <a:rPr lang="zh-CN" altLang="en-US" sz="3200" b="1" dirty="0" smtClean="0">
                <a:solidFill>
                  <a:srgbClr val="0000FF"/>
                </a:solidFill>
              </a:rPr>
              <a:t>引导程序设计</a:t>
            </a:r>
            <a:endParaRPr lang="zh-CN" altLang="en-US" sz="3200" b="1" dirty="0">
              <a:solidFill>
                <a:srgbClr val="0000FF"/>
              </a:solidFill>
            </a:endParaRPr>
          </a:p>
        </p:txBody>
      </p:sp>
    </p:spTree>
    <p:extLst>
      <p:ext uri="{BB962C8B-B14F-4D97-AF65-F5344CB8AC3E}">
        <p14:creationId xmlns:p14="http://schemas.microsoft.com/office/powerpoint/2010/main" val="40950533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9750" y="260350"/>
            <a:ext cx="8281988" cy="647700"/>
          </a:xfrm>
        </p:spPr>
        <p:txBody>
          <a:bodyPr/>
          <a:lstStyle/>
          <a:p>
            <a:pPr eaLnBrk="1" hangingPunct="1"/>
            <a:r>
              <a:rPr lang="en-US" altLang="zh-CN" b="1" dirty="0" smtClean="0">
                <a:solidFill>
                  <a:srgbClr val="0000FF"/>
                </a:solidFill>
              </a:rPr>
              <a:t>7.2.1  PC</a:t>
            </a:r>
            <a:r>
              <a:rPr lang="zh-CN" altLang="en-US" b="1" dirty="0" smtClean="0">
                <a:solidFill>
                  <a:srgbClr val="0000FF"/>
                </a:solidFill>
              </a:rPr>
              <a:t>机启动过程</a:t>
            </a:r>
          </a:p>
        </p:txBody>
      </p:sp>
      <p:sp>
        <p:nvSpPr>
          <p:cNvPr id="5"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启动主要步骤</a:t>
            </a:r>
            <a:endParaRPr lang="zh-CN" altLang="en-US" sz="2800" b="1" dirty="0">
              <a:solidFill>
                <a:srgbClr val="0000FF"/>
              </a:solidFill>
            </a:endParaRPr>
          </a:p>
        </p:txBody>
      </p:sp>
      <p:sp>
        <p:nvSpPr>
          <p:cNvPr id="6" name="矩形 5"/>
          <p:cNvSpPr/>
          <p:nvPr/>
        </p:nvSpPr>
        <p:spPr>
          <a:xfrm>
            <a:off x="611187" y="1700808"/>
            <a:ext cx="7921625" cy="1477328"/>
          </a:xfrm>
          <a:prstGeom prst="rect">
            <a:avLst/>
          </a:prstGeom>
        </p:spPr>
        <p:txBody>
          <a:bodyPr wrap="square">
            <a:spAutoFit/>
          </a:bodyPr>
          <a:lstStyle/>
          <a:p>
            <a:pPr marL="342900" indent="-342900">
              <a:lnSpc>
                <a:spcPts val="3600"/>
              </a:lnSpc>
              <a:buFont typeface="Wingdings" pitchFamily="2" charset="2"/>
              <a:buChar char="ü"/>
              <a:defRPr/>
            </a:pPr>
            <a:r>
              <a:rPr lang="zh-CN" altLang="en-US" sz="2400" b="1" dirty="0" smtClean="0">
                <a:effectLst>
                  <a:outerShdw blurRad="38100" dist="38100" dir="2700000" algn="tl">
                    <a:srgbClr val="000000">
                      <a:alpha val="43137"/>
                    </a:srgbClr>
                  </a:outerShdw>
                </a:effectLst>
                <a:latin typeface="+mn-ea"/>
                <a:ea typeface="+mn-ea"/>
              </a:rPr>
              <a:t>加电自检（</a:t>
            </a:r>
            <a:r>
              <a:rPr lang="en-US" altLang="zh-CN" sz="2400" b="1" dirty="0" smtClean="0">
                <a:effectLst>
                  <a:outerShdw blurRad="38100" dist="38100" dir="2700000" algn="tl">
                    <a:srgbClr val="000000">
                      <a:alpha val="43137"/>
                    </a:srgbClr>
                  </a:outerShdw>
                </a:effectLst>
                <a:latin typeface="+mn-ea"/>
                <a:ea typeface="+mn-ea"/>
              </a:rPr>
              <a:t>POST</a:t>
            </a:r>
            <a:r>
              <a:rPr lang="zh-CN" altLang="en-US" sz="2400" b="1" dirty="0" smtClean="0">
                <a:effectLst>
                  <a:outerShdw blurRad="38100" dist="38100" dir="2700000" algn="tl">
                    <a:srgbClr val="000000">
                      <a:alpha val="43137"/>
                    </a:srgbClr>
                  </a:outerShdw>
                </a:effectLst>
                <a:latin typeface="+mn-ea"/>
                <a:ea typeface="+mn-ea"/>
              </a:rPr>
              <a:t>）</a:t>
            </a:r>
            <a:endParaRPr lang="en-US" altLang="zh-CN" sz="2400" b="1" dirty="0" smtClean="0">
              <a:effectLst>
                <a:outerShdw blurRad="38100" dist="38100" dir="2700000" algn="tl">
                  <a:srgbClr val="000000">
                    <a:alpha val="43137"/>
                  </a:srgbClr>
                </a:outerShdw>
              </a:effectLst>
              <a:latin typeface="+mn-ea"/>
              <a:ea typeface="+mn-ea"/>
            </a:endParaRPr>
          </a:p>
          <a:p>
            <a:pPr marL="342900" indent="-342900">
              <a:lnSpc>
                <a:spcPts val="3600"/>
              </a:lnSpc>
              <a:buFont typeface="Wingdings" pitchFamily="2" charset="2"/>
              <a:buChar char="ü"/>
              <a:defRPr/>
            </a:pPr>
            <a:r>
              <a:rPr lang="zh-CN" altLang="en-US" sz="2400" b="1" dirty="0">
                <a:effectLst>
                  <a:outerShdw blurRad="38100" dist="38100" dir="2700000" algn="tl">
                    <a:srgbClr val="000000">
                      <a:alpha val="43137"/>
                    </a:srgbClr>
                  </a:outerShdw>
                </a:effectLst>
                <a:latin typeface="+mn-ea"/>
                <a:ea typeface="+mn-ea"/>
              </a:rPr>
              <a:t>配置</a:t>
            </a:r>
            <a:r>
              <a:rPr lang="en-US" altLang="zh-CN" sz="2400" b="1" dirty="0" smtClean="0">
                <a:effectLst>
                  <a:outerShdw blurRad="38100" dist="38100" dir="2700000" algn="tl">
                    <a:srgbClr val="000000">
                      <a:alpha val="43137"/>
                    </a:srgbClr>
                  </a:outerShdw>
                </a:effectLst>
                <a:latin typeface="+mn-ea"/>
                <a:ea typeface="+mn-ea"/>
              </a:rPr>
              <a:t>BIOS</a:t>
            </a:r>
          </a:p>
          <a:p>
            <a:pPr marL="342900" indent="-342900">
              <a:lnSpc>
                <a:spcPts val="3600"/>
              </a:lnSpc>
              <a:buFont typeface="Wingdings" pitchFamily="2" charset="2"/>
              <a:buChar char="ü"/>
              <a:defRPr/>
            </a:pPr>
            <a:r>
              <a:rPr lang="zh-CN" altLang="en-US" sz="2400" b="1" dirty="0" smtClean="0">
                <a:effectLst>
                  <a:outerShdw blurRad="38100" dist="38100" dir="2700000" algn="tl">
                    <a:srgbClr val="000000">
                      <a:alpha val="43137"/>
                    </a:srgbClr>
                  </a:outerShdw>
                </a:effectLst>
                <a:latin typeface="+mn-ea"/>
                <a:ea typeface="+mn-ea"/>
              </a:rPr>
              <a:t>引导操作系统</a:t>
            </a:r>
            <a:endParaRPr lang="zh-CN" altLang="en-US" sz="2400" b="1" dirty="0">
              <a:effectLst>
                <a:outerShdw blurRad="38100" dist="38100" dir="2700000" algn="tl">
                  <a:srgbClr val="000000">
                    <a:alpha val="43137"/>
                  </a:srgbClr>
                </a:outerShdw>
              </a:effectLst>
              <a:latin typeface="+mn-ea"/>
              <a:ea typeface="+mn-ea"/>
            </a:endParaRPr>
          </a:p>
        </p:txBody>
      </p:sp>
    </p:spTree>
    <p:extLst>
      <p:ext uri="{BB962C8B-B14F-4D97-AF65-F5344CB8AC3E}">
        <p14:creationId xmlns:p14="http://schemas.microsoft.com/office/powerpoint/2010/main" val="2397604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title"/>
          </p:nvPr>
        </p:nvSpPr>
        <p:spPr>
          <a:xfrm>
            <a:off x="539750" y="260350"/>
            <a:ext cx="8281988" cy="647700"/>
          </a:xfrm>
        </p:spPr>
        <p:txBody>
          <a:bodyPr/>
          <a:lstStyle/>
          <a:p>
            <a:pPr eaLnBrk="1" hangingPunct="1"/>
            <a:r>
              <a:rPr lang="en-US" altLang="zh-CN" b="1" dirty="0" smtClean="0">
                <a:solidFill>
                  <a:srgbClr val="0000FF"/>
                </a:solidFill>
              </a:rPr>
              <a:t>7.3.1</a:t>
            </a:r>
            <a:r>
              <a:rPr lang="zh-CN" altLang="en-US" b="1" dirty="0" smtClean="0">
                <a:solidFill>
                  <a:srgbClr val="0000FF"/>
                </a:solidFill>
              </a:rPr>
              <a:t>  虚拟化技术</a:t>
            </a:r>
            <a:endParaRPr lang="zh-CN" altLang="en-US" dirty="0" smtClean="0"/>
          </a:p>
        </p:txBody>
      </p:sp>
      <p:sp>
        <p:nvSpPr>
          <p:cNvPr id="2051" name="Text Box 6"/>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p>
        </p:txBody>
      </p:sp>
      <p:sp>
        <p:nvSpPr>
          <p:cNvPr id="7"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模拟和仿真</a:t>
            </a:r>
            <a:endParaRPr lang="zh-CN" altLang="en-US" sz="2800" b="1" dirty="0">
              <a:solidFill>
                <a:srgbClr val="0000FF"/>
              </a:solidFill>
            </a:endParaRPr>
          </a:p>
        </p:txBody>
      </p:sp>
      <p:sp>
        <p:nvSpPr>
          <p:cNvPr id="8" name="矩形 7"/>
          <p:cNvSpPr/>
          <p:nvPr/>
        </p:nvSpPr>
        <p:spPr>
          <a:xfrm>
            <a:off x="611187" y="1700808"/>
            <a:ext cx="7921625" cy="3785652"/>
          </a:xfrm>
          <a:prstGeom prst="rect">
            <a:avLst/>
          </a:prstGeom>
        </p:spPr>
        <p:txBody>
          <a:bodyPr wrap="square">
            <a:spAutoFit/>
          </a:bodyPr>
          <a:lstStyle/>
          <a:p>
            <a:pPr marL="342900" indent="-342900">
              <a:lnSpc>
                <a:spcPts val="3600"/>
              </a:lnSpc>
              <a:buFont typeface="Wingdings" pitchFamily="2" charset="2"/>
              <a:buChar char="ü"/>
              <a:defRPr/>
            </a:pPr>
            <a:r>
              <a:rPr lang="zh-CN" altLang="en-US" sz="2400" b="1" dirty="0" smtClean="0">
                <a:solidFill>
                  <a:srgbClr val="0000FF"/>
                </a:solidFill>
                <a:effectLst>
                  <a:outerShdw blurRad="38100" dist="38100" dir="2700000" algn="tl">
                    <a:srgbClr val="000000">
                      <a:alpha val="43137"/>
                    </a:srgbClr>
                  </a:outerShdw>
                </a:effectLst>
                <a:latin typeface="+mn-ea"/>
                <a:ea typeface="+mn-ea"/>
              </a:rPr>
              <a:t>模拟</a:t>
            </a:r>
            <a:r>
              <a:rPr lang="zh-CN" altLang="en-US" sz="2400" b="1" dirty="0" smtClean="0">
                <a:effectLst>
                  <a:outerShdw blurRad="38100" dist="38100" dir="2700000" algn="tl">
                    <a:srgbClr val="000000">
                      <a:alpha val="43137"/>
                    </a:srgbClr>
                  </a:outerShdw>
                </a:effectLst>
                <a:latin typeface="+mn-ea"/>
                <a:ea typeface="+mn-ea"/>
              </a:rPr>
              <a:t>（</a:t>
            </a:r>
            <a:r>
              <a:rPr lang="en-US" altLang="zh-CN" sz="2400" b="1" dirty="0">
                <a:effectLst>
                  <a:outerShdw blurRad="38100" dist="38100" dir="2700000" algn="tl">
                    <a:srgbClr val="000000">
                      <a:alpha val="43137"/>
                    </a:srgbClr>
                  </a:outerShdw>
                </a:effectLst>
                <a:latin typeface="+mn-ea"/>
                <a:ea typeface="+mn-ea"/>
              </a:rPr>
              <a:t>simulation</a:t>
            </a:r>
            <a:r>
              <a:rPr lang="zh-CN" altLang="en-US" sz="2400" b="1" dirty="0">
                <a:effectLst>
                  <a:outerShdw blurRad="38100" dist="38100" dir="2700000" algn="tl">
                    <a:srgbClr val="000000">
                      <a:alpha val="43137"/>
                    </a:srgbClr>
                  </a:outerShdw>
                </a:effectLst>
                <a:latin typeface="+mn-ea"/>
                <a:ea typeface="+mn-ea"/>
              </a:rPr>
              <a:t>）</a:t>
            </a:r>
            <a:r>
              <a:rPr lang="zh-CN" altLang="en-US" sz="2400" b="1" dirty="0" smtClean="0">
                <a:effectLst>
                  <a:outerShdw blurRad="38100" dist="38100" dir="2700000" algn="tl">
                    <a:srgbClr val="000000">
                      <a:alpha val="43137"/>
                    </a:srgbClr>
                  </a:outerShdw>
                </a:effectLst>
                <a:latin typeface="+mn-ea"/>
                <a:ea typeface="+mn-ea"/>
              </a:rPr>
              <a:t>与</a:t>
            </a:r>
            <a:r>
              <a:rPr lang="zh-CN" altLang="en-US" sz="2400" b="1" dirty="0">
                <a:solidFill>
                  <a:srgbClr val="0000FF"/>
                </a:solidFill>
                <a:effectLst>
                  <a:outerShdw blurRad="38100" dist="38100" dir="2700000" algn="tl">
                    <a:srgbClr val="000000">
                      <a:alpha val="43137"/>
                    </a:srgbClr>
                  </a:outerShdw>
                </a:effectLst>
                <a:latin typeface="+mn-ea"/>
                <a:ea typeface="+mn-ea"/>
              </a:rPr>
              <a:t>仿真</a:t>
            </a:r>
            <a:r>
              <a:rPr lang="zh-CN" altLang="en-US" sz="2400" b="1" dirty="0" smtClean="0">
                <a:effectLst>
                  <a:outerShdw blurRad="38100" dist="38100" dir="2700000" algn="tl">
                    <a:srgbClr val="000000">
                      <a:alpha val="43137"/>
                    </a:srgbClr>
                  </a:outerShdw>
                </a:effectLst>
                <a:latin typeface="+mn-ea"/>
                <a:ea typeface="+mn-ea"/>
              </a:rPr>
              <a:t>（</a:t>
            </a:r>
            <a:r>
              <a:rPr lang="en-US" altLang="zh-CN" sz="2400" b="1" dirty="0">
                <a:effectLst>
                  <a:outerShdw blurRad="38100" dist="38100" dir="2700000" algn="tl">
                    <a:srgbClr val="000000">
                      <a:alpha val="43137"/>
                    </a:srgbClr>
                  </a:outerShdw>
                </a:effectLst>
                <a:latin typeface="+mn-ea"/>
                <a:ea typeface="+mn-ea"/>
              </a:rPr>
              <a:t>emulation</a:t>
            </a:r>
            <a:r>
              <a:rPr lang="zh-CN" altLang="en-US" sz="2400" b="1" dirty="0" smtClean="0">
                <a:effectLst>
                  <a:outerShdw blurRad="38100" dist="38100" dir="2700000" algn="tl">
                    <a:srgbClr val="000000">
                      <a:alpha val="43137"/>
                    </a:srgbClr>
                  </a:outerShdw>
                </a:effectLst>
                <a:latin typeface="+mn-ea"/>
                <a:ea typeface="+mn-ea"/>
              </a:rPr>
              <a:t>）都是对真实的</a:t>
            </a:r>
            <a:r>
              <a:rPr lang="zh-CN" altLang="en-US" sz="2400" b="1" dirty="0" smtClean="0">
                <a:solidFill>
                  <a:srgbClr val="FF0000"/>
                </a:solidFill>
                <a:effectLst>
                  <a:outerShdw blurRad="38100" dist="38100" dir="2700000" algn="tl">
                    <a:srgbClr val="000000">
                      <a:alpha val="43137"/>
                    </a:srgbClr>
                  </a:outerShdw>
                </a:effectLst>
                <a:latin typeface="+mn-ea"/>
                <a:ea typeface="+mn-ea"/>
              </a:rPr>
              <a:t>事</a:t>
            </a:r>
            <a:r>
              <a:rPr lang="zh-CN" altLang="en-US" sz="2400" b="1" dirty="0" smtClean="0">
                <a:effectLst>
                  <a:outerShdw blurRad="38100" dist="38100" dir="2700000" algn="tl">
                    <a:srgbClr val="000000">
                      <a:alpha val="43137"/>
                    </a:srgbClr>
                  </a:outerShdw>
                </a:effectLst>
                <a:latin typeface="+mn-ea"/>
                <a:ea typeface="+mn-ea"/>
              </a:rPr>
              <a:t>或</a:t>
            </a:r>
            <a:r>
              <a:rPr lang="zh-CN" altLang="en-US" sz="2400" b="1" dirty="0" smtClean="0">
                <a:solidFill>
                  <a:srgbClr val="FF0000"/>
                </a:solidFill>
                <a:effectLst>
                  <a:outerShdw blurRad="38100" dist="38100" dir="2700000" algn="tl">
                    <a:srgbClr val="000000">
                      <a:alpha val="43137"/>
                    </a:srgbClr>
                  </a:outerShdw>
                </a:effectLst>
                <a:latin typeface="+mn-ea"/>
                <a:ea typeface="+mn-ea"/>
              </a:rPr>
              <a:t>物</a:t>
            </a:r>
            <a:r>
              <a:rPr lang="zh-CN" altLang="en-US" sz="2400" b="1" dirty="0" smtClean="0">
                <a:effectLst>
                  <a:outerShdw blurRad="38100" dist="38100" dir="2700000" algn="tl">
                    <a:srgbClr val="000000">
                      <a:alpha val="43137"/>
                    </a:srgbClr>
                  </a:outerShdw>
                </a:effectLst>
                <a:latin typeface="+mn-ea"/>
                <a:ea typeface="+mn-ea"/>
              </a:rPr>
              <a:t>的</a:t>
            </a:r>
            <a:r>
              <a:rPr lang="zh-CN" altLang="en-US" sz="2400" b="1" dirty="0" smtClean="0">
                <a:solidFill>
                  <a:srgbClr val="FF0000"/>
                </a:solidFill>
                <a:effectLst>
                  <a:outerShdw blurRad="38100" dist="38100" dir="2700000" algn="tl">
                    <a:srgbClr val="000000">
                      <a:alpha val="43137"/>
                    </a:srgbClr>
                  </a:outerShdw>
                </a:effectLst>
                <a:latin typeface="+mn-ea"/>
                <a:ea typeface="+mn-ea"/>
              </a:rPr>
              <a:t>模仿</a:t>
            </a:r>
            <a:r>
              <a:rPr lang="zh-CN" altLang="en-US" sz="2400" b="1" dirty="0" smtClean="0">
                <a:effectLst>
                  <a:outerShdw blurRad="38100" dist="38100" dir="2700000" algn="tl">
                    <a:srgbClr val="000000">
                      <a:alpha val="43137"/>
                    </a:srgbClr>
                  </a:outerShdw>
                </a:effectLst>
                <a:latin typeface="+mn-ea"/>
                <a:ea typeface="+mn-ea"/>
              </a:rPr>
              <a:t>。英文单词的中文翻译应该都可以。</a:t>
            </a:r>
            <a:endParaRPr lang="zh-CN" altLang="en-US" sz="2400" b="1" dirty="0">
              <a:effectLst>
                <a:outerShdw blurRad="38100" dist="38100" dir="2700000" algn="tl">
                  <a:srgbClr val="000000">
                    <a:alpha val="43137"/>
                  </a:srgbClr>
                </a:outerShdw>
              </a:effectLst>
              <a:latin typeface="+mn-ea"/>
              <a:ea typeface="+mn-ea"/>
            </a:endParaRPr>
          </a:p>
          <a:p>
            <a:pPr marL="342900" indent="-342900">
              <a:lnSpc>
                <a:spcPts val="3600"/>
              </a:lnSpc>
              <a:buFont typeface="Wingdings" pitchFamily="2" charset="2"/>
              <a:buChar char="ü"/>
              <a:defRPr/>
            </a:pPr>
            <a:r>
              <a:rPr lang="zh-CN" altLang="en-US" sz="2400" b="1" dirty="0" smtClean="0">
                <a:effectLst>
                  <a:outerShdw blurRad="38100" dist="38100" dir="2700000" algn="tl">
                    <a:srgbClr val="000000">
                      <a:alpha val="43137"/>
                    </a:srgbClr>
                  </a:outerShdw>
                </a:effectLst>
                <a:latin typeface="+mn-ea"/>
                <a:ea typeface="+mn-ea"/>
              </a:rPr>
              <a:t>模拟</a:t>
            </a:r>
            <a:r>
              <a:rPr lang="zh-CN" altLang="en-US" sz="2400" b="1" dirty="0">
                <a:solidFill>
                  <a:srgbClr val="0000FF"/>
                </a:solidFill>
                <a:effectLst>
                  <a:outerShdw blurRad="38100" dist="38100" dir="2700000" algn="tl">
                    <a:srgbClr val="000000">
                      <a:alpha val="43137"/>
                    </a:srgbClr>
                  </a:outerShdw>
                </a:effectLst>
                <a:latin typeface="+mn-ea"/>
                <a:ea typeface="+mn-ea"/>
              </a:rPr>
              <a:t>更</a:t>
            </a:r>
            <a:r>
              <a:rPr lang="zh-CN" altLang="en-US" sz="2400" b="1" dirty="0" smtClean="0">
                <a:solidFill>
                  <a:srgbClr val="0000FF"/>
                </a:solidFill>
                <a:effectLst>
                  <a:outerShdw blurRad="38100" dist="38100" dir="2700000" algn="tl">
                    <a:srgbClr val="000000">
                      <a:alpha val="43137"/>
                    </a:srgbClr>
                  </a:outerShdw>
                </a:effectLst>
                <a:latin typeface="+mn-ea"/>
                <a:ea typeface="+mn-ea"/>
              </a:rPr>
              <a:t>在乎结果</a:t>
            </a:r>
            <a:r>
              <a:rPr lang="zh-CN" altLang="en-US" sz="2400" b="1" dirty="0" smtClean="0">
                <a:effectLst>
                  <a:outerShdw blurRad="38100" dist="38100" dir="2700000" algn="tl">
                    <a:srgbClr val="000000">
                      <a:alpha val="43137"/>
                    </a:srgbClr>
                  </a:outerShdw>
                </a:effectLst>
                <a:latin typeface="+mn-ea"/>
                <a:ea typeface="+mn-ea"/>
              </a:rPr>
              <a:t>，输入</a:t>
            </a:r>
            <a:r>
              <a:rPr lang="zh-CN" altLang="en-US" sz="2400" b="1" dirty="0">
                <a:effectLst>
                  <a:outerShdw blurRad="38100" dist="38100" dir="2700000" algn="tl">
                    <a:srgbClr val="000000">
                      <a:alpha val="43137"/>
                    </a:srgbClr>
                  </a:outerShdw>
                </a:effectLst>
                <a:latin typeface="+mn-ea"/>
                <a:ea typeface="+mn-ea"/>
              </a:rPr>
              <a:t>是真的，过程是假的</a:t>
            </a:r>
            <a:r>
              <a:rPr lang="zh-CN" altLang="en-US" sz="2400" b="1" dirty="0" smtClean="0">
                <a:effectLst>
                  <a:outerShdw blurRad="38100" dist="38100" dir="2700000" algn="tl">
                    <a:srgbClr val="000000">
                      <a:alpha val="43137"/>
                    </a:srgbClr>
                  </a:outerShdw>
                </a:effectLst>
                <a:latin typeface="+mn-ea"/>
                <a:ea typeface="+mn-ea"/>
              </a:rPr>
              <a:t>。例如，模拟的</a:t>
            </a:r>
            <a:r>
              <a:rPr lang="en-US" altLang="zh-CN" sz="2400" b="1" dirty="0" smtClean="0">
                <a:effectLst>
                  <a:outerShdw blurRad="38100" dist="38100" dir="2700000" algn="tl">
                    <a:srgbClr val="000000">
                      <a:alpha val="43137"/>
                    </a:srgbClr>
                  </a:outerShdw>
                </a:effectLst>
                <a:latin typeface="+mn-ea"/>
                <a:ea typeface="+mn-ea"/>
              </a:rPr>
              <a:t>CPU</a:t>
            </a:r>
            <a:r>
              <a:rPr lang="zh-CN" altLang="en-US" sz="2400" b="1" dirty="0" smtClean="0">
                <a:effectLst>
                  <a:outerShdw blurRad="38100" dist="38100" dir="2700000" algn="tl">
                    <a:srgbClr val="000000">
                      <a:alpha val="43137"/>
                    </a:srgbClr>
                  </a:outerShdw>
                </a:effectLst>
                <a:latin typeface="+mn-ea"/>
                <a:ea typeface="+mn-ea"/>
              </a:rPr>
              <a:t>、软件等。</a:t>
            </a:r>
            <a:endParaRPr lang="zh-CN" altLang="en-US" sz="2400" b="1" dirty="0">
              <a:effectLst>
                <a:outerShdw blurRad="38100" dist="38100" dir="2700000" algn="tl">
                  <a:srgbClr val="000000">
                    <a:alpha val="43137"/>
                  </a:srgbClr>
                </a:outerShdw>
              </a:effectLst>
              <a:latin typeface="+mn-ea"/>
              <a:ea typeface="+mn-ea"/>
            </a:endParaRPr>
          </a:p>
          <a:p>
            <a:pPr marL="342900" indent="-342900">
              <a:lnSpc>
                <a:spcPts val="3600"/>
              </a:lnSpc>
              <a:buFont typeface="Wingdings" pitchFamily="2" charset="2"/>
              <a:buChar char="ü"/>
              <a:defRPr/>
            </a:pPr>
            <a:r>
              <a:rPr lang="zh-CN" altLang="en-US" sz="2400" b="1" dirty="0" smtClean="0">
                <a:effectLst>
                  <a:outerShdw blurRad="38100" dist="38100" dir="2700000" algn="tl">
                    <a:srgbClr val="000000">
                      <a:alpha val="43137"/>
                    </a:srgbClr>
                  </a:outerShdw>
                </a:effectLst>
                <a:latin typeface="+mn-ea"/>
                <a:ea typeface="+mn-ea"/>
              </a:rPr>
              <a:t>仿真</a:t>
            </a:r>
            <a:r>
              <a:rPr lang="zh-CN" altLang="en-US" sz="2400" b="1" dirty="0">
                <a:solidFill>
                  <a:srgbClr val="0000FF"/>
                </a:solidFill>
                <a:effectLst>
                  <a:outerShdw blurRad="38100" dist="38100" dir="2700000" algn="tl">
                    <a:srgbClr val="000000">
                      <a:alpha val="43137"/>
                    </a:srgbClr>
                  </a:outerShdw>
                </a:effectLst>
                <a:latin typeface="+mn-ea"/>
                <a:ea typeface="+mn-ea"/>
              </a:rPr>
              <a:t>更</a:t>
            </a:r>
            <a:r>
              <a:rPr lang="zh-CN" altLang="en-US" sz="2400" b="1" dirty="0" smtClean="0">
                <a:solidFill>
                  <a:srgbClr val="0000FF"/>
                </a:solidFill>
                <a:effectLst>
                  <a:outerShdw blurRad="38100" dist="38100" dir="2700000" algn="tl">
                    <a:srgbClr val="000000">
                      <a:alpha val="43137"/>
                    </a:srgbClr>
                  </a:outerShdw>
                </a:effectLst>
                <a:latin typeface="+mn-ea"/>
                <a:ea typeface="+mn-ea"/>
              </a:rPr>
              <a:t>在乎过程</a:t>
            </a:r>
            <a:r>
              <a:rPr lang="zh-CN" altLang="en-US" sz="2400" b="1" dirty="0" smtClean="0">
                <a:effectLst>
                  <a:outerShdw blurRad="38100" dist="38100" dir="2700000" algn="tl">
                    <a:srgbClr val="000000">
                      <a:alpha val="43137"/>
                    </a:srgbClr>
                  </a:outerShdw>
                </a:effectLst>
                <a:latin typeface="+mn-ea"/>
                <a:ea typeface="+mn-ea"/>
              </a:rPr>
              <a:t>，</a:t>
            </a:r>
            <a:r>
              <a:rPr lang="zh-CN" altLang="en-US" sz="2400" b="1" dirty="0">
                <a:effectLst>
                  <a:outerShdw blurRad="38100" dist="38100" dir="2700000" algn="tl">
                    <a:srgbClr val="000000">
                      <a:alpha val="43137"/>
                    </a:srgbClr>
                  </a:outerShdw>
                </a:effectLst>
                <a:latin typeface="+mn-ea"/>
                <a:ea typeface="+mn-ea"/>
              </a:rPr>
              <a:t>过程是真的</a:t>
            </a:r>
            <a:r>
              <a:rPr lang="zh-CN" altLang="en-US" sz="2400" b="1" dirty="0" smtClean="0">
                <a:effectLst>
                  <a:outerShdw blurRad="38100" dist="38100" dir="2700000" algn="tl">
                    <a:srgbClr val="000000">
                      <a:alpha val="43137"/>
                    </a:srgbClr>
                  </a:outerShdw>
                </a:effectLst>
                <a:latin typeface="+mn-ea"/>
                <a:ea typeface="+mn-ea"/>
              </a:rPr>
              <a:t>，输入</a:t>
            </a:r>
            <a:r>
              <a:rPr lang="zh-CN" altLang="en-US" sz="2400" b="1" dirty="0">
                <a:effectLst>
                  <a:outerShdw blurRad="38100" dist="38100" dir="2700000" algn="tl">
                    <a:srgbClr val="000000">
                      <a:alpha val="43137"/>
                    </a:srgbClr>
                  </a:outerShdw>
                </a:effectLst>
                <a:latin typeface="+mn-ea"/>
                <a:ea typeface="+mn-ea"/>
              </a:rPr>
              <a:t>是假</a:t>
            </a:r>
            <a:r>
              <a:rPr lang="zh-CN" altLang="en-US" sz="2400" b="1" dirty="0" smtClean="0">
                <a:effectLst>
                  <a:outerShdw blurRad="38100" dist="38100" dir="2700000" algn="tl">
                    <a:srgbClr val="000000">
                      <a:alpha val="43137"/>
                    </a:srgbClr>
                  </a:outerShdw>
                </a:effectLst>
                <a:latin typeface="+mn-ea"/>
                <a:ea typeface="+mn-ea"/>
              </a:rPr>
              <a:t>的。例如，产生</a:t>
            </a:r>
            <a:r>
              <a:rPr lang="zh-CN" altLang="en-US" sz="2400" b="1" dirty="0">
                <a:effectLst>
                  <a:outerShdw blurRad="38100" dist="38100" dir="2700000" algn="tl">
                    <a:srgbClr val="000000">
                      <a:alpha val="43137"/>
                    </a:srgbClr>
                  </a:outerShdw>
                </a:effectLst>
                <a:latin typeface="+mn-ea"/>
                <a:ea typeface="+mn-ea"/>
              </a:rPr>
              <a:t>仿真报文的</a:t>
            </a:r>
            <a:r>
              <a:rPr lang="zh-CN" altLang="en-US" sz="2400" b="1" dirty="0" smtClean="0">
                <a:effectLst>
                  <a:outerShdw blurRad="38100" dist="38100" dir="2700000" algn="tl">
                    <a:srgbClr val="000000">
                      <a:alpha val="43137"/>
                    </a:srgbClr>
                  </a:outerShdw>
                </a:effectLst>
                <a:latin typeface="+mn-ea"/>
                <a:ea typeface="+mn-ea"/>
              </a:rPr>
              <a:t>过程。</a:t>
            </a:r>
            <a:endParaRPr lang="en-US" altLang="zh-CN" sz="2400" b="1" dirty="0" smtClean="0">
              <a:effectLst>
                <a:outerShdw blurRad="38100" dist="38100" dir="2700000" algn="tl">
                  <a:srgbClr val="000000">
                    <a:alpha val="43137"/>
                  </a:srgbClr>
                </a:outerShdw>
              </a:effectLst>
              <a:latin typeface="+mn-ea"/>
              <a:ea typeface="+mn-ea"/>
            </a:endParaRPr>
          </a:p>
          <a:p>
            <a:pPr marL="342900" indent="-342900">
              <a:lnSpc>
                <a:spcPts val="3600"/>
              </a:lnSpc>
              <a:buFont typeface="Wingdings" pitchFamily="2" charset="2"/>
              <a:buChar char="ü"/>
              <a:defRPr/>
            </a:pPr>
            <a:r>
              <a:rPr lang="zh-CN" altLang="en-US" sz="2400" b="1" dirty="0" smtClean="0">
                <a:effectLst>
                  <a:outerShdw blurRad="38100" dist="38100" dir="2700000" algn="tl">
                    <a:srgbClr val="000000">
                      <a:alpha val="43137"/>
                    </a:srgbClr>
                  </a:outerShdw>
                </a:effectLst>
                <a:latin typeface="+mn-ea"/>
                <a:ea typeface="+mn-ea"/>
              </a:rPr>
              <a:t>另一种观点：模拟</a:t>
            </a:r>
            <a:r>
              <a:rPr lang="zh-CN" altLang="en-US" sz="2400" b="1" dirty="0">
                <a:effectLst>
                  <a:outerShdw blurRad="38100" dist="38100" dir="2700000" algn="tl">
                    <a:srgbClr val="000000">
                      <a:alpha val="43137"/>
                    </a:srgbClr>
                  </a:outerShdw>
                </a:effectLst>
                <a:latin typeface="+mn-ea"/>
                <a:ea typeface="+mn-ea"/>
              </a:rPr>
              <a:t>是以模型为基础的</a:t>
            </a:r>
            <a:r>
              <a:rPr lang="zh-CN" altLang="en-US" sz="2400" b="1" dirty="0" smtClean="0">
                <a:effectLst>
                  <a:outerShdw blurRad="38100" dist="38100" dir="2700000" algn="tl">
                    <a:srgbClr val="000000">
                      <a:alpha val="43137"/>
                    </a:srgbClr>
                  </a:outerShdw>
                </a:effectLst>
                <a:latin typeface="+mn-ea"/>
                <a:ea typeface="+mn-ea"/>
              </a:rPr>
              <a:t>拟合；仿真</a:t>
            </a:r>
            <a:r>
              <a:rPr lang="zh-CN" altLang="en-US" sz="2400" b="1" dirty="0">
                <a:effectLst>
                  <a:outerShdw blurRad="38100" dist="38100" dir="2700000" algn="tl">
                    <a:srgbClr val="000000">
                      <a:alpha val="43137"/>
                    </a:srgbClr>
                  </a:outerShdw>
                </a:effectLst>
                <a:latin typeface="+mn-ea"/>
                <a:ea typeface="+mn-ea"/>
              </a:rPr>
              <a:t>是以功能为基础的</a:t>
            </a:r>
            <a:r>
              <a:rPr lang="zh-CN" altLang="en-US" sz="2400" b="1" dirty="0" smtClean="0">
                <a:effectLst>
                  <a:outerShdw blurRad="38100" dist="38100" dir="2700000" algn="tl">
                    <a:srgbClr val="000000">
                      <a:alpha val="43137"/>
                    </a:srgbClr>
                  </a:outerShdw>
                </a:effectLst>
                <a:latin typeface="+mn-ea"/>
                <a:ea typeface="+mn-ea"/>
              </a:rPr>
              <a:t>效仿。</a:t>
            </a:r>
            <a:endParaRPr lang="zh-CN" altLang="en-US" sz="2400" b="1" dirty="0">
              <a:effectLst>
                <a:outerShdw blurRad="38100" dist="38100" dir="2700000" algn="tl">
                  <a:srgbClr val="000000">
                    <a:alpha val="43137"/>
                  </a:srgbClr>
                </a:outerShdw>
              </a:effectLst>
              <a:latin typeface="+mn-ea"/>
              <a:ea typeface="+mn-ea"/>
            </a:endParaRPr>
          </a:p>
        </p:txBody>
      </p:sp>
      <p:sp>
        <p:nvSpPr>
          <p:cNvPr id="6" name="圆角矩形标注 5"/>
          <p:cNvSpPr/>
          <p:nvPr/>
        </p:nvSpPr>
        <p:spPr>
          <a:xfrm>
            <a:off x="3491880" y="5661248"/>
            <a:ext cx="3672408" cy="468052"/>
          </a:xfrm>
          <a:prstGeom prst="wedgeRoundRectCallout">
            <a:avLst>
              <a:gd name="adj1" fmla="val -37860"/>
              <a:gd name="adj2" fmla="val -114438"/>
              <a:gd name="adj3" fmla="val 16667"/>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smtClean="0">
                <a:solidFill>
                  <a:srgbClr val="0000FF"/>
                </a:solidFill>
                <a:effectLst>
                  <a:outerShdw blurRad="38100" dist="38100" dir="2700000" algn="tl">
                    <a:srgbClr val="000000">
                      <a:alpha val="43137"/>
                    </a:srgbClr>
                  </a:outerShdw>
                </a:effectLst>
                <a:latin typeface="+mn-ea"/>
              </a:rPr>
              <a:t>还有其他观点</a:t>
            </a:r>
            <a:endParaRPr lang="en-US" altLang="zh-CN" sz="2000" b="1" dirty="0" smtClean="0">
              <a:solidFill>
                <a:srgbClr val="0000FF"/>
              </a:solidFill>
              <a:effectLst>
                <a:outerShdw blurRad="38100" dist="38100" dir="2700000" algn="tl">
                  <a:srgbClr val="000000">
                    <a:alpha val="43137"/>
                  </a:srgbClr>
                </a:outerShdw>
              </a:effectLst>
              <a:latin typeface="+mn-ea"/>
            </a:endParaRPr>
          </a:p>
        </p:txBody>
      </p:sp>
    </p:spTree>
    <p:extLst>
      <p:ext uri="{BB962C8B-B14F-4D97-AF65-F5344CB8AC3E}">
        <p14:creationId xmlns:p14="http://schemas.microsoft.com/office/powerpoint/2010/main" val="2639018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title"/>
          </p:nvPr>
        </p:nvSpPr>
        <p:spPr>
          <a:xfrm>
            <a:off x="539750" y="260350"/>
            <a:ext cx="8281988" cy="647700"/>
          </a:xfrm>
        </p:spPr>
        <p:txBody>
          <a:bodyPr/>
          <a:lstStyle/>
          <a:p>
            <a:pPr eaLnBrk="1" hangingPunct="1"/>
            <a:r>
              <a:rPr lang="en-US" altLang="zh-CN" b="1" dirty="0" smtClean="0">
                <a:solidFill>
                  <a:srgbClr val="0000FF"/>
                </a:solidFill>
              </a:rPr>
              <a:t>7.3.1</a:t>
            </a:r>
            <a:r>
              <a:rPr lang="zh-CN" altLang="en-US" b="1" dirty="0" smtClean="0">
                <a:solidFill>
                  <a:srgbClr val="0000FF"/>
                </a:solidFill>
              </a:rPr>
              <a:t>  虚拟化技术</a:t>
            </a:r>
            <a:endParaRPr lang="zh-CN" altLang="en-US" dirty="0" smtClean="0"/>
          </a:p>
        </p:txBody>
      </p:sp>
      <p:sp>
        <p:nvSpPr>
          <p:cNvPr id="2051" name="Text Box 6"/>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p>
        </p:txBody>
      </p:sp>
      <p:sp>
        <p:nvSpPr>
          <p:cNvPr id="7"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虚拟化技术</a:t>
            </a:r>
            <a:r>
              <a:rPr lang="zh-CN" altLang="en-US" sz="1600" b="1" dirty="0">
                <a:solidFill>
                  <a:srgbClr val="000000"/>
                </a:solidFill>
                <a:effectLst>
                  <a:outerShdw blurRad="38100" dist="38100" dir="2700000" algn="tl">
                    <a:srgbClr val="000000">
                      <a:alpha val="43137"/>
                    </a:srgbClr>
                  </a:outerShdw>
                </a:effectLst>
                <a:latin typeface="宋体"/>
                <a:ea typeface="宋体"/>
              </a:rPr>
              <a:t>（王鹏</a:t>
            </a:r>
            <a:r>
              <a:rPr lang="en-US" altLang="zh-CN" sz="1600" b="1" dirty="0">
                <a:solidFill>
                  <a:srgbClr val="000000"/>
                </a:solidFill>
                <a:effectLst>
                  <a:outerShdw blurRad="38100" dist="38100" dir="2700000" algn="tl">
                    <a:srgbClr val="000000">
                      <a:alpha val="43137"/>
                    </a:srgbClr>
                  </a:outerShdw>
                </a:effectLst>
                <a:latin typeface="宋体"/>
                <a:ea typeface="宋体"/>
              </a:rPr>
              <a:t>《</a:t>
            </a:r>
            <a:r>
              <a:rPr lang="zh-CN" altLang="en-US" sz="1600" b="1" dirty="0">
                <a:solidFill>
                  <a:srgbClr val="000000"/>
                </a:solidFill>
                <a:effectLst>
                  <a:outerShdw blurRad="38100" dist="38100" dir="2700000" algn="tl">
                    <a:srgbClr val="000000">
                      <a:alpha val="43137"/>
                    </a:srgbClr>
                  </a:outerShdw>
                </a:effectLst>
                <a:latin typeface="宋体"/>
                <a:ea typeface="宋体"/>
              </a:rPr>
              <a:t>云技术与大数据技术</a:t>
            </a:r>
            <a:r>
              <a:rPr lang="en-US" altLang="zh-CN" sz="1600" b="1" dirty="0">
                <a:solidFill>
                  <a:srgbClr val="000000"/>
                </a:solidFill>
                <a:effectLst>
                  <a:outerShdw blurRad="38100" dist="38100" dir="2700000" algn="tl">
                    <a:srgbClr val="000000">
                      <a:alpha val="43137"/>
                    </a:srgbClr>
                  </a:outerShdw>
                </a:effectLst>
                <a:latin typeface="宋体"/>
                <a:ea typeface="宋体"/>
              </a:rPr>
              <a:t>》</a:t>
            </a:r>
            <a:r>
              <a:rPr lang="zh-CN" altLang="en-US" sz="1600" b="1" dirty="0">
                <a:solidFill>
                  <a:srgbClr val="000000"/>
                </a:solidFill>
                <a:effectLst>
                  <a:outerShdw blurRad="38100" dist="38100" dir="2700000" algn="tl">
                    <a:srgbClr val="000000">
                      <a:alpha val="43137"/>
                    </a:srgbClr>
                  </a:outerShdw>
                </a:effectLst>
                <a:latin typeface="宋体"/>
                <a:ea typeface="宋体"/>
              </a:rPr>
              <a:t>）</a:t>
            </a:r>
            <a:endParaRPr lang="zh-CN" altLang="en-US" b="1" dirty="0">
              <a:solidFill>
                <a:srgbClr val="0000FF"/>
              </a:solidFill>
            </a:endParaRPr>
          </a:p>
        </p:txBody>
      </p:sp>
      <p:sp>
        <p:nvSpPr>
          <p:cNvPr id="8" name="矩形 7"/>
          <p:cNvSpPr/>
          <p:nvPr/>
        </p:nvSpPr>
        <p:spPr>
          <a:xfrm>
            <a:off x="611187" y="1700808"/>
            <a:ext cx="7921625" cy="4939814"/>
          </a:xfrm>
          <a:prstGeom prst="rect">
            <a:avLst/>
          </a:prstGeom>
        </p:spPr>
        <p:txBody>
          <a:bodyPr wrap="square">
            <a:spAutoFit/>
          </a:bodyPr>
          <a:lstStyle/>
          <a:p>
            <a:pPr marL="342900" indent="-342900">
              <a:lnSpc>
                <a:spcPts val="3000"/>
              </a:lnSpc>
              <a:spcBef>
                <a:spcPts val="1200"/>
              </a:spcBef>
              <a:buFont typeface="Wingdings" pitchFamily="2" charset="2"/>
              <a:buChar char="ü"/>
              <a:defRPr/>
            </a:pPr>
            <a:r>
              <a:rPr lang="zh-CN" altLang="en-US" sz="2400" b="1" dirty="0" smtClean="0">
                <a:effectLst>
                  <a:outerShdw blurRad="38100" dist="38100" dir="2700000" algn="tl">
                    <a:srgbClr val="000000">
                      <a:alpha val="43137"/>
                    </a:srgbClr>
                  </a:outerShdw>
                </a:effectLst>
                <a:latin typeface="+mn-ea"/>
                <a:ea typeface="+mn-ea"/>
              </a:rPr>
              <a:t>广义地看，</a:t>
            </a:r>
            <a:r>
              <a:rPr lang="zh-CN" altLang="en-US" sz="2400" b="1" dirty="0" smtClean="0">
                <a:solidFill>
                  <a:srgbClr val="0000FF"/>
                </a:solidFill>
                <a:effectLst>
                  <a:outerShdw blurRad="38100" dist="38100" dir="2700000" algn="tl">
                    <a:srgbClr val="000000">
                      <a:alpha val="43137"/>
                    </a:srgbClr>
                  </a:outerShdw>
                </a:effectLst>
                <a:latin typeface="+mn-ea"/>
                <a:ea typeface="+mn-ea"/>
              </a:rPr>
              <a:t>虚拟化技术就是一种逻辑简化技术，实现物理层向逻辑层的变化</a:t>
            </a:r>
            <a:r>
              <a:rPr lang="zh-CN" altLang="en-US" sz="2400" b="1" dirty="0" smtClean="0">
                <a:effectLst>
                  <a:outerShdw blurRad="38100" dist="38100" dir="2700000" algn="tl">
                    <a:srgbClr val="000000">
                      <a:alpha val="43137"/>
                    </a:srgbClr>
                  </a:outerShdw>
                </a:effectLst>
                <a:latin typeface="+mn-ea"/>
                <a:ea typeface="+mn-ea"/>
              </a:rPr>
              <a:t>。采用虚拟化技术后，</a:t>
            </a:r>
            <a:r>
              <a:rPr lang="zh-CN" altLang="en-US" sz="2400" b="1" dirty="0">
                <a:effectLst>
                  <a:outerShdw blurRad="38100" dist="38100" dir="2700000" algn="tl">
                    <a:srgbClr val="000000">
                      <a:alpha val="43137"/>
                    </a:srgbClr>
                  </a:outerShdw>
                </a:effectLst>
                <a:latin typeface="+mn-ea"/>
                <a:ea typeface="+mn-ea"/>
              </a:rPr>
              <a:t>一个</a:t>
            </a:r>
            <a:r>
              <a:rPr lang="zh-CN" altLang="en-US" sz="2400" b="1" dirty="0" smtClean="0">
                <a:effectLst>
                  <a:outerShdw blurRad="38100" dist="38100" dir="2700000" algn="tl">
                    <a:srgbClr val="000000">
                      <a:alpha val="43137"/>
                    </a:srgbClr>
                  </a:outerShdw>
                </a:effectLst>
                <a:latin typeface="+mn-ea"/>
                <a:ea typeface="+mn-ea"/>
              </a:rPr>
              <a:t>系统对外表现出的运动方式是一种逻辑化的运动方式，而不是真实的物理运动方式。采用虚拟化技术能实现</a:t>
            </a:r>
            <a:r>
              <a:rPr lang="zh-CN" altLang="en-US" sz="2400" b="1" dirty="0" smtClean="0">
                <a:solidFill>
                  <a:srgbClr val="0000FF"/>
                </a:solidFill>
                <a:effectLst>
                  <a:outerShdw blurRad="38100" dist="38100" dir="2700000" algn="tl">
                    <a:srgbClr val="000000">
                      <a:alpha val="43137"/>
                    </a:srgbClr>
                  </a:outerShdw>
                </a:effectLst>
                <a:latin typeface="+mn-ea"/>
                <a:ea typeface="+mn-ea"/>
              </a:rPr>
              <a:t>对物理层运动复杂性的屏蔽</a:t>
            </a:r>
            <a:r>
              <a:rPr lang="zh-CN" altLang="en-US" sz="2400" b="1" dirty="0" smtClean="0">
                <a:effectLst>
                  <a:outerShdw blurRad="38100" dist="38100" dir="2700000" algn="tl">
                    <a:srgbClr val="000000">
                      <a:alpha val="43137"/>
                    </a:srgbClr>
                  </a:outerShdw>
                </a:effectLst>
                <a:latin typeface="+mn-ea"/>
                <a:ea typeface="+mn-ea"/>
              </a:rPr>
              <a:t>，使</a:t>
            </a:r>
            <a:r>
              <a:rPr lang="zh-CN" altLang="en-US" sz="2400" b="1" dirty="0" smtClean="0">
                <a:solidFill>
                  <a:srgbClr val="0000FF"/>
                </a:solidFill>
                <a:effectLst>
                  <a:outerShdw blurRad="38100" dist="38100" dir="2700000" algn="tl">
                    <a:srgbClr val="000000">
                      <a:alpha val="43137"/>
                    </a:srgbClr>
                  </a:outerShdw>
                </a:effectLst>
                <a:latin typeface="+mn-ea"/>
                <a:ea typeface="+mn-ea"/>
              </a:rPr>
              <a:t>系统对外运行状态呈现出简单的逻辑运行状态</a:t>
            </a:r>
            <a:r>
              <a:rPr lang="zh-CN" altLang="en-US" sz="2400" b="1" dirty="0" smtClean="0">
                <a:effectLst>
                  <a:outerShdw blurRad="38100" dist="38100" dir="2700000" algn="tl">
                    <a:srgbClr val="000000">
                      <a:alpha val="43137"/>
                    </a:srgbClr>
                  </a:outerShdw>
                </a:effectLst>
                <a:latin typeface="+mn-ea"/>
                <a:ea typeface="+mn-ea"/>
              </a:rPr>
              <a:t>。</a:t>
            </a:r>
            <a:endParaRPr lang="en-US" altLang="zh-CN" sz="2400" b="1" dirty="0" smtClean="0">
              <a:effectLst>
                <a:outerShdw blurRad="38100" dist="38100" dir="2700000" algn="tl">
                  <a:srgbClr val="000000">
                    <a:alpha val="43137"/>
                  </a:srgbClr>
                </a:outerShdw>
              </a:effectLst>
              <a:latin typeface="+mn-ea"/>
              <a:ea typeface="+mn-ea"/>
            </a:endParaRPr>
          </a:p>
          <a:p>
            <a:pPr marL="342900" indent="-342900">
              <a:lnSpc>
                <a:spcPts val="3600"/>
              </a:lnSpc>
              <a:spcBef>
                <a:spcPts val="1200"/>
              </a:spcBef>
              <a:buFont typeface="Wingdings" pitchFamily="2" charset="2"/>
              <a:buChar char="ü"/>
              <a:defRPr/>
            </a:pPr>
            <a:r>
              <a:rPr lang="zh-CN" altLang="en-US" sz="2400" b="1" dirty="0" smtClean="0">
                <a:effectLst>
                  <a:outerShdw blurRad="38100" dist="38100" dir="2700000" algn="tl">
                    <a:srgbClr val="000000">
                      <a:alpha val="43137"/>
                    </a:srgbClr>
                  </a:outerShdw>
                </a:effectLst>
                <a:latin typeface="+mn-ea"/>
                <a:ea typeface="+mn-ea"/>
              </a:rPr>
              <a:t>虚拟化：</a:t>
            </a:r>
            <a:endParaRPr lang="en-US" altLang="zh-CN" sz="2400" b="1" dirty="0" smtClean="0">
              <a:effectLst>
                <a:outerShdw blurRad="38100" dist="38100" dir="2700000" algn="tl">
                  <a:srgbClr val="000000">
                    <a:alpha val="43137"/>
                  </a:srgbClr>
                </a:outerShdw>
              </a:effectLst>
              <a:latin typeface="+mn-ea"/>
              <a:ea typeface="+mn-ea"/>
            </a:endParaRPr>
          </a:p>
          <a:p>
            <a:pPr marL="800100" lvl="1" indent="-342900">
              <a:lnSpc>
                <a:spcPts val="3000"/>
              </a:lnSpc>
              <a:buFont typeface="Arial" pitchFamily="34" charset="0"/>
              <a:buChar char="•"/>
              <a:defRPr/>
            </a:pPr>
            <a:r>
              <a:rPr lang="zh-CN" altLang="en-US" sz="2400" b="1" dirty="0" smtClean="0">
                <a:solidFill>
                  <a:srgbClr val="0000FF"/>
                </a:solidFill>
                <a:effectLst>
                  <a:outerShdw blurRad="38100" dist="38100" dir="2700000" algn="tl">
                    <a:srgbClr val="000000">
                      <a:alpha val="43137"/>
                    </a:srgbClr>
                  </a:outerShdw>
                </a:effectLst>
                <a:latin typeface="+mn-ea"/>
                <a:ea typeface="+mn-ea"/>
              </a:rPr>
              <a:t>对象</a:t>
            </a:r>
            <a:r>
              <a:rPr lang="zh-CN" altLang="en-US" sz="2400" b="1" dirty="0" smtClean="0">
                <a:effectLst>
                  <a:outerShdw blurRad="38100" dist="38100" dir="2700000" algn="tl">
                    <a:srgbClr val="000000">
                      <a:alpha val="43137"/>
                    </a:srgbClr>
                  </a:outerShdw>
                </a:effectLst>
                <a:latin typeface="+mn-ea"/>
                <a:ea typeface="+mn-ea"/>
              </a:rPr>
              <a:t>：计算机的各种资源（包括基础设施、系统和软件）</a:t>
            </a:r>
            <a:endParaRPr lang="en-US" altLang="zh-CN" sz="2400" b="1" dirty="0" smtClean="0">
              <a:effectLst>
                <a:outerShdw blurRad="38100" dist="38100" dir="2700000" algn="tl">
                  <a:srgbClr val="000000">
                    <a:alpha val="43137"/>
                  </a:srgbClr>
                </a:outerShdw>
              </a:effectLst>
              <a:latin typeface="+mn-ea"/>
              <a:ea typeface="+mn-ea"/>
            </a:endParaRPr>
          </a:p>
          <a:p>
            <a:pPr marL="800100" lvl="1" indent="-342900">
              <a:lnSpc>
                <a:spcPts val="3000"/>
              </a:lnSpc>
              <a:buFont typeface="Arial" pitchFamily="34" charset="0"/>
              <a:buChar char="•"/>
              <a:defRPr/>
            </a:pPr>
            <a:r>
              <a:rPr lang="zh-CN" altLang="en-US" sz="2400" b="1" dirty="0" smtClean="0">
                <a:solidFill>
                  <a:srgbClr val="0000FF"/>
                </a:solidFill>
                <a:effectLst>
                  <a:outerShdw blurRad="38100" dist="38100" dir="2700000" algn="tl">
                    <a:srgbClr val="000000">
                      <a:alpha val="43137"/>
                    </a:srgbClr>
                  </a:outerShdw>
                </a:effectLst>
                <a:latin typeface="+mn-ea"/>
                <a:ea typeface="+mn-ea"/>
              </a:rPr>
              <a:t>过程</a:t>
            </a:r>
            <a:r>
              <a:rPr lang="zh-CN" altLang="en-US" sz="2400" b="1" dirty="0" smtClean="0">
                <a:effectLst>
                  <a:outerShdw blurRad="38100" dist="38100" dir="2700000" algn="tl">
                    <a:srgbClr val="000000">
                      <a:alpha val="43137"/>
                    </a:srgbClr>
                  </a:outerShdw>
                </a:effectLst>
                <a:latin typeface="+mn-ea"/>
                <a:ea typeface="+mn-ea"/>
              </a:rPr>
              <a:t>：将各种资源进行抽象、转换</a:t>
            </a:r>
            <a:endParaRPr lang="en-US" altLang="zh-CN" sz="2400" b="1" dirty="0" smtClean="0">
              <a:effectLst>
                <a:outerShdw blurRad="38100" dist="38100" dir="2700000" algn="tl">
                  <a:srgbClr val="000000">
                    <a:alpha val="43137"/>
                  </a:srgbClr>
                </a:outerShdw>
              </a:effectLst>
              <a:latin typeface="+mn-ea"/>
              <a:ea typeface="+mn-ea"/>
            </a:endParaRPr>
          </a:p>
          <a:p>
            <a:pPr marL="800100" lvl="1" indent="-342900">
              <a:lnSpc>
                <a:spcPts val="3000"/>
              </a:lnSpc>
              <a:buFont typeface="Arial" pitchFamily="34" charset="0"/>
              <a:buChar char="•"/>
              <a:defRPr/>
            </a:pPr>
            <a:r>
              <a:rPr lang="zh-CN" altLang="en-US" sz="2400" b="1" dirty="0" smtClean="0">
                <a:solidFill>
                  <a:srgbClr val="0000FF"/>
                </a:solidFill>
                <a:effectLst>
                  <a:outerShdw blurRad="38100" dist="38100" dir="2700000" algn="tl">
                    <a:srgbClr val="000000">
                      <a:alpha val="43137"/>
                    </a:srgbClr>
                  </a:outerShdw>
                </a:effectLst>
                <a:latin typeface="+mn-ea"/>
                <a:ea typeface="+mn-ea"/>
              </a:rPr>
              <a:t>结果</a:t>
            </a:r>
            <a:r>
              <a:rPr lang="zh-CN" altLang="en-US" sz="2400" b="1" dirty="0" smtClean="0">
                <a:effectLst>
                  <a:outerShdw blurRad="38100" dist="38100" dir="2700000" algn="tl">
                    <a:srgbClr val="000000">
                      <a:alpha val="43137"/>
                    </a:srgbClr>
                  </a:outerShdw>
                </a:effectLst>
                <a:latin typeface="+mn-ea"/>
                <a:ea typeface="+mn-ea"/>
              </a:rPr>
              <a:t>：为这些资源提供标准的接口来接收输入和提供输出，使用户能以更好的方式应用这些资源。</a:t>
            </a:r>
            <a:endParaRPr lang="zh-CN" altLang="en-US" sz="2400" b="1" dirty="0">
              <a:effectLst>
                <a:outerShdw blurRad="38100" dist="38100" dir="2700000" algn="tl">
                  <a:srgbClr val="000000">
                    <a:alpha val="43137"/>
                  </a:srgbClr>
                </a:outerShdw>
              </a:effectLst>
              <a:latin typeface="+mn-ea"/>
              <a:ea typeface="+mn-ea"/>
            </a:endParaRPr>
          </a:p>
        </p:txBody>
      </p:sp>
    </p:spTree>
    <p:extLst>
      <p:ext uri="{BB962C8B-B14F-4D97-AF65-F5344CB8AC3E}">
        <p14:creationId xmlns:p14="http://schemas.microsoft.com/office/powerpoint/2010/main" val="20703679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title"/>
          </p:nvPr>
        </p:nvSpPr>
        <p:spPr>
          <a:xfrm>
            <a:off x="539750" y="260350"/>
            <a:ext cx="8281988" cy="647700"/>
          </a:xfrm>
        </p:spPr>
        <p:txBody>
          <a:bodyPr/>
          <a:lstStyle/>
          <a:p>
            <a:pPr eaLnBrk="1" hangingPunct="1"/>
            <a:r>
              <a:rPr lang="en-US" altLang="zh-CN" b="1" dirty="0" smtClean="0">
                <a:solidFill>
                  <a:srgbClr val="0000FF"/>
                </a:solidFill>
              </a:rPr>
              <a:t>7.3.1</a:t>
            </a:r>
            <a:r>
              <a:rPr lang="zh-CN" altLang="en-US" b="1" dirty="0" smtClean="0">
                <a:solidFill>
                  <a:srgbClr val="0000FF"/>
                </a:solidFill>
              </a:rPr>
              <a:t>  虚拟化技术</a:t>
            </a:r>
            <a:endParaRPr lang="zh-CN" altLang="en-US" dirty="0" smtClean="0"/>
          </a:p>
        </p:txBody>
      </p:sp>
      <p:sp>
        <p:nvSpPr>
          <p:cNvPr id="2051" name="Text Box 6"/>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p>
        </p:txBody>
      </p:sp>
      <p:sp>
        <p:nvSpPr>
          <p:cNvPr id="7"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虚拟化技术</a:t>
            </a:r>
            <a:r>
              <a:rPr lang="zh-CN" altLang="en-US" sz="1600" b="1" dirty="0" smtClean="0">
                <a:solidFill>
                  <a:srgbClr val="000000"/>
                </a:solidFill>
                <a:effectLst>
                  <a:outerShdw blurRad="38100" dist="38100" dir="2700000" algn="tl">
                    <a:srgbClr val="000000">
                      <a:alpha val="43137"/>
                    </a:srgbClr>
                  </a:outerShdw>
                </a:effectLst>
                <a:latin typeface="宋体"/>
                <a:ea typeface="宋体"/>
              </a:rPr>
              <a:t>（任永杰</a:t>
            </a:r>
            <a:r>
              <a:rPr lang="en-US" altLang="zh-CN" sz="1600" b="1" dirty="0" smtClean="0">
                <a:solidFill>
                  <a:srgbClr val="000000"/>
                </a:solidFill>
                <a:effectLst>
                  <a:outerShdw blurRad="38100" dist="38100" dir="2700000" algn="tl">
                    <a:srgbClr val="000000">
                      <a:alpha val="43137"/>
                    </a:srgbClr>
                  </a:outerShdw>
                </a:effectLst>
                <a:latin typeface="宋体"/>
                <a:ea typeface="宋体"/>
              </a:rPr>
              <a:t>《KVM</a:t>
            </a:r>
            <a:r>
              <a:rPr lang="zh-CN" altLang="en-US" sz="1600" b="1" dirty="0" smtClean="0">
                <a:solidFill>
                  <a:srgbClr val="000000"/>
                </a:solidFill>
                <a:effectLst>
                  <a:outerShdw blurRad="38100" dist="38100" dir="2700000" algn="tl">
                    <a:srgbClr val="000000">
                      <a:alpha val="43137"/>
                    </a:srgbClr>
                  </a:outerShdw>
                </a:effectLst>
                <a:latin typeface="宋体"/>
                <a:ea typeface="宋体"/>
              </a:rPr>
              <a:t>虚拟化技术实战与原理解析</a:t>
            </a:r>
            <a:r>
              <a:rPr lang="en-US" altLang="zh-CN" sz="1600" b="1" dirty="0" smtClean="0">
                <a:solidFill>
                  <a:srgbClr val="000000"/>
                </a:solidFill>
                <a:effectLst>
                  <a:outerShdw blurRad="38100" dist="38100" dir="2700000" algn="tl">
                    <a:srgbClr val="000000">
                      <a:alpha val="43137"/>
                    </a:srgbClr>
                  </a:outerShdw>
                </a:effectLst>
                <a:latin typeface="宋体"/>
                <a:ea typeface="宋体"/>
              </a:rPr>
              <a:t>》</a:t>
            </a:r>
            <a:r>
              <a:rPr lang="zh-CN" altLang="en-US" sz="1600" b="1" dirty="0">
                <a:solidFill>
                  <a:srgbClr val="000000"/>
                </a:solidFill>
                <a:effectLst>
                  <a:outerShdw blurRad="38100" dist="38100" dir="2700000" algn="tl">
                    <a:srgbClr val="000000">
                      <a:alpha val="43137"/>
                    </a:srgbClr>
                  </a:outerShdw>
                </a:effectLst>
                <a:latin typeface="宋体"/>
                <a:ea typeface="宋体"/>
              </a:rPr>
              <a:t>）</a:t>
            </a:r>
            <a:endParaRPr lang="zh-CN" altLang="en-US" sz="2800" b="1" dirty="0">
              <a:solidFill>
                <a:srgbClr val="0000FF"/>
              </a:solidFill>
            </a:endParaRPr>
          </a:p>
        </p:txBody>
      </p:sp>
      <p:sp>
        <p:nvSpPr>
          <p:cNvPr id="8" name="矩形 7"/>
          <p:cNvSpPr/>
          <p:nvPr/>
        </p:nvSpPr>
        <p:spPr>
          <a:xfrm>
            <a:off x="611187" y="1700808"/>
            <a:ext cx="7921625" cy="2125582"/>
          </a:xfrm>
          <a:prstGeom prst="rect">
            <a:avLst/>
          </a:prstGeom>
        </p:spPr>
        <p:txBody>
          <a:bodyPr wrap="square">
            <a:spAutoFit/>
          </a:bodyPr>
          <a:lstStyle/>
          <a:p>
            <a:pPr marL="342900" indent="-342900">
              <a:lnSpc>
                <a:spcPts val="3000"/>
              </a:lnSpc>
              <a:spcBef>
                <a:spcPts val="1200"/>
              </a:spcBef>
              <a:buFont typeface="Wingdings" pitchFamily="2" charset="2"/>
              <a:buChar char="ü"/>
              <a:defRPr/>
            </a:pPr>
            <a:r>
              <a:rPr lang="zh-CN" altLang="en-US" sz="2400" b="1" dirty="0" smtClean="0">
                <a:effectLst>
                  <a:outerShdw blurRad="38100" dist="38100" dir="2700000" algn="tl">
                    <a:srgbClr val="000000">
                      <a:alpha val="43137"/>
                    </a:srgbClr>
                  </a:outerShdw>
                </a:effectLst>
                <a:latin typeface="+mn-ea"/>
                <a:ea typeface="+mn-ea"/>
              </a:rPr>
              <a:t>虚拟化是指计算元件在虚拟的基础上面而不是真实的基础上运行，是一个为了简化管理、优化资源的解决方案。</a:t>
            </a:r>
            <a:endParaRPr lang="en-US" altLang="zh-CN" sz="2400" b="1" dirty="0" smtClean="0">
              <a:effectLst>
                <a:outerShdw blurRad="38100" dist="38100" dir="2700000" algn="tl">
                  <a:srgbClr val="000000">
                    <a:alpha val="43137"/>
                  </a:srgbClr>
                </a:outerShdw>
              </a:effectLst>
              <a:latin typeface="+mn-ea"/>
              <a:ea typeface="+mn-ea"/>
            </a:endParaRPr>
          </a:p>
          <a:p>
            <a:pPr marL="342900" indent="-342900">
              <a:lnSpc>
                <a:spcPts val="3000"/>
              </a:lnSpc>
              <a:spcBef>
                <a:spcPts val="1200"/>
              </a:spcBef>
              <a:buFont typeface="Wingdings" pitchFamily="2" charset="2"/>
              <a:buChar char="ü"/>
              <a:defRPr/>
            </a:pPr>
            <a:r>
              <a:rPr lang="zh-CN" altLang="en-US" sz="2400" b="1" dirty="0" smtClean="0">
                <a:effectLst>
                  <a:outerShdw blurRad="38100" dist="38100" dir="2700000" algn="tl">
                    <a:srgbClr val="000000">
                      <a:alpha val="43137"/>
                    </a:srgbClr>
                  </a:outerShdw>
                </a:effectLst>
                <a:latin typeface="+mn-ea"/>
                <a:ea typeface="+mn-ea"/>
              </a:rPr>
              <a:t>将一般的计算模型抽象成为一定的物理资源和运行于之上的计算元件，它们之间通过定义的物理资源接口进行交互。</a:t>
            </a:r>
            <a:endParaRPr lang="en-US" altLang="zh-CN" sz="2400" b="1" dirty="0" smtClean="0">
              <a:effectLst>
                <a:outerShdw blurRad="38100" dist="38100" dir="2700000" algn="tl">
                  <a:srgbClr val="000000">
                    <a:alpha val="43137"/>
                  </a:srgbClr>
                </a:outerShdw>
              </a:effectLst>
              <a:latin typeface="+mn-ea"/>
              <a:ea typeface="+mn-ea"/>
            </a:endParaRPr>
          </a:p>
        </p:txBody>
      </p:sp>
      <p:grpSp>
        <p:nvGrpSpPr>
          <p:cNvPr id="24" name="组合 23"/>
          <p:cNvGrpSpPr/>
          <p:nvPr/>
        </p:nvGrpSpPr>
        <p:grpSpPr>
          <a:xfrm>
            <a:off x="1403648" y="4293096"/>
            <a:ext cx="1152128" cy="1296144"/>
            <a:chOff x="1403648" y="4293096"/>
            <a:chExt cx="1152128" cy="1296144"/>
          </a:xfrm>
        </p:grpSpPr>
        <p:sp>
          <p:nvSpPr>
            <p:cNvPr id="2" name="矩形 1"/>
            <p:cNvSpPr/>
            <p:nvPr/>
          </p:nvSpPr>
          <p:spPr>
            <a:xfrm>
              <a:off x="1403648" y="4293096"/>
              <a:ext cx="1152128" cy="43204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计算元件</a:t>
              </a:r>
              <a:endParaRPr lang="zh-CN" altLang="en-US" b="1" dirty="0">
                <a:solidFill>
                  <a:schemeClr val="tx1"/>
                </a:solidFill>
              </a:endParaRPr>
            </a:p>
          </p:txBody>
        </p:sp>
        <p:sp>
          <p:nvSpPr>
            <p:cNvPr id="9" name="矩形 8"/>
            <p:cNvSpPr/>
            <p:nvPr/>
          </p:nvSpPr>
          <p:spPr>
            <a:xfrm>
              <a:off x="1403648" y="5157192"/>
              <a:ext cx="1152128" cy="43204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资    源</a:t>
              </a:r>
              <a:endParaRPr lang="zh-CN" altLang="en-US" b="1" dirty="0">
                <a:solidFill>
                  <a:schemeClr val="tx1"/>
                </a:solidFill>
              </a:endParaRPr>
            </a:p>
          </p:txBody>
        </p:sp>
        <p:cxnSp>
          <p:nvCxnSpPr>
            <p:cNvPr id="4" name="直接连接符 3"/>
            <p:cNvCxnSpPr/>
            <p:nvPr/>
          </p:nvCxnSpPr>
          <p:spPr>
            <a:xfrm>
              <a:off x="1403648" y="4941168"/>
              <a:ext cx="1152128"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grpSp>
      <p:sp>
        <p:nvSpPr>
          <p:cNvPr id="10" name="右箭头 9"/>
          <p:cNvSpPr/>
          <p:nvPr/>
        </p:nvSpPr>
        <p:spPr>
          <a:xfrm>
            <a:off x="2987824" y="4725144"/>
            <a:ext cx="792088" cy="43204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4355976" y="3861048"/>
            <a:ext cx="2664296" cy="2252538"/>
            <a:chOff x="4355976" y="3861048"/>
            <a:chExt cx="2664296" cy="2252538"/>
          </a:xfrm>
        </p:grpSpPr>
        <p:sp>
          <p:nvSpPr>
            <p:cNvPr id="13" name="矩形 12"/>
            <p:cNvSpPr/>
            <p:nvPr/>
          </p:nvSpPr>
          <p:spPr>
            <a:xfrm>
              <a:off x="4355976" y="5681538"/>
              <a:ext cx="2664296" cy="43204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资    源</a:t>
              </a:r>
              <a:endParaRPr lang="zh-CN" altLang="en-US" b="1" dirty="0">
                <a:solidFill>
                  <a:schemeClr val="tx1"/>
                </a:solidFill>
              </a:endParaRPr>
            </a:p>
          </p:txBody>
        </p:sp>
        <p:cxnSp>
          <p:nvCxnSpPr>
            <p:cNvPr id="14" name="直接连接符 13"/>
            <p:cNvCxnSpPr/>
            <p:nvPr/>
          </p:nvCxnSpPr>
          <p:spPr>
            <a:xfrm>
              <a:off x="4355976" y="5517232"/>
              <a:ext cx="2664296"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4355976" y="4581128"/>
              <a:ext cx="2649810" cy="72008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solidFill>
              </a:endParaRPr>
            </a:p>
          </p:txBody>
        </p:sp>
        <p:cxnSp>
          <p:nvCxnSpPr>
            <p:cNvPr id="17" name="直接连接符 16"/>
            <p:cNvCxnSpPr/>
            <p:nvPr/>
          </p:nvCxnSpPr>
          <p:spPr>
            <a:xfrm>
              <a:off x="4355976" y="4437112"/>
              <a:ext cx="2649810" cy="0"/>
            </a:xfrm>
            <a:prstGeom prst="line">
              <a:avLst/>
            </a:prstGeom>
            <a:ln w="38100">
              <a:solidFill>
                <a:srgbClr val="7030A0"/>
              </a:solidFill>
              <a:prstDash val="sysDash"/>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4355976" y="3861048"/>
              <a:ext cx="1152128" cy="43204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计算元件</a:t>
              </a:r>
              <a:endParaRPr lang="zh-CN" altLang="en-US" b="1" dirty="0">
                <a:solidFill>
                  <a:schemeClr val="tx1"/>
                </a:solidFill>
              </a:endParaRPr>
            </a:p>
          </p:txBody>
        </p:sp>
        <p:sp>
          <p:nvSpPr>
            <p:cNvPr id="19" name="矩形 18"/>
            <p:cNvSpPr/>
            <p:nvPr/>
          </p:nvSpPr>
          <p:spPr>
            <a:xfrm>
              <a:off x="5848424" y="3861048"/>
              <a:ext cx="1152128" cy="43204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计算元件</a:t>
              </a:r>
              <a:endParaRPr lang="zh-CN" altLang="en-US" b="1" dirty="0">
                <a:solidFill>
                  <a:schemeClr val="tx1"/>
                </a:solidFill>
              </a:endParaRPr>
            </a:p>
          </p:txBody>
        </p:sp>
        <p:sp>
          <p:nvSpPr>
            <p:cNvPr id="22" name="矩形 21"/>
            <p:cNvSpPr/>
            <p:nvPr/>
          </p:nvSpPr>
          <p:spPr>
            <a:xfrm>
              <a:off x="4427984" y="4653136"/>
              <a:ext cx="1152128" cy="288032"/>
            </a:xfrm>
            <a:prstGeom prst="rect">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tx1"/>
                  </a:solidFill>
                </a:rPr>
                <a:t>虚拟资源</a:t>
              </a:r>
              <a:endParaRPr lang="zh-CN" altLang="en-US" sz="1600" b="1" dirty="0">
                <a:solidFill>
                  <a:schemeClr val="tx1"/>
                </a:solidFill>
              </a:endParaRPr>
            </a:p>
          </p:txBody>
        </p:sp>
        <p:sp>
          <p:nvSpPr>
            <p:cNvPr id="23" name="矩形 22"/>
            <p:cNvSpPr/>
            <p:nvPr/>
          </p:nvSpPr>
          <p:spPr>
            <a:xfrm>
              <a:off x="5796136" y="4653136"/>
              <a:ext cx="1152128" cy="288032"/>
            </a:xfrm>
            <a:prstGeom prst="rect">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tx1"/>
                  </a:solidFill>
                </a:rPr>
                <a:t>虚拟资源</a:t>
              </a:r>
              <a:endParaRPr lang="zh-CN" altLang="en-US" sz="1600" b="1" dirty="0">
                <a:solidFill>
                  <a:schemeClr val="tx1"/>
                </a:solidFill>
              </a:endParaRPr>
            </a:p>
          </p:txBody>
        </p:sp>
        <p:sp>
          <p:nvSpPr>
            <p:cNvPr id="20" name="TextBox 19"/>
            <p:cNvSpPr txBox="1"/>
            <p:nvPr/>
          </p:nvSpPr>
          <p:spPr>
            <a:xfrm>
              <a:off x="5073178" y="4951670"/>
              <a:ext cx="1080120" cy="369332"/>
            </a:xfrm>
            <a:prstGeom prst="rect">
              <a:avLst/>
            </a:prstGeom>
            <a:noFill/>
          </p:spPr>
          <p:txBody>
            <a:bodyPr wrap="square" rtlCol="0">
              <a:spAutoFit/>
            </a:bodyPr>
            <a:lstStyle/>
            <a:p>
              <a:pPr algn="ctr"/>
              <a:r>
                <a:rPr lang="zh-CN" altLang="en-US" b="1" dirty="0" smtClean="0">
                  <a:solidFill>
                    <a:schemeClr val="bg1"/>
                  </a:solidFill>
                  <a:effectLst>
                    <a:outerShdw blurRad="38100" dist="38100" dir="2700000" algn="tl">
                      <a:srgbClr val="000000">
                        <a:alpha val="43137"/>
                      </a:srgbClr>
                    </a:outerShdw>
                  </a:effectLst>
                </a:rPr>
                <a:t>虚拟化</a:t>
              </a:r>
              <a:endParaRPr lang="zh-CN" altLang="en-US" b="1" dirty="0">
                <a:solidFill>
                  <a:schemeClr val="bg1"/>
                </a:solidFill>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1830250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title"/>
          </p:nvPr>
        </p:nvSpPr>
        <p:spPr>
          <a:xfrm>
            <a:off x="539750" y="260350"/>
            <a:ext cx="8281988" cy="647700"/>
          </a:xfrm>
        </p:spPr>
        <p:txBody>
          <a:bodyPr/>
          <a:lstStyle/>
          <a:p>
            <a:pPr eaLnBrk="1" hangingPunct="1"/>
            <a:r>
              <a:rPr lang="en-US" altLang="zh-CN" b="1" dirty="0" smtClean="0">
                <a:solidFill>
                  <a:srgbClr val="0000FF"/>
                </a:solidFill>
              </a:rPr>
              <a:t>7.3.1</a:t>
            </a:r>
            <a:r>
              <a:rPr lang="zh-CN" altLang="en-US" b="1" dirty="0" smtClean="0">
                <a:solidFill>
                  <a:srgbClr val="0000FF"/>
                </a:solidFill>
              </a:rPr>
              <a:t>  虚拟化技术</a:t>
            </a:r>
            <a:endParaRPr lang="zh-CN" altLang="en-US" dirty="0" smtClean="0"/>
          </a:p>
        </p:txBody>
      </p:sp>
      <p:sp>
        <p:nvSpPr>
          <p:cNvPr id="2051" name="Text Box 6"/>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p>
        </p:txBody>
      </p:sp>
      <p:sp>
        <p:nvSpPr>
          <p:cNvPr id="7"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虚拟化技术</a:t>
            </a:r>
            <a:r>
              <a:rPr lang="zh-CN" altLang="en-US" sz="1600" b="1" dirty="0" smtClean="0">
                <a:solidFill>
                  <a:srgbClr val="000000"/>
                </a:solidFill>
                <a:effectLst>
                  <a:outerShdw blurRad="38100" dist="38100" dir="2700000" algn="tl">
                    <a:srgbClr val="000000">
                      <a:alpha val="43137"/>
                    </a:srgbClr>
                  </a:outerShdw>
                </a:effectLst>
                <a:latin typeface="宋体"/>
                <a:ea typeface="宋体"/>
              </a:rPr>
              <a:t>（任永杰</a:t>
            </a:r>
            <a:r>
              <a:rPr lang="en-US" altLang="zh-CN" sz="1600" b="1" dirty="0" smtClean="0">
                <a:solidFill>
                  <a:srgbClr val="000000"/>
                </a:solidFill>
                <a:effectLst>
                  <a:outerShdw blurRad="38100" dist="38100" dir="2700000" algn="tl">
                    <a:srgbClr val="000000">
                      <a:alpha val="43137"/>
                    </a:srgbClr>
                  </a:outerShdw>
                </a:effectLst>
                <a:latin typeface="宋体"/>
                <a:ea typeface="宋体"/>
              </a:rPr>
              <a:t>《KVM</a:t>
            </a:r>
            <a:r>
              <a:rPr lang="zh-CN" altLang="en-US" sz="1600" b="1" dirty="0" smtClean="0">
                <a:solidFill>
                  <a:srgbClr val="000000"/>
                </a:solidFill>
                <a:effectLst>
                  <a:outerShdw blurRad="38100" dist="38100" dir="2700000" algn="tl">
                    <a:srgbClr val="000000">
                      <a:alpha val="43137"/>
                    </a:srgbClr>
                  </a:outerShdw>
                </a:effectLst>
                <a:latin typeface="宋体"/>
                <a:ea typeface="宋体"/>
              </a:rPr>
              <a:t>虚拟化技术实战与原理解析</a:t>
            </a:r>
            <a:r>
              <a:rPr lang="en-US" altLang="zh-CN" sz="1600" b="1" dirty="0" smtClean="0">
                <a:solidFill>
                  <a:srgbClr val="000000"/>
                </a:solidFill>
                <a:effectLst>
                  <a:outerShdw blurRad="38100" dist="38100" dir="2700000" algn="tl">
                    <a:srgbClr val="000000">
                      <a:alpha val="43137"/>
                    </a:srgbClr>
                  </a:outerShdw>
                </a:effectLst>
                <a:latin typeface="宋体"/>
                <a:ea typeface="宋体"/>
              </a:rPr>
              <a:t>》</a:t>
            </a:r>
            <a:r>
              <a:rPr lang="zh-CN" altLang="en-US" sz="1600" b="1" dirty="0">
                <a:solidFill>
                  <a:srgbClr val="000000"/>
                </a:solidFill>
                <a:effectLst>
                  <a:outerShdw blurRad="38100" dist="38100" dir="2700000" algn="tl">
                    <a:srgbClr val="000000">
                      <a:alpha val="43137"/>
                    </a:srgbClr>
                  </a:outerShdw>
                </a:effectLst>
                <a:latin typeface="宋体"/>
                <a:ea typeface="宋体"/>
              </a:rPr>
              <a:t>）</a:t>
            </a:r>
            <a:endParaRPr lang="zh-CN" altLang="en-US" sz="2800" b="1" dirty="0">
              <a:solidFill>
                <a:srgbClr val="0000FF"/>
              </a:solidFill>
            </a:endParaRPr>
          </a:p>
        </p:txBody>
      </p:sp>
      <p:sp>
        <p:nvSpPr>
          <p:cNvPr id="10" name="右箭头 9"/>
          <p:cNvSpPr/>
          <p:nvPr/>
        </p:nvSpPr>
        <p:spPr>
          <a:xfrm>
            <a:off x="2987824" y="2832646"/>
            <a:ext cx="792088" cy="43204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403648" y="1968550"/>
            <a:ext cx="5616624" cy="2252538"/>
            <a:chOff x="1403648" y="1968550"/>
            <a:chExt cx="5616624" cy="2252538"/>
          </a:xfrm>
        </p:grpSpPr>
        <p:sp>
          <p:nvSpPr>
            <p:cNvPr id="2" name="矩形 1"/>
            <p:cNvSpPr/>
            <p:nvPr/>
          </p:nvSpPr>
          <p:spPr>
            <a:xfrm>
              <a:off x="1403648" y="2400598"/>
              <a:ext cx="1152128" cy="43204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计算元件</a:t>
              </a:r>
              <a:endParaRPr lang="zh-CN" altLang="en-US" b="1" dirty="0">
                <a:solidFill>
                  <a:schemeClr val="tx1"/>
                </a:solidFill>
              </a:endParaRPr>
            </a:p>
          </p:txBody>
        </p:sp>
        <p:sp>
          <p:nvSpPr>
            <p:cNvPr id="9" name="矩形 8"/>
            <p:cNvSpPr/>
            <p:nvPr/>
          </p:nvSpPr>
          <p:spPr>
            <a:xfrm>
              <a:off x="1403648" y="3264694"/>
              <a:ext cx="1152128" cy="43204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资    源</a:t>
              </a:r>
              <a:endParaRPr lang="zh-CN" altLang="en-US" b="1" dirty="0">
                <a:solidFill>
                  <a:schemeClr val="tx1"/>
                </a:solidFill>
              </a:endParaRPr>
            </a:p>
          </p:txBody>
        </p:sp>
        <p:cxnSp>
          <p:nvCxnSpPr>
            <p:cNvPr id="4" name="直接连接符 3"/>
            <p:cNvCxnSpPr/>
            <p:nvPr/>
          </p:nvCxnSpPr>
          <p:spPr>
            <a:xfrm>
              <a:off x="1403648" y="3048670"/>
              <a:ext cx="1152128"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4355976" y="3789040"/>
              <a:ext cx="2664296" cy="43204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资    源</a:t>
              </a:r>
              <a:endParaRPr lang="zh-CN" altLang="en-US" b="1" dirty="0">
                <a:solidFill>
                  <a:schemeClr val="tx1"/>
                </a:solidFill>
              </a:endParaRPr>
            </a:p>
          </p:txBody>
        </p:sp>
        <p:cxnSp>
          <p:nvCxnSpPr>
            <p:cNvPr id="14" name="直接连接符 13"/>
            <p:cNvCxnSpPr/>
            <p:nvPr/>
          </p:nvCxnSpPr>
          <p:spPr>
            <a:xfrm>
              <a:off x="4355976" y="3624734"/>
              <a:ext cx="2664296"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4355976" y="2688630"/>
              <a:ext cx="2649810" cy="72008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solidFill>
              </a:endParaRPr>
            </a:p>
          </p:txBody>
        </p:sp>
        <p:cxnSp>
          <p:nvCxnSpPr>
            <p:cNvPr id="17" name="直接连接符 16"/>
            <p:cNvCxnSpPr/>
            <p:nvPr/>
          </p:nvCxnSpPr>
          <p:spPr>
            <a:xfrm>
              <a:off x="4355976" y="2544614"/>
              <a:ext cx="2649810" cy="0"/>
            </a:xfrm>
            <a:prstGeom prst="line">
              <a:avLst/>
            </a:prstGeom>
            <a:ln w="38100">
              <a:solidFill>
                <a:srgbClr val="7030A0"/>
              </a:solidFill>
              <a:prstDash val="sysDash"/>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4355976" y="1968550"/>
              <a:ext cx="1152128" cy="43204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计算元件</a:t>
              </a:r>
              <a:endParaRPr lang="zh-CN" altLang="en-US" b="1" dirty="0">
                <a:solidFill>
                  <a:schemeClr val="tx1"/>
                </a:solidFill>
              </a:endParaRPr>
            </a:p>
          </p:txBody>
        </p:sp>
        <p:sp>
          <p:nvSpPr>
            <p:cNvPr id="19" name="矩形 18"/>
            <p:cNvSpPr/>
            <p:nvPr/>
          </p:nvSpPr>
          <p:spPr>
            <a:xfrm>
              <a:off x="5848424" y="1968550"/>
              <a:ext cx="1152128" cy="43204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计算元件</a:t>
              </a:r>
              <a:endParaRPr lang="zh-CN" altLang="en-US" b="1" dirty="0">
                <a:solidFill>
                  <a:schemeClr val="tx1"/>
                </a:solidFill>
              </a:endParaRPr>
            </a:p>
          </p:txBody>
        </p:sp>
        <p:sp>
          <p:nvSpPr>
            <p:cNvPr id="22" name="矩形 21"/>
            <p:cNvSpPr/>
            <p:nvPr/>
          </p:nvSpPr>
          <p:spPr>
            <a:xfrm>
              <a:off x="4427984" y="2760638"/>
              <a:ext cx="1152128" cy="288032"/>
            </a:xfrm>
            <a:prstGeom prst="rect">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tx1"/>
                  </a:solidFill>
                </a:rPr>
                <a:t>虚拟资源</a:t>
              </a:r>
              <a:endParaRPr lang="zh-CN" altLang="en-US" sz="1600" b="1" dirty="0">
                <a:solidFill>
                  <a:schemeClr val="tx1"/>
                </a:solidFill>
              </a:endParaRPr>
            </a:p>
          </p:txBody>
        </p:sp>
        <p:sp>
          <p:nvSpPr>
            <p:cNvPr id="23" name="矩形 22"/>
            <p:cNvSpPr/>
            <p:nvPr/>
          </p:nvSpPr>
          <p:spPr>
            <a:xfrm>
              <a:off x="5796136" y="2760638"/>
              <a:ext cx="1152128" cy="288032"/>
            </a:xfrm>
            <a:prstGeom prst="rect">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tx1"/>
                  </a:solidFill>
                </a:rPr>
                <a:t>虚拟资源</a:t>
              </a:r>
              <a:endParaRPr lang="zh-CN" altLang="en-US" sz="1600" b="1" dirty="0">
                <a:solidFill>
                  <a:schemeClr val="tx1"/>
                </a:solidFill>
              </a:endParaRPr>
            </a:p>
          </p:txBody>
        </p:sp>
        <p:sp>
          <p:nvSpPr>
            <p:cNvPr id="20" name="TextBox 19"/>
            <p:cNvSpPr txBox="1"/>
            <p:nvPr/>
          </p:nvSpPr>
          <p:spPr>
            <a:xfrm>
              <a:off x="5073178" y="3059172"/>
              <a:ext cx="1080120" cy="369332"/>
            </a:xfrm>
            <a:prstGeom prst="rect">
              <a:avLst/>
            </a:prstGeom>
            <a:noFill/>
          </p:spPr>
          <p:txBody>
            <a:bodyPr wrap="square" rtlCol="0">
              <a:spAutoFit/>
            </a:bodyPr>
            <a:lstStyle/>
            <a:p>
              <a:pPr algn="ctr"/>
              <a:r>
                <a:rPr lang="zh-CN" altLang="en-US" b="1" dirty="0" smtClean="0">
                  <a:solidFill>
                    <a:schemeClr val="bg1"/>
                  </a:solidFill>
                  <a:effectLst>
                    <a:outerShdw blurRad="38100" dist="38100" dir="2700000" algn="tl">
                      <a:srgbClr val="000000">
                        <a:alpha val="43137"/>
                      </a:srgbClr>
                    </a:outerShdw>
                  </a:effectLst>
                </a:rPr>
                <a:t>虚拟化</a:t>
              </a:r>
              <a:endParaRPr lang="zh-CN" altLang="en-US" b="1" dirty="0">
                <a:solidFill>
                  <a:schemeClr val="bg1"/>
                </a:solidFill>
                <a:effectLst>
                  <a:outerShdw blurRad="38100" dist="38100" dir="2700000" algn="tl">
                    <a:srgbClr val="000000">
                      <a:alpha val="43137"/>
                    </a:srgbClr>
                  </a:outerShdw>
                </a:effectLst>
              </a:endParaRPr>
            </a:p>
          </p:txBody>
        </p:sp>
      </p:grpSp>
      <p:sp>
        <p:nvSpPr>
          <p:cNvPr id="26" name="圆角矩形标注 25"/>
          <p:cNvSpPr/>
          <p:nvPr/>
        </p:nvSpPr>
        <p:spPr>
          <a:xfrm>
            <a:off x="971600" y="4797152"/>
            <a:ext cx="6192688" cy="1368152"/>
          </a:xfrm>
          <a:prstGeom prst="wedgeRoundRectCallout">
            <a:avLst>
              <a:gd name="adj1" fmla="val -32154"/>
              <a:gd name="adj2" fmla="val -88661"/>
              <a:gd name="adj3" fmla="val 16667"/>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000"/>
              </a:lnSpc>
            </a:pPr>
            <a:r>
              <a:rPr lang="zh-CN" altLang="en-US" sz="2000" b="1" dirty="0" smtClean="0">
                <a:solidFill>
                  <a:srgbClr val="0000FF"/>
                </a:solidFill>
                <a:effectLst>
                  <a:outerShdw blurRad="38100" dist="38100" dir="2700000" algn="tl">
                    <a:srgbClr val="000000">
                      <a:alpha val="43137"/>
                    </a:srgbClr>
                  </a:outerShdw>
                </a:effectLst>
                <a:latin typeface="+mn-ea"/>
              </a:rPr>
              <a:t>资源</a:t>
            </a:r>
            <a:r>
              <a:rPr lang="zh-CN" altLang="en-US" sz="2000" b="1" dirty="0" smtClean="0">
                <a:solidFill>
                  <a:schemeClr val="tx1"/>
                </a:solidFill>
                <a:effectLst>
                  <a:outerShdw blurRad="38100" dist="38100" dir="2700000" algn="tl">
                    <a:srgbClr val="000000">
                      <a:alpha val="43137"/>
                    </a:srgbClr>
                  </a:outerShdw>
                </a:effectLst>
                <a:latin typeface="+mn-ea"/>
              </a:rPr>
              <a:t>可以表现为各种各样的形式：</a:t>
            </a:r>
            <a:endParaRPr lang="en-US" altLang="zh-CN" sz="2000" b="1" dirty="0" smtClean="0">
              <a:solidFill>
                <a:schemeClr val="tx1"/>
              </a:solidFill>
              <a:effectLst>
                <a:outerShdw blurRad="38100" dist="38100" dir="2700000" algn="tl">
                  <a:srgbClr val="000000">
                    <a:alpha val="43137"/>
                  </a:srgbClr>
                </a:outerShdw>
              </a:effectLst>
              <a:latin typeface="+mn-ea"/>
            </a:endParaRPr>
          </a:p>
          <a:p>
            <a:pPr lvl="1">
              <a:lnSpc>
                <a:spcPts val="3000"/>
              </a:lnSpc>
            </a:pPr>
            <a:r>
              <a:rPr lang="zh-CN" altLang="en-US" sz="2000" b="1" dirty="0" smtClean="0">
                <a:solidFill>
                  <a:schemeClr val="tx1"/>
                </a:solidFill>
                <a:effectLst>
                  <a:outerShdw blurRad="38100" dist="38100" dir="2700000" algn="tl">
                    <a:srgbClr val="000000">
                      <a:alpha val="43137"/>
                    </a:srgbClr>
                  </a:outerShdw>
                </a:effectLst>
                <a:latin typeface="+mn-ea"/>
              </a:rPr>
              <a:t>操作系统及其系统调用作为</a:t>
            </a:r>
            <a:r>
              <a:rPr lang="zh-CN" altLang="en-US" sz="2000" b="1" dirty="0" smtClean="0">
                <a:solidFill>
                  <a:srgbClr val="0000FF"/>
                </a:solidFill>
                <a:effectLst>
                  <a:outerShdw blurRad="38100" dist="38100" dir="2700000" algn="tl">
                    <a:srgbClr val="000000">
                      <a:alpha val="43137"/>
                    </a:srgbClr>
                  </a:outerShdw>
                </a:effectLst>
                <a:latin typeface="+mn-ea"/>
              </a:rPr>
              <a:t>资源</a:t>
            </a:r>
            <a:endParaRPr lang="en-US" altLang="zh-CN" sz="2000" b="1" dirty="0" smtClean="0">
              <a:solidFill>
                <a:srgbClr val="0000FF"/>
              </a:solidFill>
              <a:effectLst>
                <a:outerShdw blurRad="38100" dist="38100" dir="2700000" algn="tl">
                  <a:srgbClr val="000000">
                    <a:alpha val="43137"/>
                  </a:srgbClr>
                </a:outerShdw>
              </a:effectLst>
              <a:latin typeface="+mn-ea"/>
            </a:endParaRPr>
          </a:p>
          <a:p>
            <a:pPr lvl="1">
              <a:lnSpc>
                <a:spcPts val="3000"/>
              </a:lnSpc>
            </a:pPr>
            <a:r>
              <a:rPr lang="en-US" altLang="zh-CN" sz="2000" b="1" dirty="0" smtClean="0">
                <a:solidFill>
                  <a:schemeClr val="tx1"/>
                </a:solidFill>
                <a:effectLst>
                  <a:outerShdw blurRad="38100" dist="38100" dir="2700000" algn="tl">
                    <a:srgbClr val="000000">
                      <a:alpha val="43137"/>
                    </a:srgbClr>
                  </a:outerShdw>
                </a:effectLst>
                <a:latin typeface="+mn-ea"/>
              </a:rPr>
              <a:t>x86</a:t>
            </a:r>
            <a:r>
              <a:rPr lang="zh-CN" altLang="en-US" sz="2000" b="1" dirty="0" smtClean="0">
                <a:solidFill>
                  <a:schemeClr val="tx1"/>
                </a:solidFill>
                <a:effectLst>
                  <a:outerShdw blurRad="38100" dist="38100" dir="2700000" algn="tl">
                    <a:srgbClr val="000000">
                      <a:alpha val="43137"/>
                    </a:srgbClr>
                  </a:outerShdw>
                </a:effectLst>
                <a:latin typeface="+mn-ea"/>
              </a:rPr>
              <a:t>平台包括处理器、内存和外设作为</a:t>
            </a:r>
            <a:r>
              <a:rPr lang="zh-CN" altLang="en-US" sz="2000" b="1" dirty="0" smtClean="0">
                <a:solidFill>
                  <a:srgbClr val="0000FF"/>
                </a:solidFill>
                <a:effectLst>
                  <a:outerShdw blurRad="38100" dist="38100" dir="2700000" algn="tl">
                    <a:srgbClr val="000000">
                      <a:alpha val="43137"/>
                    </a:srgbClr>
                  </a:outerShdw>
                </a:effectLst>
                <a:latin typeface="+mn-ea"/>
              </a:rPr>
              <a:t>资源</a:t>
            </a:r>
            <a:endParaRPr lang="en-US" altLang="zh-CN" sz="2000" b="1" dirty="0" smtClean="0">
              <a:solidFill>
                <a:srgbClr val="0000FF"/>
              </a:solidFill>
              <a:effectLst>
                <a:outerShdw blurRad="38100" dist="38100" dir="2700000" algn="tl">
                  <a:srgbClr val="000000">
                    <a:alpha val="43137"/>
                  </a:srgbClr>
                </a:outerShdw>
              </a:effectLst>
              <a:latin typeface="+mn-ea"/>
            </a:endParaRPr>
          </a:p>
        </p:txBody>
      </p:sp>
    </p:spTree>
    <p:extLst>
      <p:ext uri="{BB962C8B-B14F-4D97-AF65-F5344CB8AC3E}">
        <p14:creationId xmlns:p14="http://schemas.microsoft.com/office/powerpoint/2010/main" val="694215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title"/>
          </p:nvPr>
        </p:nvSpPr>
        <p:spPr>
          <a:xfrm>
            <a:off x="539750" y="260350"/>
            <a:ext cx="8281988" cy="647700"/>
          </a:xfrm>
        </p:spPr>
        <p:txBody>
          <a:bodyPr/>
          <a:lstStyle/>
          <a:p>
            <a:pPr eaLnBrk="1" hangingPunct="1"/>
            <a:r>
              <a:rPr lang="en-US" altLang="zh-CN" b="1" dirty="0" smtClean="0">
                <a:solidFill>
                  <a:srgbClr val="0000FF"/>
                </a:solidFill>
              </a:rPr>
              <a:t>7.3.1</a:t>
            </a:r>
            <a:r>
              <a:rPr lang="zh-CN" altLang="en-US" b="1" dirty="0" smtClean="0">
                <a:solidFill>
                  <a:srgbClr val="0000FF"/>
                </a:solidFill>
              </a:rPr>
              <a:t>  虚拟化技术</a:t>
            </a:r>
            <a:endParaRPr lang="zh-CN" altLang="en-US" dirty="0" smtClean="0"/>
          </a:p>
        </p:txBody>
      </p:sp>
      <p:sp>
        <p:nvSpPr>
          <p:cNvPr id="2051" name="Text Box 6"/>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p>
        </p:txBody>
      </p:sp>
      <p:sp>
        <p:nvSpPr>
          <p:cNvPr id="7"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虚拟化技术</a:t>
            </a:r>
            <a:r>
              <a:rPr lang="zh-CN" altLang="en-US" sz="1600" b="1" dirty="0" smtClean="0">
                <a:solidFill>
                  <a:srgbClr val="000000"/>
                </a:solidFill>
                <a:effectLst>
                  <a:outerShdw blurRad="38100" dist="38100" dir="2700000" algn="tl">
                    <a:srgbClr val="000000">
                      <a:alpha val="43137"/>
                    </a:srgbClr>
                  </a:outerShdw>
                </a:effectLst>
                <a:latin typeface="宋体"/>
                <a:ea typeface="宋体"/>
              </a:rPr>
              <a:t>（任永杰</a:t>
            </a:r>
            <a:r>
              <a:rPr lang="en-US" altLang="zh-CN" sz="1600" b="1" dirty="0" smtClean="0">
                <a:solidFill>
                  <a:srgbClr val="000000"/>
                </a:solidFill>
                <a:effectLst>
                  <a:outerShdw blurRad="38100" dist="38100" dir="2700000" algn="tl">
                    <a:srgbClr val="000000">
                      <a:alpha val="43137"/>
                    </a:srgbClr>
                  </a:outerShdw>
                </a:effectLst>
                <a:latin typeface="宋体"/>
                <a:ea typeface="宋体"/>
              </a:rPr>
              <a:t>《KVM</a:t>
            </a:r>
            <a:r>
              <a:rPr lang="zh-CN" altLang="en-US" sz="1600" b="1" dirty="0" smtClean="0">
                <a:solidFill>
                  <a:srgbClr val="000000"/>
                </a:solidFill>
                <a:effectLst>
                  <a:outerShdw blurRad="38100" dist="38100" dir="2700000" algn="tl">
                    <a:srgbClr val="000000">
                      <a:alpha val="43137"/>
                    </a:srgbClr>
                  </a:outerShdw>
                </a:effectLst>
                <a:latin typeface="宋体"/>
                <a:ea typeface="宋体"/>
              </a:rPr>
              <a:t>虚拟化技术实战与原理解析</a:t>
            </a:r>
            <a:r>
              <a:rPr lang="en-US" altLang="zh-CN" sz="1600" b="1" dirty="0" smtClean="0">
                <a:solidFill>
                  <a:srgbClr val="000000"/>
                </a:solidFill>
                <a:effectLst>
                  <a:outerShdw blurRad="38100" dist="38100" dir="2700000" algn="tl">
                    <a:srgbClr val="000000">
                      <a:alpha val="43137"/>
                    </a:srgbClr>
                  </a:outerShdw>
                </a:effectLst>
                <a:latin typeface="宋体"/>
                <a:ea typeface="宋体"/>
              </a:rPr>
              <a:t>》</a:t>
            </a:r>
            <a:r>
              <a:rPr lang="zh-CN" altLang="en-US" sz="1600" b="1" dirty="0">
                <a:solidFill>
                  <a:srgbClr val="000000"/>
                </a:solidFill>
                <a:effectLst>
                  <a:outerShdw blurRad="38100" dist="38100" dir="2700000" algn="tl">
                    <a:srgbClr val="000000">
                      <a:alpha val="43137"/>
                    </a:srgbClr>
                  </a:outerShdw>
                </a:effectLst>
                <a:latin typeface="宋体"/>
                <a:ea typeface="宋体"/>
              </a:rPr>
              <a:t>）</a:t>
            </a:r>
            <a:endParaRPr lang="zh-CN" altLang="en-US" sz="2800" b="1" dirty="0">
              <a:solidFill>
                <a:srgbClr val="0000FF"/>
              </a:solidFill>
            </a:endParaRPr>
          </a:p>
        </p:txBody>
      </p:sp>
      <p:sp>
        <p:nvSpPr>
          <p:cNvPr id="8" name="矩形 7"/>
          <p:cNvSpPr/>
          <p:nvPr/>
        </p:nvSpPr>
        <p:spPr>
          <a:xfrm>
            <a:off x="611187" y="1700808"/>
            <a:ext cx="7921625" cy="2169825"/>
          </a:xfrm>
          <a:prstGeom prst="rect">
            <a:avLst/>
          </a:prstGeom>
        </p:spPr>
        <p:txBody>
          <a:bodyPr wrap="square">
            <a:spAutoFit/>
          </a:bodyPr>
          <a:lstStyle/>
          <a:p>
            <a:pPr marL="342900" indent="-342900">
              <a:lnSpc>
                <a:spcPts val="3000"/>
              </a:lnSpc>
              <a:spcBef>
                <a:spcPts val="1200"/>
              </a:spcBef>
              <a:buFont typeface="Wingdings" pitchFamily="2" charset="2"/>
              <a:buChar char="ü"/>
              <a:defRPr/>
            </a:pPr>
            <a:r>
              <a:rPr lang="zh-CN" altLang="en-US" sz="2400" b="1" dirty="0" smtClean="0">
                <a:effectLst>
                  <a:outerShdw blurRad="38100" dist="38100" dir="2700000" algn="tl">
                    <a:srgbClr val="000000">
                      <a:alpha val="43137"/>
                    </a:srgbClr>
                  </a:outerShdw>
                </a:effectLst>
                <a:latin typeface="+mn-ea"/>
                <a:ea typeface="+mn-ea"/>
              </a:rPr>
              <a:t>实现虚拟化的</a:t>
            </a:r>
            <a:r>
              <a:rPr lang="zh-CN" altLang="en-US" sz="2400" b="1" dirty="0" smtClean="0">
                <a:solidFill>
                  <a:srgbClr val="0000FF"/>
                </a:solidFill>
                <a:effectLst>
                  <a:outerShdw blurRad="38100" dist="38100" dir="2700000" algn="tl">
                    <a:srgbClr val="000000">
                      <a:alpha val="43137"/>
                    </a:srgbClr>
                  </a:outerShdw>
                </a:effectLst>
                <a:latin typeface="+mn-ea"/>
                <a:ea typeface="+mn-ea"/>
              </a:rPr>
              <a:t>关键点</a:t>
            </a:r>
            <a:r>
              <a:rPr lang="zh-CN" altLang="en-US" sz="2400" b="1" dirty="0" smtClean="0">
                <a:effectLst>
                  <a:outerShdw blurRad="38100" dist="38100" dir="2700000" algn="tl">
                    <a:srgbClr val="000000">
                      <a:alpha val="43137"/>
                    </a:srgbClr>
                  </a:outerShdw>
                </a:effectLst>
                <a:latin typeface="+mn-ea"/>
                <a:ea typeface="+mn-ea"/>
              </a:rPr>
              <a:t>：</a:t>
            </a:r>
            <a:r>
              <a:rPr lang="zh-CN" altLang="en-US" sz="2400" b="1" dirty="0" smtClean="0">
                <a:solidFill>
                  <a:srgbClr val="FF0000"/>
                </a:solidFill>
                <a:effectLst>
                  <a:outerShdw blurRad="38100" dist="38100" dir="2700000" algn="tl">
                    <a:srgbClr val="000000">
                      <a:alpha val="43137"/>
                    </a:srgbClr>
                  </a:outerShdw>
                </a:effectLst>
                <a:latin typeface="+mn-ea"/>
                <a:ea typeface="+mn-ea"/>
              </a:rPr>
              <a:t>虚拟化层必须能够截获计算元件对物理资源的直接访问，并将其重定向到虚拟资源</a:t>
            </a:r>
            <a:r>
              <a:rPr lang="zh-CN" altLang="en-US" sz="2400" b="1" dirty="0" smtClean="0">
                <a:effectLst>
                  <a:outerShdw blurRad="38100" dist="38100" dir="2700000" algn="tl">
                    <a:srgbClr val="000000">
                      <a:alpha val="43137"/>
                    </a:srgbClr>
                  </a:outerShdw>
                </a:effectLst>
                <a:latin typeface="+mn-ea"/>
                <a:ea typeface="+mn-ea"/>
              </a:rPr>
              <a:t>。</a:t>
            </a:r>
            <a:endParaRPr lang="en-US" altLang="zh-CN" sz="2400" b="1" dirty="0" smtClean="0">
              <a:effectLst>
                <a:outerShdw blurRad="38100" dist="38100" dir="2700000" algn="tl">
                  <a:srgbClr val="000000">
                    <a:alpha val="43137"/>
                  </a:srgbClr>
                </a:outerShdw>
              </a:effectLst>
              <a:latin typeface="+mn-ea"/>
              <a:ea typeface="+mn-ea"/>
            </a:endParaRPr>
          </a:p>
          <a:p>
            <a:pPr marL="342900" indent="-342900">
              <a:lnSpc>
                <a:spcPts val="3000"/>
              </a:lnSpc>
              <a:spcBef>
                <a:spcPts val="600"/>
              </a:spcBef>
              <a:buFont typeface="Wingdings" pitchFamily="2" charset="2"/>
              <a:buChar char="ü"/>
              <a:defRPr/>
            </a:pPr>
            <a:r>
              <a:rPr lang="zh-CN" altLang="en-US" sz="2400" b="1" dirty="0" smtClean="0">
                <a:effectLst>
                  <a:outerShdw blurRad="38100" dist="38100" dir="2700000" algn="tl">
                    <a:srgbClr val="000000">
                      <a:alpha val="43137"/>
                    </a:srgbClr>
                  </a:outerShdw>
                </a:effectLst>
                <a:latin typeface="+mn-ea"/>
                <a:ea typeface="+mn-ea"/>
              </a:rPr>
              <a:t>根据虚拟化层通过</a:t>
            </a:r>
            <a:r>
              <a:rPr lang="zh-CN" altLang="en-US" sz="2400" b="1" dirty="0">
                <a:effectLst>
                  <a:outerShdw blurRad="38100" dist="38100" dir="2700000" algn="tl">
                    <a:srgbClr val="000000">
                      <a:alpha val="43137"/>
                    </a:srgbClr>
                  </a:outerShdw>
                </a:effectLst>
                <a:latin typeface="+mn-ea"/>
                <a:ea typeface="+mn-ea"/>
              </a:rPr>
              <a:t>纯软件的方法，还是利用物理资源提供的机制来实现这种“截获并重定向”，把虚拟化分为软件虚拟化和硬件虚拟化。</a:t>
            </a:r>
            <a:endParaRPr lang="en-US" altLang="zh-CN" sz="2400" b="1" dirty="0">
              <a:effectLst>
                <a:outerShdw blurRad="38100" dist="38100" dir="2700000" algn="tl">
                  <a:srgbClr val="000000">
                    <a:alpha val="43137"/>
                  </a:srgbClr>
                </a:outerShdw>
              </a:effectLst>
              <a:latin typeface="+mn-ea"/>
              <a:ea typeface="+mn-ea"/>
            </a:endParaRPr>
          </a:p>
        </p:txBody>
      </p:sp>
      <p:grpSp>
        <p:nvGrpSpPr>
          <p:cNvPr id="24" name="组合 23"/>
          <p:cNvGrpSpPr/>
          <p:nvPr/>
        </p:nvGrpSpPr>
        <p:grpSpPr>
          <a:xfrm>
            <a:off x="1403648" y="4293096"/>
            <a:ext cx="1152128" cy="1296144"/>
            <a:chOff x="1403648" y="4293096"/>
            <a:chExt cx="1152128" cy="1296144"/>
          </a:xfrm>
        </p:grpSpPr>
        <p:sp>
          <p:nvSpPr>
            <p:cNvPr id="2" name="矩形 1"/>
            <p:cNvSpPr/>
            <p:nvPr/>
          </p:nvSpPr>
          <p:spPr>
            <a:xfrm>
              <a:off x="1403648" y="4293096"/>
              <a:ext cx="1152128" cy="43204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计算元件</a:t>
              </a:r>
              <a:endParaRPr lang="zh-CN" altLang="en-US" b="1" dirty="0">
                <a:solidFill>
                  <a:schemeClr val="tx1"/>
                </a:solidFill>
              </a:endParaRPr>
            </a:p>
          </p:txBody>
        </p:sp>
        <p:sp>
          <p:nvSpPr>
            <p:cNvPr id="9" name="矩形 8"/>
            <p:cNvSpPr/>
            <p:nvPr/>
          </p:nvSpPr>
          <p:spPr>
            <a:xfrm>
              <a:off x="1403648" y="5157192"/>
              <a:ext cx="1152128" cy="43204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资    源</a:t>
              </a:r>
              <a:endParaRPr lang="zh-CN" altLang="en-US" b="1" dirty="0">
                <a:solidFill>
                  <a:schemeClr val="tx1"/>
                </a:solidFill>
              </a:endParaRPr>
            </a:p>
          </p:txBody>
        </p:sp>
        <p:cxnSp>
          <p:nvCxnSpPr>
            <p:cNvPr id="4" name="直接连接符 3"/>
            <p:cNvCxnSpPr/>
            <p:nvPr/>
          </p:nvCxnSpPr>
          <p:spPr>
            <a:xfrm>
              <a:off x="1403648" y="4941168"/>
              <a:ext cx="1152128"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grpSp>
      <p:sp>
        <p:nvSpPr>
          <p:cNvPr id="10" name="右箭头 9"/>
          <p:cNvSpPr/>
          <p:nvPr/>
        </p:nvSpPr>
        <p:spPr>
          <a:xfrm>
            <a:off x="2987824" y="4725144"/>
            <a:ext cx="792088" cy="43204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4355976" y="3861048"/>
            <a:ext cx="2664296" cy="2252538"/>
            <a:chOff x="4355976" y="3861048"/>
            <a:chExt cx="2664296" cy="2252538"/>
          </a:xfrm>
        </p:grpSpPr>
        <p:sp>
          <p:nvSpPr>
            <p:cNvPr id="13" name="矩形 12"/>
            <p:cNvSpPr/>
            <p:nvPr/>
          </p:nvSpPr>
          <p:spPr>
            <a:xfrm>
              <a:off x="4355976" y="5681538"/>
              <a:ext cx="2664296" cy="43204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资    源</a:t>
              </a:r>
              <a:endParaRPr lang="zh-CN" altLang="en-US" b="1" dirty="0">
                <a:solidFill>
                  <a:schemeClr val="tx1"/>
                </a:solidFill>
              </a:endParaRPr>
            </a:p>
          </p:txBody>
        </p:sp>
        <p:cxnSp>
          <p:nvCxnSpPr>
            <p:cNvPr id="14" name="直接连接符 13"/>
            <p:cNvCxnSpPr/>
            <p:nvPr/>
          </p:nvCxnSpPr>
          <p:spPr>
            <a:xfrm>
              <a:off x="4355976" y="5517232"/>
              <a:ext cx="2664296"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4355976" y="4581128"/>
              <a:ext cx="2649810" cy="72008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solidFill>
              </a:endParaRPr>
            </a:p>
          </p:txBody>
        </p:sp>
        <p:cxnSp>
          <p:nvCxnSpPr>
            <p:cNvPr id="17" name="直接连接符 16"/>
            <p:cNvCxnSpPr/>
            <p:nvPr/>
          </p:nvCxnSpPr>
          <p:spPr>
            <a:xfrm>
              <a:off x="4355976" y="4437112"/>
              <a:ext cx="2649810" cy="0"/>
            </a:xfrm>
            <a:prstGeom prst="line">
              <a:avLst/>
            </a:prstGeom>
            <a:ln w="38100">
              <a:solidFill>
                <a:srgbClr val="7030A0"/>
              </a:solidFill>
              <a:prstDash val="sysDash"/>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4355976" y="3861048"/>
              <a:ext cx="1152128" cy="43204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计算元件</a:t>
              </a:r>
              <a:endParaRPr lang="zh-CN" altLang="en-US" b="1" dirty="0">
                <a:solidFill>
                  <a:schemeClr val="tx1"/>
                </a:solidFill>
              </a:endParaRPr>
            </a:p>
          </p:txBody>
        </p:sp>
        <p:sp>
          <p:nvSpPr>
            <p:cNvPr id="19" name="矩形 18"/>
            <p:cNvSpPr/>
            <p:nvPr/>
          </p:nvSpPr>
          <p:spPr>
            <a:xfrm>
              <a:off x="5848424" y="3861048"/>
              <a:ext cx="1152128" cy="43204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计算元件</a:t>
              </a:r>
              <a:endParaRPr lang="zh-CN" altLang="en-US" b="1" dirty="0">
                <a:solidFill>
                  <a:schemeClr val="tx1"/>
                </a:solidFill>
              </a:endParaRPr>
            </a:p>
          </p:txBody>
        </p:sp>
        <p:sp>
          <p:nvSpPr>
            <p:cNvPr id="22" name="矩形 21"/>
            <p:cNvSpPr/>
            <p:nvPr/>
          </p:nvSpPr>
          <p:spPr>
            <a:xfrm>
              <a:off x="4427984" y="4653136"/>
              <a:ext cx="1152128" cy="288032"/>
            </a:xfrm>
            <a:prstGeom prst="rect">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tx1"/>
                  </a:solidFill>
                </a:rPr>
                <a:t>虚拟资源</a:t>
              </a:r>
              <a:endParaRPr lang="zh-CN" altLang="en-US" sz="1600" b="1" dirty="0">
                <a:solidFill>
                  <a:schemeClr val="tx1"/>
                </a:solidFill>
              </a:endParaRPr>
            </a:p>
          </p:txBody>
        </p:sp>
        <p:sp>
          <p:nvSpPr>
            <p:cNvPr id="23" name="矩形 22"/>
            <p:cNvSpPr/>
            <p:nvPr/>
          </p:nvSpPr>
          <p:spPr>
            <a:xfrm>
              <a:off x="5796136" y="4653136"/>
              <a:ext cx="1152128" cy="288032"/>
            </a:xfrm>
            <a:prstGeom prst="rect">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tx1"/>
                  </a:solidFill>
                </a:rPr>
                <a:t>虚拟资源</a:t>
              </a:r>
              <a:endParaRPr lang="zh-CN" altLang="en-US" sz="1600" b="1" dirty="0">
                <a:solidFill>
                  <a:schemeClr val="tx1"/>
                </a:solidFill>
              </a:endParaRPr>
            </a:p>
          </p:txBody>
        </p:sp>
        <p:sp>
          <p:nvSpPr>
            <p:cNvPr id="20" name="TextBox 19"/>
            <p:cNvSpPr txBox="1"/>
            <p:nvPr/>
          </p:nvSpPr>
          <p:spPr>
            <a:xfrm>
              <a:off x="5073178" y="4951670"/>
              <a:ext cx="1080120" cy="369332"/>
            </a:xfrm>
            <a:prstGeom prst="rect">
              <a:avLst/>
            </a:prstGeom>
            <a:noFill/>
          </p:spPr>
          <p:txBody>
            <a:bodyPr wrap="square" rtlCol="0">
              <a:spAutoFit/>
            </a:bodyPr>
            <a:lstStyle/>
            <a:p>
              <a:pPr algn="ctr"/>
              <a:r>
                <a:rPr lang="zh-CN" altLang="en-US" b="1" dirty="0" smtClean="0">
                  <a:solidFill>
                    <a:schemeClr val="bg1"/>
                  </a:solidFill>
                  <a:effectLst>
                    <a:outerShdw blurRad="38100" dist="38100" dir="2700000" algn="tl">
                      <a:srgbClr val="000000">
                        <a:alpha val="43137"/>
                      </a:srgbClr>
                    </a:outerShdw>
                  </a:effectLst>
                </a:rPr>
                <a:t>虚拟化</a:t>
              </a:r>
              <a:endParaRPr lang="zh-CN" altLang="en-US" b="1" dirty="0">
                <a:solidFill>
                  <a:schemeClr val="bg1"/>
                </a:solidFill>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832790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title"/>
          </p:nvPr>
        </p:nvSpPr>
        <p:spPr>
          <a:xfrm>
            <a:off x="539750" y="260350"/>
            <a:ext cx="8281988" cy="647700"/>
          </a:xfrm>
        </p:spPr>
        <p:txBody>
          <a:bodyPr/>
          <a:lstStyle/>
          <a:p>
            <a:pPr eaLnBrk="1" hangingPunct="1"/>
            <a:r>
              <a:rPr lang="en-US" altLang="zh-CN" b="1" dirty="0" smtClean="0">
                <a:solidFill>
                  <a:srgbClr val="0000FF"/>
                </a:solidFill>
              </a:rPr>
              <a:t>7.3.1</a:t>
            </a:r>
            <a:r>
              <a:rPr lang="zh-CN" altLang="en-US" b="1" dirty="0" smtClean="0">
                <a:solidFill>
                  <a:srgbClr val="0000FF"/>
                </a:solidFill>
              </a:rPr>
              <a:t>  虚拟化技术</a:t>
            </a:r>
            <a:endParaRPr lang="zh-CN" altLang="en-US" dirty="0" smtClean="0"/>
          </a:p>
        </p:txBody>
      </p:sp>
      <p:sp>
        <p:nvSpPr>
          <p:cNvPr id="2051" name="Text Box 6"/>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p>
        </p:txBody>
      </p:sp>
      <p:sp>
        <p:nvSpPr>
          <p:cNvPr id="7"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虚拟化技术</a:t>
            </a:r>
            <a:r>
              <a:rPr lang="zh-CN" altLang="en-US" sz="1600" b="1" dirty="0" smtClean="0">
                <a:solidFill>
                  <a:srgbClr val="000000"/>
                </a:solidFill>
                <a:effectLst>
                  <a:outerShdw blurRad="38100" dist="38100" dir="2700000" algn="tl">
                    <a:srgbClr val="000000">
                      <a:alpha val="43137"/>
                    </a:srgbClr>
                  </a:outerShdw>
                </a:effectLst>
                <a:latin typeface="宋体"/>
                <a:ea typeface="宋体"/>
              </a:rPr>
              <a:t>（任永杰</a:t>
            </a:r>
            <a:r>
              <a:rPr lang="en-US" altLang="zh-CN" sz="1600" b="1" dirty="0" smtClean="0">
                <a:solidFill>
                  <a:srgbClr val="000000"/>
                </a:solidFill>
                <a:effectLst>
                  <a:outerShdw blurRad="38100" dist="38100" dir="2700000" algn="tl">
                    <a:srgbClr val="000000">
                      <a:alpha val="43137"/>
                    </a:srgbClr>
                  </a:outerShdw>
                </a:effectLst>
                <a:latin typeface="宋体"/>
                <a:ea typeface="宋体"/>
              </a:rPr>
              <a:t>《KVM</a:t>
            </a:r>
            <a:r>
              <a:rPr lang="zh-CN" altLang="en-US" sz="1600" b="1" dirty="0" smtClean="0">
                <a:solidFill>
                  <a:srgbClr val="000000"/>
                </a:solidFill>
                <a:effectLst>
                  <a:outerShdw blurRad="38100" dist="38100" dir="2700000" algn="tl">
                    <a:srgbClr val="000000">
                      <a:alpha val="43137"/>
                    </a:srgbClr>
                  </a:outerShdw>
                </a:effectLst>
                <a:latin typeface="宋体"/>
                <a:ea typeface="宋体"/>
              </a:rPr>
              <a:t>虚拟化技术实战与原理解析</a:t>
            </a:r>
            <a:r>
              <a:rPr lang="en-US" altLang="zh-CN" sz="1600" b="1" dirty="0" smtClean="0">
                <a:solidFill>
                  <a:srgbClr val="000000"/>
                </a:solidFill>
                <a:effectLst>
                  <a:outerShdw blurRad="38100" dist="38100" dir="2700000" algn="tl">
                    <a:srgbClr val="000000">
                      <a:alpha val="43137"/>
                    </a:srgbClr>
                  </a:outerShdw>
                </a:effectLst>
                <a:latin typeface="宋体"/>
                <a:ea typeface="宋体"/>
              </a:rPr>
              <a:t>》</a:t>
            </a:r>
            <a:r>
              <a:rPr lang="zh-CN" altLang="en-US" sz="1600" b="1" dirty="0">
                <a:solidFill>
                  <a:srgbClr val="000000"/>
                </a:solidFill>
                <a:effectLst>
                  <a:outerShdw blurRad="38100" dist="38100" dir="2700000" algn="tl">
                    <a:srgbClr val="000000">
                      <a:alpha val="43137"/>
                    </a:srgbClr>
                  </a:outerShdw>
                </a:effectLst>
                <a:latin typeface="宋体"/>
                <a:ea typeface="宋体"/>
              </a:rPr>
              <a:t>）</a:t>
            </a:r>
            <a:endParaRPr lang="zh-CN" altLang="en-US" sz="2800" b="1" dirty="0">
              <a:solidFill>
                <a:srgbClr val="0000FF"/>
              </a:solidFill>
            </a:endParaRPr>
          </a:p>
        </p:txBody>
      </p:sp>
      <p:sp>
        <p:nvSpPr>
          <p:cNvPr id="8" name="矩形 7"/>
          <p:cNvSpPr/>
          <p:nvPr/>
        </p:nvSpPr>
        <p:spPr>
          <a:xfrm>
            <a:off x="611187" y="1700808"/>
            <a:ext cx="7921625" cy="4170372"/>
          </a:xfrm>
          <a:prstGeom prst="rect">
            <a:avLst/>
          </a:prstGeom>
        </p:spPr>
        <p:txBody>
          <a:bodyPr wrap="square">
            <a:spAutoFit/>
          </a:bodyPr>
          <a:lstStyle/>
          <a:p>
            <a:pPr marL="342900" indent="-342900">
              <a:lnSpc>
                <a:spcPts val="3000"/>
              </a:lnSpc>
              <a:spcBef>
                <a:spcPts val="1200"/>
              </a:spcBef>
              <a:buFont typeface="Wingdings" pitchFamily="2" charset="2"/>
              <a:buChar char="ü"/>
              <a:defRPr/>
            </a:pPr>
            <a:r>
              <a:rPr lang="zh-CN" altLang="en-US" sz="2400" b="1" dirty="0" smtClean="0">
                <a:effectLst>
                  <a:outerShdw blurRad="38100" dist="38100" dir="2700000" algn="tl">
                    <a:srgbClr val="000000">
                      <a:alpha val="43137"/>
                    </a:srgbClr>
                  </a:outerShdw>
                </a:effectLst>
                <a:latin typeface="+mn-ea"/>
                <a:ea typeface="+mn-ea"/>
              </a:rPr>
              <a:t>实现虚拟化的</a:t>
            </a:r>
            <a:r>
              <a:rPr lang="zh-CN" altLang="en-US" sz="2400" b="1" dirty="0" smtClean="0">
                <a:solidFill>
                  <a:srgbClr val="0000FF"/>
                </a:solidFill>
                <a:effectLst>
                  <a:outerShdw blurRad="38100" dist="38100" dir="2700000" algn="tl">
                    <a:srgbClr val="000000">
                      <a:alpha val="43137"/>
                    </a:srgbClr>
                  </a:outerShdw>
                </a:effectLst>
                <a:latin typeface="+mn-ea"/>
                <a:ea typeface="+mn-ea"/>
              </a:rPr>
              <a:t>关键点</a:t>
            </a:r>
            <a:r>
              <a:rPr lang="zh-CN" altLang="en-US" sz="2400" b="1" dirty="0" smtClean="0">
                <a:effectLst>
                  <a:outerShdw blurRad="38100" dist="38100" dir="2700000" algn="tl">
                    <a:srgbClr val="000000">
                      <a:alpha val="43137"/>
                    </a:srgbClr>
                  </a:outerShdw>
                </a:effectLst>
                <a:latin typeface="+mn-ea"/>
                <a:ea typeface="+mn-ea"/>
              </a:rPr>
              <a:t>：</a:t>
            </a:r>
            <a:r>
              <a:rPr lang="zh-CN" altLang="en-US" sz="2400" b="1" dirty="0" smtClean="0">
                <a:solidFill>
                  <a:srgbClr val="FF0000"/>
                </a:solidFill>
                <a:effectLst>
                  <a:outerShdw blurRad="38100" dist="38100" dir="2700000" algn="tl">
                    <a:srgbClr val="000000">
                      <a:alpha val="43137"/>
                    </a:srgbClr>
                  </a:outerShdw>
                </a:effectLst>
                <a:latin typeface="+mn-ea"/>
                <a:ea typeface="+mn-ea"/>
              </a:rPr>
              <a:t>虚拟化层必须能够截获计算元件对物理资源的直接访问，并将其重定向到虚拟资源</a:t>
            </a:r>
            <a:r>
              <a:rPr lang="zh-CN" altLang="en-US" sz="2400" b="1" dirty="0" smtClean="0">
                <a:effectLst>
                  <a:outerShdw blurRad="38100" dist="38100" dir="2700000" algn="tl">
                    <a:srgbClr val="000000">
                      <a:alpha val="43137"/>
                    </a:srgbClr>
                  </a:outerShdw>
                </a:effectLst>
                <a:latin typeface="+mn-ea"/>
                <a:ea typeface="+mn-ea"/>
              </a:rPr>
              <a:t>。</a:t>
            </a:r>
            <a:endParaRPr lang="en-US" altLang="zh-CN" sz="2400" b="1" dirty="0" smtClean="0">
              <a:effectLst>
                <a:outerShdw blurRad="38100" dist="38100" dir="2700000" algn="tl">
                  <a:srgbClr val="000000">
                    <a:alpha val="43137"/>
                  </a:srgbClr>
                </a:outerShdw>
              </a:effectLst>
              <a:latin typeface="+mn-ea"/>
              <a:ea typeface="+mn-ea"/>
            </a:endParaRPr>
          </a:p>
          <a:p>
            <a:pPr marL="342900" indent="-342900">
              <a:lnSpc>
                <a:spcPts val="3000"/>
              </a:lnSpc>
              <a:spcBef>
                <a:spcPts val="600"/>
              </a:spcBef>
              <a:buFont typeface="Wingdings" pitchFamily="2" charset="2"/>
              <a:buChar char="ü"/>
              <a:defRPr/>
            </a:pPr>
            <a:r>
              <a:rPr lang="zh-CN" altLang="en-US" sz="2400" b="1" dirty="0" smtClean="0">
                <a:effectLst>
                  <a:outerShdw blurRad="38100" dist="38100" dir="2700000" algn="tl">
                    <a:srgbClr val="000000">
                      <a:alpha val="43137"/>
                    </a:srgbClr>
                  </a:outerShdw>
                </a:effectLst>
                <a:latin typeface="+mn-ea"/>
                <a:ea typeface="+mn-ea"/>
              </a:rPr>
              <a:t>根据虚拟化层通过</a:t>
            </a:r>
            <a:r>
              <a:rPr lang="zh-CN" altLang="en-US" sz="2400" b="1" dirty="0">
                <a:effectLst>
                  <a:outerShdw blurRad="38100" dist="38100" dir="2700000" algn="tl">
                    <a:srgbClr val="000000">
                      <a:alpha val="43137"/>
                    </a:srgbClr>
                  </a:outerShdw>
                </a:effectLst>
                <a:latin typeface="+mn-ea"/>
                <a:ea typeface="+mn-ea"/>
              </a:rPr>
              <a:t>纯软件的方法，还是利用物理资源提供的机制来实现这种“截获并重定向”，把虚拟化分为软件虚拟化和硬件虚拟化</a:t>
            </a:r>
            <a:r>
              <a:rPr lang="zh-CN" altLang="en-US" sz="2400" b="1" dirty="0" smtClean="0">
                <a:effectLst>
                  <a:outerShdw blurRad="38100" dist="38100" dir="2700000" algn="tl">
                    <a:srgbClr val="000000">
                      <a:alpha val="43137"/>
                    </a:srgbClr>
                  </a:outerShdw>
                </a:effectLst>
                <a:latin typeface="+mn-ea"/>
                <a:ea typeface="+mn-ea"/>
              </a:rPr>
              <a:t>。</a:t>
            </a:r>
            <a:endParaRPr lang="en-US" altLang="zh-CN" sz="2400" b="1" dirty="0" smtClean="0">
              <a:effectLst>
                <a:outerShdw blurRad="38100" dist="38100" dir="2700000" algn="tl">
                  <a:srgbClr val="000000">
                    <a:alpha val="43137"/>
                  </a:srgbClr>
                </a:outerShdw>
              </a:effectLst>
              <a:latin typeface="+mn-ea"/>
              <a:ea typeface="+mn-ea"/>
            </a:endParaRPr>
          </a:p>
          <a:p>
            <a:pPr marL="342900" indent="-342900">
              <a:lnSpc>
                <a:spcPts val="3000"/>
              </a:lnSpc>
              <a:spcBef>
                <a:spcPts val="600"/>
              </a:spcBef>
              <a:buFont typeface="Wingdings" pitchFamily="2" charset="2"/>
              <a:buChar char="ü"/>
              <a:defRPr/>
            </a:pPr>
            <a:r>
              <a:rPr lang="zh-CN" altLang="en-US" sz="2400" b="1" u="sng" dirty="0" smtClean="0">
                <a:solidFill>
                  <a:srgbClr val="0000FF"/>
                </a:solidFill>
                <a:effectLst>
                  <a:outerShdw blurRad="38100" dist="38100" dir="2700000" algn="tl">
                    <a:srgbClr val="000000">
                      <a:alpha val="43137"/>
                    </a:srgbClr>
                  </a:outerShdw>
                </a:effectLst>
                <a:latin typeface="+mn-ea"/>
                <a:ea typeface="+mn-ea"/>
              </a:rPr>
              <a:t>软件虚拟化</a:t>
            </a:r>
            <a:r>
              <a:rPr lang="zh-CN" altLang="en-US" sz="2400" b="1" dirty="0" smtClean="0">
                <a:effectLst>
                  <a:outerShdw blurRad="38100" dist="38100" dir="2700000" algn="tl">
                    <a:srgbClr val="000000">
                      <a:alpha val="43137"/>
                    </a:srgbClr>
                  </a:outerShdw>
                </a:effectLst>
                <a:latin typeface="+mn-ea"/>
                <a:ea typeface="+mn-ea"/>
              </a:rPr>
              <a:t>，就是利用纯软件的方法在现有的物理平台上实现对物理平台访问的截获和模拟。</a:t>
            </a:r>
            <a:endParaRPr lang="en-US" altLang="zh-CN" sz="2400" b="1" dirty="0" smtClean="0">
              <a:effectLst>
                <a:outerShdw blurRad="38100" dist="38100" dir="2700000" algn="tl">
                  <a:srgbClr val="000000">
                    <a:alpha val="43137"/>
                  </a:srgbClr>
                </a:outerShdw>
              </a:effectLst>
              <a:latin typeface="+mn-ea"/>
              <a:ea typeface="+mn-ea"/>
            </a:endParaRPr>
          </a:p>
          <a:p>
            <a:pPr marL="342900" indent="-342900">
              <a:lnSpc>
                <a:spcPts val="3000"/>
              </a:lnSpc>
              <a:spcBef>
                <a:spcPts val="600"/>
              </a:spcBef>
              <a:buFont typeface="Wingdings" pitchFamily="2" charset="2"/>
              <a:buChar char="ü"/>
              <a:defRPr/>
            </a:pPr>
            <a:r>
              <a:rPr lang="zh-CN" altLang="en-US" sz="2400" b="1" u="sng" dirty="0" smtClean="0">
                <a:solidFill>
                  <a:srgbClr val="0000FF"/>
                </a:solidFill>
                <a:effectLst>
                  <a:outerShdw blurRad="38100" dist="38100" dir="2700000" algn="tl">
                    <a:srgbClr val="000000">
                      <a:alpha val="43137"/>
                    </a:srgbClr>
                  </a:outerShdw>
                </a:effectLst>
                <a:latin typeface="+mn-ea"/>
                <a:ea typeface="+mn-ea"/>
              </a:rPr>
              <a:t>硬件虚拟化</a:t>
            </a:r>
            <a:r>
              <a:rPr lang="zh-CN" altLang="en-US" sz="2400" b="1" dirty="0" smtClean="0">
                <a:effectLst>
                  <a:outerShdw blurRad="38100" dist="38100" dir="2700000" algn="tl">
                    <a:srgbClr val="000000">
                      <a:alpha val="43137"/>
                    </a:srgbClr>
                  </a:outerShdw>
                </a:effectLst>
                <a:latin typeface="+mn-ea"/>
                <a:ea typeface="+mn-ea"/>
              </a:rPr>
              <a:t>，就是物理平台本身提供了对特殊指令的截获和重定向的硬件支持机制。硬件帮助软件实现对关键硬件资源的虚拟化，从而提升性能。</a:t>
            </a:r>
            <a:endParaRPr lang="en-US" altLang="zh-CN" sz="2400" b="1" dirty="0">
              <a:effectLst>
                <a:outerShdw blurRad="38100" dist="38100" dir="2700000" algn="tl">
                  <a:srgbClr val="000000">
                    <a:alpha val="43137"/>
                  </a:srgbClr>
                </a:outerShdw>
              </a:effectLst>
              <a:latin typeface="+mn-ea"/>
              <a:ea typeface="+mn-ea"/>
            </a:endParaRPr>
          </a:p>
        </p:txBody>
      </p:sp>
    </p:spTree>
    <p:extLst>
      <p:ext uri="{BB962C8B-B14F-4D97-AF65-F5344CB8AC3E}">
        <p14:creationId xmlns:p14="http://schemas.microsoft.com/office/powerpoint/2010/main" val="3988881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title"/>
          </p:nvPr>
        </p:nvSpPr>
        <p:spPr>
          <a:xfrm>
            <a:off x="539750" y="260350"/>
            <a:ext cx="8281988" cy="647700"/>
          </a:xfrm>
        </p:spPr>
        <p:txBody>
          <a:bodyPr/>
          <a:lstStyle/>
          <a:p>
            <a:pPr eaLnBrk="1" hangingPunct="1"/>
            <a:r>
              <a:rPr lang="en-US" altLang="zh-CN" b="1" dirty="0" smtClean="0">
                <a:solidFill>
                  <a:srgbClr val="0000FF"/>
                </a:solidFill>
              </a:rPr>
              <a:t>7.3.1</a:t>
            </a:r>
            <a:r>
              <a:rPr lang="zh-CN" altLang="en-US" b="1" dirty="0" smtClean="0">
                <a:solidFill>
                  <a:srgbClr val="0000FF"/>
                </a:solidFill>
              </a:rPr>
              <a:t>  虚拟化技术</a:t>
            </a:r>
            <a:endParaRPr lang="zh-CN" altLang="en-US" dirty="0" smtClean="0"/>
          </a:p>
        </p:txBody>
      </p:sp>
      <p:sp>
        <p:nvSpPr>
          <p:cNvPr id="2051" name="Text Box 6"/>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p>
        </p:txBody>
      </p:sp>
      <p:sp>
        <p:nvSpPr>
          <p:cNvPr id="7"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虚拟机</a:t>
            </a:r>
            <a:endParaRPr lang="zh-CN" altLang="en-US" sz="2800" b="1" dirty="0">
              <a:solidFill>
                <a:srgbClr val="0000FF"/>
              </a:solidFill>
            </a:endParaRPr>
          </a:p>
        </p:txBody>
      </p:sp>
      <p:sp>
        <p:nvSpPr>
          <p:cNvPr id="8" name="矩形 7"/>
          <p:cNvSpPr/>
          <p:nvPr/>
        </p:nvSpPr>
        <p:spPr>
          <a:xfrm>
            <a:off x="611187" y="1700808"/>
            <a:ext cx="7921625" cy="2169825"/>
          </a:xfrm>
          <a:prstGeom prst="rect">
            <a:avLst/>
          </a:prstGeom>
        </p:spPr>
        <p:txBody>
          <a:bodyPr wrap="square">
            <a:spAutoFit/>
          </a:bodyPr>
          <a:lstStyle/>
          <a:p>
            <a:pPr marL="342900" indent="-342900">
              <a:lnSpc>
                <a:spcPts val="3000"/>
              </a:lnSpc>
              <a:spcBef>
                <a:spcPts val="1200"/>
              </a:spcBef>
              <a:buFont typeface="Wingdings" pitchFamily="2" charset="2"/>
              <a:buChar char="ü"/>
              <a:defRPr/>
            </a:pPr>
            <a:r>
              <a:rPr lang="zh-CN" altLang="en-US" sz="2400" b="1" dirty="0">
                <a:effectLst>
                  <a:outerShdw blurRad="38100" dist="38100" dir="2700000" algn="tl">
                    <a:srgbClr val="000000">
                      <a:alpha val="43137"/>
                    </a:srgbClr>
                  </a:outerShdw>
                </a:effectLst>
                <a:latin typeface="+mn-ea"/>
                <a:ea typeface="+mn-ea"/>
              </a:rPr>
              <a:t>虚拟机（</a:t>
            </a:r>
            <a:r>
              <a:rPr lang="en-US" altLang="zh-CN" sz="2400" b="1" dirty="0">
                <a:effectLst>
                  <a:outerShdw blurRad="38100" dist="38100" dir="2700000" algn="tl">
                    <a:srgbClr val="000000">
                      <a:alpha val="43137"/>
                    </a:srgbClr>
                  </a:outerShdw>
                </a:effectLst>
                <a:latin typeface="+mn-ea"/>
                <a:ea typeface="+mn-ea"/>
              </a:rPr>
              <a:t>Virtual Machine</a:t>
            </a:r>
            <a:r>
              <a:rPr lang="zh-CN" altLang="en-US" sz="2400" b="1" dirty="0">
                <a:effectLst>
                  <a:outerShdw blurRad="38100" dist="38100" dir="2700000" algn="tl">
                    <a:srgbClr val="000000">
                      <a:alpha val="43137"/>
                    </a:srgbClr>
                  </a:outerShdw>
                </a:effectLst>
                <a:latin typeface="+mn-ea"/>
                <a:ea typeface="+mn-ea"/>
              </a:rPr>
              <a:t>）指通过软件模拟的具有完整硬件系统功能的、运行在一个完全隔离环境中的完整</a:t>
            </a:r>
            <a:r>
              <a:rPr lang="zh-CN" altLang="en-US" sz="2400" b="1" dirty="0" smtClean="0">
                <a:effectLst>
                  <a:outerShdw blurRad="38100" dist="38100" dir="2700000" algn="tl">
                    <a:srgbClr val="000000">
                      <a:alpha val="43137"/>
                    </a:srgbClr>
                  </a:outerShdw>
                </a:effectLst>
                <a:latin typeface="+mn-ea"/>
                <a:ea typeface="+mn-ea"/>
              </a:rPr>
              <a:t>计算机系统</a:t>
            </a:r>
            <a:endParaRPr lang="en-US" altLang="zh-CN" sz="2400" b="1" dirty="0" smtClean="0">
              <a:effectLst>
                <a:outerShdw blurRad="38100" dist="38100" dir="2700000" algn="tl">
                  <a:srgbClr val="000000">
                    <a:alpha val="43137"/>
                  </a:srgbClr>
                </a:outerShdw>
              </a:effectLst>
              <a:latin typeface="+mn-ea"/>
              <a:ea typeface="+mn-ea"/>
            </a:endParaRPr>
          </a:p>
          <a:p>
            <a:pPr marL="342900" indent="-342900">
              <a:lnSpc>
                <a:spcPts val="3000"/>
              </a:lnSpc>
              <a:spcBef>
                <a:spcPts val="1200"/>
              </a:spcBef>
              <a:buFont typeface="Wingdings" pitchFamily="2" charset="2"/>
              <a:buChar char="ü"/>
              <a:defRPr/>
            </a:pPr>
            <a:r>
              <a:rPr lang="zh-CN" altLang="en-US" sz="2400" b="1" dirty="0">
                <a:effectLst>
                  <a:outerShdw blurRad="38100" dist="38100" dir="2700000" algn="tl">
                    <a:srgbClr val="000000">
                      <a:alpha val="43137"/>
                    </a:srgbClr>
                  </a:outerShdw>
                </a:effectLst>
                <a:latin typeface="+mn-ea"/>
                <a:ea typeface="+mn-ea"/>
              </a:rPr>
              <a:t>流行的虚拟机软件有</a:t>
            </a:r>
            <a:r>
              <a:rPr lang="en-US" altLang="zh-CN" sz="2400" b="1" dirty="0" smtClean="0">
                <a:effectLst>
                  <a:outerShdw blurRad="38100" dist="38100" dir="2700000" algn="tl">
                    <a:srgbClr val="000000">
                      <a:alpha val="43137"/>
                    </a:srgbClr>
                  </a:outerShdw>
                </a:effectLst>
                <a:latin typeface="+mn-ea"/>
                <a:ea typeface="+mn-ea"/>
              </a:rPr>
              <a:t>VMware</a:t>
            </a:r>
            <a:r>
              <a:rPr lang="zh-CN" altLang="en-US" sz="2400" b="1" dirty="0" smtClean="0">
                <a:effectLst>
                  <a:outerShdw blurRad="38100" dist="38100" dir="2700000" algn="tl">
                    <a:srgbClr val="000000">
                      <a:alpha val="43137"/>
                    </a:srgbClr>
                  </a:outerShdw>
                </a:effectLst>
                <a:latin typeface="+mn-ea"/>
                <a:ea typeface="+mn-ea"/>
              </a:rPr>
              <a:t>、</a:t>
            </a:r>
            <a:r>
              <a:rPr lang="en-US" altLang="zh-CN" sz="2400" b="1" dirty="0" err="1" smtClean="0">
                <a:effectLst>
                  <a:outerShdw blurRad="38100" dist="38100" dir="2700000" algn="tl">
                    <a:srgbClr val="000000">
                      <a:alpha val="43137"/>
                    </a:srgbClr>
                  </a:outerShdw>
                </a:effectLst>
                <a:latin typeface="+mn-ea"/>
                <a:ea typeface="+mn-ea"/>
              </a:rPr>
              <a:t>VirtualBox</a:t>
            </a:r>
            <a:r>
              <a:rPr lang="zh-CN" altLang="en-US" sz="2400" b="1" dirty="0">
                <a:effectLst>
                  <a:outerShdw blurRad="38100" dist="38100" dir="2700000" algn="tl">
                    <a:srgbClr val="000000">
                      <a:alpha val="43137"/>
                    </a:srgbClr>
                  </a:outerShdw>
                </a:effectLst>
                <a:latin typeface="+mn-ea"/>
                <a:ea typeface="+mn-ea"/>
              </a:rPr>
              <a:t>和</a:t>
            </a:r>
            <a:r>
              <a:rPr lang="en-US" altLang="zh-CN" sz="2400" b="1" dirty="0" err="1" smtClean="0">
                <a:effectLst>
                  <a:outerShdw blurRad="38100" dist="38100" dir="2700000" algn="tl">
                    <a:srgbClr val="000000">
                      <a:alpha val="43137"/>
                    </a:srgbClr>
                  </a:outerShdw>
                </a:effectLst>
                <a:latin typeface="+mn-ea"/>
                <a:ea typeface="+mn-ea"/>
              </a:rPr>
              <a:t>VirtualPC</a:t>
            </a:r>
            <a:r>
              <a:rPr lang="zh-CN" altLang="en-US" sz="2400" b="1" dirty="0">
                <a:effectLst>
                  <a:outerShdw blurRad="38100" dist="38100" dir="2700000" algn="tl">
                    <a:srgbClr val="000000">
                      <a:alpha val="43137"/>
                    </a:srgbClr>
                  </a:outerShdw>
                </a:effectLst>
                <a:latin typeface="+mn-ea"/>
                <a:ea typeface="+mn-ea"/>
              </a:rPr>
              <a:t>，它们都能在</a:t>
            </a:r>
            <a:r>
              <a:rPr lang="en-US" altLang="zh-CN" sz="2400" b="1" dirty="0">
                <a:effectLst>
                  <a:outerShdw blurRad="38100" dist="38100" dir="2700000" algn="tl">
                    <a:srgbClr val="000000">
                      <a:alpha val="43137"/>
                    </a:srgbClr>
                  </a:outerShdw>
                </a:effectLst>
                <a:latin typeface="+mn-ea"/>
                <a:ea typeface="+mn-ea"/>
              </a:rPr>
              <a:t>Windows</a:t>
            </a:r>
            <a:r>
              <a:rPr lang="zh-CN" altLang="en-US" sz="2400" b="1" dirty="0">
                <a:effectLst>
                  <a:outerShdw blurRad="38100" dist="38100" dir="2700000" algn="tl">
                    <a:srgbClr val="000000">
                      <a:alpha val="43137"/>
                    </a:srgbClr>
                  </a:outerShdw>
                </a:effectLst>
                <a:latin typeface="+mn-ea"/>
                <a:ea typeface="+mn-ea"/>
              </a:rPr>
              <a:t>系统上虚拟出多个计算机。</a:t>
            </a:r>
            <a:endParaRPr lang="en-US" altLang="zh-CN" sz="2400" b="1" dirty="0">
              <a:effectLst>
                <a:outerShdw blurRad="38100" dist="38100" dir="2700000" algn="tl">
                  <a:srgbClr val="000000">
                    <a:alpha val="43137"/>
                  </a:srgbClr>
                </a:outerShdw>
              </a:effectLst>
              <a:latin typeface="+mn-ea"/>
              <a:ea typeface="+mn-ea"/>
            </a:endParaRPr>
          </a:p>
        </p:txBody>
      </p:sp>
      <p:sp>
        <p:nvSpPr>
          <p:cNvPr id="6" name="圆角矩形标注 5"/>
          <p:cNvSpPr/>
          <p:nvPr/>
        </p:nvSpPr>
        <p:spPr>
          <a:xfrm>
            <a:off x="5724128" y="4221088"/>
            <a:ext cx="2520280" cy="576064"/>
          </a:xfrm>
          <a:prstGeom prst="wedgeRoundRectCallout">
            <a:avLst>
              <a:gd name="adj1" fmla="val -37949"/>
              <a:gd name="adj2" fmla="val -97479"/>
              <a:gd name="adj3" fmla="val 16667"/>
            </a:avLst>
          </a:prstGeom>
          <a:solidFill>
            <a:srgbClr val="66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000"/>
              </a:lnSpc>
            </a:pPr>
            <a:r>
              <a:rPr lang="zh-CN" altLang="en-US" sz="2000" b="1" dirty="0" smtClean="0">
                <a:solidFill>
                  <a:schemeClr val="tx1"/>
                </a:solidFill>
                <a:effectLst>
                  <a:outerShdw blurRad="38100" dist="38100" dir="2700000" algn="tl">
                    <a:srgbClr val="000000">
                      <a:alpha val="43137"/>
                    </a:srgbClr>
                  </a:outerShdw>
                </a:effectLst>
                <a:latin typeface="+mn-ea"/>
              </a:rPr>
              <a:t>来自百度百科</a:t>
            </a:r>
            <a:endParaRPr lang="en-US" altLang="zh-CN" sz="2000" b="1" dirty="0" smtClean="0">
              <a:solidFill>
                <a:schemeClr val="tx1"/>
              </a:solidFill>
              <a:effectLst>
                <a:outerShdw blurRad="38100" dist="38100" dir="2700000" algn="tl">
                  <a:srgbClr val="000000">
                    <a:alpha val="43137"/>
                  </a:srgbClr>
                </a:outerShdw>
              </a:effectLst>
              <a:latin typeface="+mn-ea"/>
            </a:endParaRPr>
          </a:p>
        </p:txBody>
      </p:sp>
    </p:spTree>
    <p:extLst>
      <p:ext uri="{BB962C8B-B14F-4D97-AF65-F5344CB8AC3E}">
        <p14:creationId xmlns:p14="http://schemas.microsoft.com/office/powerpoint/2010/main" val="1938997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par>
                                <p:cTn id="15" presetID="10"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title"/>
          </p:nvPr>
        </p:nvSpPr>
        <p:spPr>
          <a:xfrm>
            <a:off x="539750" y="260350"/>
            <a:ext cx="8281988" cy="647700"/>
          </a:xfrm>
        </p:spPr>
        <p:txBody>
          <a:bodyPr/>
          <a:lstStyle/>
          <a:p>
            <a:pPr eaLnBrk="1" hangingPunct="1"/>
            <a:r>
              <a:rPr lang="en-US" altLang="zh-CN" b="1" dirty="0" smtClean="0">
                <a:solidFill>
                  <a:srgbClr val="0000FF"/>
                </a:solidFill>
              </a:rPr>
              <a:t>7.3.2</a:t>
            </a:r>
            <a:r>
              <a:rPr lang="zh-CN" altLang="en-US" b="1" dirty="0" smtClean="0">
                <a:solidFill>
                  <a:srgbClr val="0000FF"/>
                </a:solidFill>
              </a:rPr>
              <a:t>  </a:t>
            </a:r>
            <a:r>
              <a:rPr lang="en-US" altLang="zh-CN" b="1" dirty="0" err="1" smtClean="0">
                <a:solidFill>
                  <a:srgbClr val="0000FF"/>
                </a:solidFill>
              </a:rPr>
              <a:t>VirtualBox</a:t>
            </a:r>
            <a:endParaRPr lang="zh-CN" altLang="en-US" dirty="0" smtClean="0"/>
          </a:p>
        </p:txBody>
      </p:sp>
      <p:sp>
        <p:nvSpPr>
          <p:cNvPr id="2051" name="Text Box 6"/>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p>
        </p:txBody>
      </p:sp>
      <p:sp>
        <p:nvSpPr>
          <p:cNvPr id="7" name="Text Box 4"/>
          <p:cNvSpPr txBox="1">
            <a:spLocks noChangeArrowheads="1"/>
          </p:cNvSpPr>
          <p:nvPr/>
        </p:nvSpPr>
        <p:spPr bwMode="auto">
          <a:xfrm>
            <a:off x="611188" y="1124744"/>
            <a:ext cx="7921625"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en-US" altLang="zh-CN" sz="2800" b="1" dirty="0" err="1" smtClean="0">
                <a:solidFill>
                  <a:srgbClr val="0000FF"/>
                </a:solidFill>
              </a:rPr>
              <a:t>VirtualBox</a:t>
            </a:r>
            <a:r>
              <a:rPr lang="zh-CN" altLang="en-US" sz="2800" b="1" dirty="0">
                <a:solidFill>
                  <a:srgbClr val="0000FF"/>
                </a:solidFill>
              </a:rPr>
              <a:t>简介</a:t>
            </a:r>
            <a:r>
              <a:rPr lang="zh-CN" altLang="en-US" sz="1600" b="1" dirty="0"/>
              <a:t>（改编自百度百科）</a:t>
            </a:r>
          </a:p>
          <a:p>
            <a:pPr algn="just" eaLnBrk="1" hangingPunct="1">
              <a:spcBef>
                <a:spcPct val="50000"/>
              </a:spcBef>
            </a:pPr>
            <a:endParaRPr lang="zh-CN" altLang="en-US" sz="2800" b="1" dirty="0">
              <a:solidFill>
                <a:srgbClr val="0000FF"/>
              </a:solidFill>
            </a:endParaRPr>
          </a:p>
        </p:txBody>
      </p:sp>
      <p:sp>
        <p:nvSpPr>
          <p:cNvPr id="8" name="矩形 7"/>
          <p:cNvSpPr/>
          <p:nvPr/>
        </p:nvSpPr>
        <p:spPr>
          <a:xfrm>
            <a:off x="611187" y="1700808"/>
            <a:ext cx="7921625" cy="3093154"/>
          </a:xfrm>
          <a:prstGeom prst="rect">
            <a:avLst/>
          </a:prstGeom>
        </p:spPr>
        <p:txBody>
          <a:bodyPr wrap="square">
            <a:spAutoFit/>
          </a:bodyPr>
          <a:lstStyle/>
          <a:p>
            <a:pPr marL="342900" indent="-342900">
              <a:lnSpc>
                <a:spcPts val="3500"/>
              </a:lnSpc>
              <a:spcBef>
                <a:spcPts val="1200"/>
              </a:spcBef>
              <a:buFont typeface="Wingdings" pitchFamily="2" charset="2"/>
              <a:buChar char="ü"/>
              <a:defRPr/>
            </a:pPr>
            <a:r>
              <a:rPr lang="en-US" altLang="zh-CN" sz="2400" b="1" dirty="0" err="1" smtClean="0">
                <a:effectLst>
                  <a:outerShdw blurRad="38100" dist="38100" dir="2700000" algn="tl">
                    <a:srgbClr val="000000">
                      <a:alpha val="43137"/>
                    </a:srgbClr>
                  </a:outerShdw>
                </a:effectLst>
                <a:latin typeface="+mn-ea"/>
                <a:ea typeface="+mn-ea"/>
              </a:rPr>
              <a:t>VirtualBox</a:t>
            </a:r>
            <a:r>
              <a:rPr lang="zh-CN" altLang="en-US" sz="2400" b="1" dirty="0">
                <a:effectLst>
                  <a:outerShdw blurRad="38100" dist="38100" dir="2700000" algn="tl">
                    <a:srgbClr val="000000">
                      <a:alpha val="43137"/>
                    </a:srgbClr>
                  </a:outerShdw>
                </a:effectLst>
                <a:latin typeface="+mn-ea"/>
                <a:ea typeface="+mn-ea"/>
              </a:rPr>
              <a:t>是一款开源的虚拟机软件</a:t>
            </a:r>
            <a:r>
              <a:rPr lang="zh-CN" altLang="en-US" sz="2400" b="1" dirty="0" smtClean="0">
                <a:effectLst>
                  <a:outerShdw blurRad="38100" dist="38100" dir="2700000" algn="tl">
                    <a:srgbClr val="000000">
                      <a:alpha val="43137"/>
                    </a:srgbClr>
                  </a:outerShdw>
                </a:effectLst>
                <a:latin typeface="+mn-ea"/>
                <a:ea typeface="+mn-ea"/>
              </a:rPr>
              <a:t>。</a:t>
            </a:r>
            <a:endParaRPr lang="en-US" altLang="zh-CN" sz="2400" b="1" dirty="0" smtClean="0">
              <a:effectLst>
                <a:outerShdw blurRad="38100" dist="38100" dir="2700000" algn="tl">
                  <a:srgbClr val="000000">
                    <a:alpha val="43137"/>
                  </a:srgbClr>
                </a:outerShdw>
              </a:effectLst>
              <a:latin typeface="+mn-ea"/>
              <a:ea typeface="+mn-ea"/>
            </a:endParaRPr>
          </a:p>
          <a:p>
            <a:pPr marL="342900" indent="-342900">
              <a:lnSpc>
                <a:spcPts val="3500"/>
              </a:lnSpc>
              <a:spcBef>
                <a:spcPts val="1200"/>
              </a:spcBef>
              <a:buFont typeface="Wingdings" pitchFamily="2" charset="2"/>
              <a:buChar char="ü"/>
              <a:defRPr/>
            </a:pPr>
            <a:r>
              <a:rPr lang="zh-CN" altLang="en-US" sz="2400" b="1" dirty="0" smtClean="0">
                <a:effectLst>
                  <a:outerShdw blurRad="38100" dist="38100" dir="2700000" algn="tl">
                    <a:srgbClr val="000000">
                      <a:alpha val="43137"/>
                    </a:srgbClr>
                  </a:outerShdw>
                </a:effectLst>
                <a:latin typeface="+mn-ea"/>
                <a:ea typeface="+mn-ea"/>
              </a:rPr>
              <a:t>它</a:t>
            </a:r>
            <a:r>
              <a:rPr lang="zh-CN" altLang="en-US" sz="2400" b="1" dirty="0">
                <a:effectLst>
                  <a:outerShdw blurRad="38100" dist="38100" dir="2700000" algn="tl">
                    <a:srgbClr val="000000">
                      <a:alpha val="43137"/>
                    </a:srgbClr>
                  </a:outerShdw>
                </a:effectLst>
                <a:latin typeface="+mn-ea"/>
                <a:ea typeface="+mn-ea"/>
              </a:rPr>
              <a:t>不仅具有丰富的特色，而且性能也很优异。它提供用户在</a:t>
            </a:r>
            <a:r>
              <a:rPr lang="en-US" altLang="zh-CN" sz="2400" b="1" dirty="0">
                <a:effectLst>
                  <a:outerShdw blurRad="38100" dist="38100" dir="2700000" algn="tl">
                    <a:srgbClr val="000000">
                      <a:alpha val="43137"/>
                    </a:srgbClr>
                  </a:outerShdw>
                </a:effectLst>
                <a:latin typeface="+mn-ea"/>
                <a:ea typeface="+mn-ea"/>
              </a:rPr>
              <a:t>32</a:t>
            </a:r>
            <a:r>
              <a:rPr lang="zh-CN" altLang="en-US" sz="2400" b="1" dirty="0">
                <a:effectLst>
                  <a:outerShdw blurRad="38100" dist="38100" dir="2700000" algn="tl">
                    <a:srgbClr val="000000">
                      <a:alpha val="43137"/>
                    </a:srgbClr>
                  </a:outerShdw>
                </a:effectLst>
                <a:latin typeface="+mn-ea"/>
                <a:ea typeface="+mn-ea"/>
              </a:rPr>
              <a:t>位或</a:t>
            </a:r>
            <a:r>
              <a:rPr lang="en-US" altLang="zh-CN" sz="2400" b="1" dirty="0">
                <a:effectLst>
                  <a:outerShdw blurRad="38100" dist="38100" dir="2700000" algn="tl">
                    <a:srgbClr val="000000">
                      <a:alpha val="43137"/>
                    </a:srgbClr>
                  </a:outerShdw>
                </a:effectLst>
                <a:latin typeface="+mn-ea"/>
                <a:ea typeface="+mn-ea"/>
              </a:rPr>
              <a:t>64</a:t>
            </a:r>
            <a:r>
              <a:rPr lang="zh-CN" altLang="en-US" sz="2400" b="1" dirty="0">
                <a:effectLst>
                  <a:outerShdw blurRad="38100" dist="38100" dir="2700000" algn="tl">
                    <a:srgbClr val="000000">
                      <a:alpha val="43137"/>
                    </a:srgbClr>
                  </a:outerShdw>
                </a:effectLst>
                <a:latin typeface="+mn-ea"/>
                <a:ea typeface="+mn-ea"/>
              </a:rPr>
              <a:t>位的</a:t>
            </a:r>
            <a:r>
              <a:rPr lang="en-US" altLang="zh-CN" sz="2400" b="1" dirty="0">
                <a:effectLst>
                  <a:outerShdw blurRad="38100" dist="38100" dir="2700000" algn="tl">
                    <a:srgbClr val="000000">
                      <a:alpha val="43137"/>
                    </a:srgbClr>
                  </a:outerShdw>
                </a:effectLst>
                <a:latin typeface="+mn-ea"/>
                <a:ea typeface="+mn-ea"/>
              </a:rPr>
              <a:t>Windows</a:t>
            </a:r>
            <a:r>
              <a:rPr lang="zh-CN" altLang="en-US" sz="2400" b="1" dirty="0">
                <a:effectLst>
                  <a:outerShdw blurRad="38100" dist="38100" dir="2700000" algn="tl">
                    <a:srgbClr val="000000">
                      <a:alpha val="43137"/>
                    </a:srgbClr>
                  </a:outerShdw>
                </a:effectLst>
                <a:latin typeface="+mn-ea"/>
                <a:ea typeface="+mn-ea"/>
              </a:rPr>
              <a:t>、</a:t>
            </a:r>
            <a:r>
              <a:rPr lang="en-US" altLang="zh-CN" sz="2400" b="1" dirty="0">
                <a:effectLst>
                  <a:outerShdw blurRad="38100" dist="38100" dir="2700000" algn="tl">
                    <a:srgbClr val="000000">
                      <a:alpha val="43137"/>
                    </a:srgbClr>
                  </a:outerShdw>
                </a:effectLst>
                <a:latin typeface="+mn-ea"/>
                <a:ea typeface="+mn-ea"/>
              </a:rPr>
              <a:t>Linux</a:t>
            </a:r>
            <a:r>
              <a:rPr lang="zh-CN" altLang="en-US" sz="2400" b="1" dirty="0">
                <a:effectLst>
                  <a:outerShdw blurRad="38100" dist="38100" dir="2700000" algn="tl">
                    <a:srgbClr val="000000">
                      <a:alpha val="43137"/>
                    </a:srgbClr>
                  </a:outerShdw>
                </a:effectLst>
                <a:latin typeface="+mn-ea"/>
                <a:ea typeface="+mn-ea"/>
              </a:rPr>
              <a:t>及</a:t>
            </a:r>
            <a:r>
              <a:rPr lang="en-US" altLang="zh-CN" sz="2400" b="1" dirty="0">
                <a:effectLst>
                  <a:outerShdw blurRad="38100" dist="38100" dir="2700000" algn="tl">
                    <a:srgbClr val="000000">
                      <a:alpha val="43137"/>
                    </a:srgbClr>
                  </a:outerShdw>
                </a:effectLst>
                <a:latin typeface="+mn-ea"/>
                <a:ea typeface="+mn-ea"/>
              </a:rPr>
              <a:t>Solaris</a:t>
            </a:r>
            <a:r>
              <a:rPr lang="zh-CN" altLang="en-US" sz="2400" b="1" dirty="0">
                <a:effectLst>
                  <a:outerShdw blurRad="38100" dist="38100" dir="2700000" algn="tl">
                    <a:srgbClr val="000000">
                      <a:alpha val="43137"/>
                    </a:srgbClr>
                  </a:outerShdw>
                </a:effectLst>
                <a:latin typeface="+mn-ea"/>
                <a:ea typeface="+mn-ea"/>
              </a:rPr>
              <a:t>操作系统上虚拟其它</a:t>
            </a:r>
            <a:r>
              <a:rPr lang="en-US" altLang="zh-CN" sz="2400" b="1" dirty="0">
                <a:effectLst>
                  <a:outerShdw blurRad="38100" dist="38100" dir="2700000" algn="tl">
                    <a:srgbClr val="000000">
                      <a:alpha val="43137"/>
                    </a:srgbClr>
                  </a:outerShdw>
                </a:effectLst>
                <a:latin typeface="+mn-ea"/>
                <a:ea typeface="+mn-ea"/>
              </a:rPr>
              <a:t>x86</a:t>
            </a:r>
            <a:r>
              <a:rPr lang="zh-CN" altLang="en-US" sz="2400" b="1" dirty="0">
                <a:effectLst>
                  <a:outerShdw blurRad="38100" dist="38100" dir="2700000" algn="tl">
                    <a:srgbClr val="000000">
                      <a:alpha val="43137"/>
                    </a:srgbClr>
                  </a:outerShdw>
                </a:effectLst>
                <a:latin typeface="+mn-ea"/>
                <a:ea typeface="+mn-ea"/>
              </a:rPr>
              <a:t>的操作系统</a:t>
            </a:r>
            <a:r>
              <a:rPr lang="zh-CN" altLang="en-US" sz="2400" b="1" dirty="0" smtClean="0">
                <a:effectLst>
                  <a:outerShdw blurRad="38100" dist="38100" dir="2700000" algn="tl">
                    <a:srgbClr val="000000">
                      <a:alpha val="43137"/>
                    </a:srgbClr>
                  </a:outerShdw>
                </a:effectLst>
                <a:latin typeface="+mn-ea"/>
                <a:ea typeface="+mn-ea"/>
              </a:rPr>
              <a:t>。</a:t>
            </a:r>
            <a:endParaRPr lang="en-US" altLang="zh-CN" sz="2400" b="1" dirty="0" smtClean="0">
              <a:effectLst>
                <a:outerShdw blurRad="38100" dist="38100" dir="2700000" algn="tl">
                  <a:srgbClr val="000000">
                    <a:alpha val="43137"/>
                  </a:srgbClr>
                </a:outerShdw>
              </a:effectLst>
              <a:latin typeface="+mn-ea"/>
              <a:ea typeface="+mn-ea"/>
            </a:endParaRPr>
          </a:p>
          <a:p>
            <a:pPr marL="342900" indent="-342900">
              <a:lnSpc>
                <a:spcPts val="3500"/>
              </a:lnSpc>
              <a:spcBef>
                <a:spcPts val="1200"/>
              </a:spcBef>
              <a:buFont typeface="Wingdings" pitchFamily="2" charset="2"/>
              <a:buChar char="ü"/>
              <a:defRPr/>
            </a:pPr>
            <a:r>
              <a:rPr lang="zh-CN" altLang="en-US" sz="2400" b="1" dirty="0" smtClean="0">
                <a:effectLst>
                  <a:outerShdw blurRad="38100" dist="38100" dir="2700000" algn="tl">
                    <a:srgbClr val="000000">
                      <a:alpha val="43137"/>
                    </a:srgbClr>
                  </a:outerShdw>
                </a:effectLst>
                <a:latin typeface="+mn-ea"/>
                <a:ea typeface="+mn-ea"/>
              </a:rPr>
              <a:t>用户</a:t>
            </a:r>
            <a:r>
              <a:rPr lang="zh-CN" altLang="en-US" sz="2400" b="1" dirty="0">
                <a:effectLst>
                  <a:outerShdw blurRad="38100" dist="38100" dir="2700000" algn="tl">
                    <a:srgbClr val="000000">
                      <a:alpha val="43137"/>
                    </a:srgbClr>
                  </a:outerShdw>
                </a:effectLst>
                <a:latin typeface="+mn-ea"/>
                <a:ea typeface="+mn-ea"/>
              </a:rPr>
              <a:t>可以在</a:t>
            </a:r>
            <a:r>
              <a:rPr lang="en-US" altLang="zh-CN" sz="2400" b="1" dirty="0" err="1">
                <a:effectLst>
                  <a:outerShdw blurRad="38100" dist="38100" dir="2700000" algn="tl">
                    <a:srgbClr val="000000">
                      <a:alpha val="43137"/>
                    </a:srgbClr>
                  </a:outerShdw>
                </a:effectLst>
                <a:latin typeface="+mn-ea"/>
                <a:ea typeface="+mn-ea"/>
              </a:rPr>
              <a:t>VirtualBox</a:t>
            </a:r>
            <a:r>
              <a:rPr lang="zh-CN" altLang="en-US" sz="2400" b="1" dirty="0">
                <a:effectLst>
                  <a:outerShdw blurRad="38100" dist="38100" dir="2700000" algn="tl">
                    <a:srgbClr val="000000">
                      <a:alpha val="43137"/>
                    </a:srgbClr>
                  </a:outerShdw>
                </a:effectLst>
                <a:latin typeface="+mn-ea"/>
                <a:ea typeface="+mn-ea"/>
              </a:rPr>
              <a:t>上安装并且运行</a:t>
            </a:r>
            <a:r>
              <a:rPr lang="en-US" altLang="zh-CN" sz="2400" b="1" dirty="0">
                <a:effectLst>
                  <a:outerShdw blurRad="38100" dist="38100" dir="2700000" algn="tl">
                    <a:srgbClr val="000000">
                      <a:alpha val="43137"/>
                    </a:srgbClr>
                  </a:outerShdw>
                </a:effectLst>
                <a:latin typeface="+mn-ea"/>
                <a:ea typeface="+mn-ea"/>
              </a:rPr>
              <a:t>Solaris</a:t>
            </a:r>
            <a:r>
              <a:rPr lang="zh-CN" altLang="en-US" sz="2400" b="1" dirty="0">
                <a:effectLst>
                  <a:outerShdw blurRad="38100" dist="38100" dir="2700000" algn="tl">
                    <a:srgbClr val="000000">
                      <a:alpha val="43137"/>
                    </a:srgbClr>
                  </a:outerShdw>
                </a:effectLst>
                <a:latin typeface="+mn-ea"/>
                <a:ea typeface="+mn-ea"/>
              </a:rPr>
              <a:t>、</a:t>
            </a:r>
            <a:r>
              <a:rPr lang="en-US" altLang="zh-CN" sz="2400" b="1" dirty="0">
                <a:effectLst>
                  <a:outerShdw blurRad="38100" dist="38100" dir="2700000" algn="tl">
                    <a:srgbClr val="000000">
                      <a:alpha val="43137"/>
                    </a:srgbClr>
                  </a:outerShdw>
                </a:effectLst>
                <a:latin typeface="+mn-ea"/>
                <a:ea typeface="+mn-ea"/>
              </a:rPr>
              <a:t>Windows</a:t>
            </a:r>
            <a:r>
              <a:rPr lang="zh-CN" altLang="en-US" sz="2400" b="1" dirty="0">
                <a:effectLst>
                  <a:outerShdw blurRad="38100" dist="38100" dir="2700000" algn="tl">
                    <a:srgbClr val="000000">
                      <a:alpha val="43137"/>
                    </a:srgbClr>
                  </a:outerShdw>
                </a:effectLst>
                <a:latin typeface="+mn-ea"/>
                <a:ea typeface="+mn-ea"/>
              </a:rPr>
              <a:t>、</a:t>
            </a:r>
            <a:r>
              <a:rPr lang="en-US" altLang="zh-CN" sz="2400" b="1" dirty="0">
                <a:effectLst>
                  <a:outerShdw blurRad="38100" dist="38100" dir="2700000" algn="tl">
                    <a:srgbClr val="000000">
                      <a:alpha val="43137"/>
                    </a:srgbClr>
                  </a:outerShdw>
                </a:effectLst>
                <a:latin typeface="+mn-ea"/>
                <a:ea typeface="+mn-ea"/>
              </a:rPr>
              <a:t>DOS</a:t>
            </a:r>
            <a:r>
              <a:rPr lang="zh-CN" altLang="en-US" sz="2400" b="1" dirty="0">
                <a:effectLst>
                  <a:outerShdw blurRad="38100" dist="38100" dir="2700000" algn="tl">
                    <a:srgbClr val="000000">
                      <a:alpha val="43137"/>
                    </a:srgbClr>
                  </a:outerShdw>
                </a:effectLst>
                <a:latin typeface="+mn-ea"/>
                <a:ea typeface="+mn-ea"/>
              </a:rPr>
              <a:t>、</a:t>
            </a:r>
            <a:r>
              <a:rPr lang="en-US" altLang="zh-CN" sz="2400" b="1" dirty="0">
                <a:effectLst>
                  <a:outerShdw blurRad="38100" dist="38100" dir="2700000" algn="tl">
                    <a:srgbClr val="000000">
                      <a:alpha val="43137"/>
                    </a:srgbClr>
                  </a:outerShdw>
                </a:effectLst>
                <a:latin typeface="+mn-ea"/>
                <a:ea typeface="+mn-ea"/>
              </a:rPr>
              <a:t>Linux</a:t>
            </a:r>
            <a:r>
              <a:rPr lang="zh-CN" altLang="en-US" sz="2400" b="1" dirty="0">
                <a:effectLst>
                  <a:outerShdw blurRad="38100" dist="38100" dir="2700000" algn="tl">
                    <a:srgbClr val="000000">
                      <a:alpha val="43137"/>
                    </a:srgbClr>
                  </a:outerShdw>
                </a:effectLst>
                <a:latin typeface="+mn-ea"/>
                <a:ea typeface="+mn-ea"/>
              </a:rPr>
              <a:t>等系统作为客户机操作系统</a:t>
            </a:r>
            <a:r>
              <a:rPr lang="zh-CN" altLang="en-US" sz="2400" b="1" dirty="0" smtClean="0">
                <a:effectLst>
                  <a:outerShdw blurRad="38100" dist="38100" dir="2700000" algn="tl">
                    <a:srgbClr val="000000">
                      <a:alpha val="43137"/>
                    </a:srgbClr>
                  </a:outerShdw>
                </a:effectLst>
                <a:latin typeface="+mn-ea"/>
                <a:ea typeface="+mn-ea"/>
              </a:rPr>
              <a:t>。</a:t>
            </a:r>
            <a:endParaRPr lang="en-US" altLang="zh-CN" sz="2400" b="1" dirty="0" smtClean="0">
              <a:effectLst>
                <a:outerShdw blurRad="38100" dist="38100" dir="2700000" algn="tl">
                  <a:srgbClr val="000000">
                    <a:alpha val="43137"/>
                  </a:srgbClr>
                </a:outerShdw>
              </a:effectLst>
              <a:latin typeface="+mn-ea"/>
              <a:ea typeface="+mn-ea"/>
            </a:endParaRPr>
          </a:p>
        </p:txBody>
      </p:sp>
    </p:spTree>
    <p:extLst>
      <p:ext uri="{BB962C8B-B14F-4D97-AF65-F5344CB8AC3E}">
        <p14:creationId xmlns:p14="http://schemas.microsoft.com/office/powerpoint/2010/main" val="399729465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title"/>
          </p:nvPr>
        </p:nvSpPr>
        <p:spPr>
          <a:xfrm>
            <a:off x="539750" y="260350"/>
            <a:ext cx="8281988" cy="647700"/>
          </a:xfrm>
        </p:spPr>
        <p:txBody>
          <a:bodyPr/>
          <a:lstStyle/>
          <a:p>
            <a:pPr eaLnBrk="1" hangingPunct="1"/>
            <a:r>
              <a:rPr lang="en-US" altLang="zh-CN" b="1" dirty="0" smtClean="0">
                <a:solidFill>
                  <a:srgbClr val="0000FF"/>
                </a:solidFill>
              </a:rPr>
              <a:t>7.3.2</a:t>
            </a:r>
            <a:r>
              <a:rPr lang="zh-CN" altLang="en-US" b="1" dirty="0" smtClean="0">
                <a:solidFill>
                  <a:srgbClr val="0000FF"/>
                </a:solidFill>
              </a:rPr>
              <a:t>  </a:t>
            </a:r>
            <a:r>
              <a:rPr lang="en-US" altLang="zh-CN" b="1" dirty="0" err="1" smtClean="0">
                <a:solidFill>
                  <a:srgbClr val="0000FF"/>
                </a:solidFill>
              </a:rPr>
              <a:t>VirtualBox</a:t>
            </a:r>
            <a:endParaRPr lang="zh-CN" altLang="en-US" dirty="0" smtClean="0"/>
          </a:p>
        </p:txBody>
      </p:sp>
      <p:sp>
        <p:nvSpPr>
          <p:cNvPr id="2051" name="Text Box 6"/>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p>
        </p:txBody>
      </p:sp>
      <p:sp>
        <p:nvSpPr>
          <p:cNvPr id="7" name="Text Box 4"/>
          <p:cNvSpPr txBox="1">
            <a:spLocks noChangeArrowheads="1"/>
          </p:cNvSpPr>
          <p:nvPr/>
        </p:nvSpPr>
        <p:spPr bwMode="auto">
          <a:xfrm>
            <a:off x="611188" y="1124744"/>
            <a:ext cx="7921625"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en-US" altLang="zh-CN" sz="2800" b="1" dirty="0" err="1" smtClean="0">
                <a:solidFill>
                  <a:srgbClr val="0000FF"/>
                </a:solidFill>
              </a:rPr>
              <a:t>VirtualBox</a:t>
            </a:r>
            <a:r>
              <a:rPr lang="zh-CN" altLang="en-US" sz="2800" b="1" dirty="0">
                <a:solidFill>
                  <a:srgbClr val="0000FF"/>
                </a:solidFill>
              </a:rPr>
              <a:t>特点</a:t>
            </a:r>
            <a:endParaRPr lang="zh-CN" altLang="en-US" sz="1600" b="1" dirty="0"/>
          </a:p>
          <a:p>
            <a:pPr algn="just" eaLnBrk="1" hangingPunct="1">
              <a:spcBef>
                <a:spcPct val="50000"/>
              </a:spcBef>
            </a:pPr>
            <a:endParaRPr lang="zh-CN" altLang="en-US" sz="2800" b="1" dirty="0">
              <a:solidFill>
                <a:srgbClr val="0000FF"/>
              </a:solidFill>
            </a:endParaRPr>
          </a:p>
        </p:txBody>
      </p:sp>
      <p:sp>
        <p:nvSpPr>
          <p:cNvPr id="8" name="矩形 7"/>
          <p:cNvSpPr/>
          <p:nvPr/>
        </p:nvSpPr>
        <p:spPr>
          <a:xfrm>
            <a:off x="611187" y="1713870"/>
            <a:ext cx="7921625" cy="3481722"/>
          </a:xfrm>
          <a:prstGeom prst="rect">
            <a:avLst/>
          </a:prstGeom>
        </p:spPr>
        <p:txBody>
          <a:bodyPr wrap="square">
            <a:spAutoFit/>
          </a:bodyPr>
          <a:lstStyle/>
          <a:p>
            <a:pPr marL="342900" indent="-342900">
              <a:lnSpc>
                <a:spcPts val="3500"/>
              </a:lnSpc>
              <a:spcBef>
                <a:spcPts val="1200"/>
              </a:spcBef>
              <a:buFont typeface="Wingdings" pitchFamily="2" charset="2"/>
              <a:buChar char="ü"/>
              <a:defRPr/>
            </a:pPr>
            <a:r>
              <a:rPr lang="en-US" altLang="zh-CN" sz="2400" b="1" dirty="0" err="1" smtClean="0">
                <a:effectLst>
                  <a:outerShdw blurRad="38100" dist="38100" dir="2700000" algn="tl">
                    <a:srgbClr val="000000">
                      <a:alpha val="43137"/>
                    </a:srgbClr>
                  </a:outerShdw>
                </a:effectLst>
                <a:latin typeface="+mn-ea"/>
                <a:ea typeface="+mn-ea"/>
              </a:rPr>
              <a:t>VirtualBox</a:t>
            </a:r>
            <a:r>
              <a:rPr lang="zh-CN" altLang="en-US" sz="2400" b="1" dirty="0">
                <a:effectLst>
                  <a:outerShdw blurRad="38100" dist="38100" dir="2700000" algn="tl">
                    <a:srgbClr val="000000">
                      <a:alpha val="43137"/>
                    </a:srgbClr>
                  </a:outerShdw>
                </a:effectLst>
                <a:latin typeface="+mn-ea"/>
                <a:ea typeface="+mn-ea"/>
              </a:rPr>
              <a:t>作为虚拟机管理器，使用比较方便</a:t>
            </a:r>
            <a:r>
              <a:rPr lang="zh-CN" altLang="en-US" sz="2400" b="1" dirty="0" smtClean="0">
                <a:effectLst>
                  <a:outerShdw blurRad="38100" dist="38100" dir="2700000" algn="tl">
                    <a:srgbClr val="000000">
                      <a:alpha val="43137"/>
                    </a:srgbClr>
                  </a:outerShdw>
                </a:effectLst>
                <a:latin typeface="+mn-ea"/>
                <a:ea typeface="+mn-ea"/>
              </a:rPr>
              <a:t>。</a:t>
            </a:r>
            <a:endParaRPr lang="en-US" altLang="zh-CN" sz="2400" b="1" dirty="0" smtClean="0">
              <a:effectLst>
                <a:outerShdw blurRad="38100" dist="38100" dir="2700000" algn="tl">
                  <a:srgbClr val="000000">
                    <a:alpha val="43137"/>
                  </a:srgbClr>
                </a:outerShdw>
              </a:effectLst>
              <a:latin typeface="+mn-ea"/>
              <a:ea typeface="+mn-ea"/>
            </a:endParaRPr>
          </a:p>
          <a:p>
            <a:pPr marL="342900" indent="-342900">
              <a:lnSpc>
                <a:spcPts val="3500"/>
              </a:lnSpc>
              <a:spcBef>
                <a:spcPts val="1200"/>
              </a:spcBef>
              <a:buFont typeface="Wingdings" pitchFamily="2" charset="2"/>
              <a:buChar char="ü"/>
              <a:defRPr/>
            </a:pPr>
            <a:r>
              <a:rPr lang="zh-CN" altLang="en-US" sz="2400" b="1" dirty="0" smtClean="0">
                <a:effectLst>
                  <a:outerShdw blurRad="38100" dist="38100" dir="2700000" algn="tl">
                    <a:srgbClr val="000000">
                      <a:alpha val="43137"/>
                    </a:srgbClr>
                  </a:outerShdw>
                </a:effectLst>
                <a:latin typeface="+mn-ea"/>
                <a:ea typeface="+mn-ea"/>
              </a:rPr>
              <a:t>能够</a:t>
            </a:r>
            <a:r>
              <a:rPr lang="zh-CN" altLang="en-US" sz="2400" b="1" dirty="0">
                <a:effectLst>
                  <a:outerShdw blurRad="38100" dist="38100" dir="2700000" algn="tl">
                    <a:srgbClr val="000000">
                      <a:alpha val="43137"/>
                    </a:srgbClr>
                  </a:outerShdw>
                </a:effectLst>
                <a:latin typeface="+mn-ea"/>
                <a:ea typeface="+mn-ea"/>
              </a:rPr>
              <a:t>创建和管理多台虚拟机。在这些虚拟机上，能够分别安装不同的客户机操作系统。每个客户机系统都能够独立运行，就像不同的机器，可以独立地打开、暂停与停止</a:t>
            </a:r>
            <a:r>
              <a:rPr lang="zh-CN" altLang="en-US" sz="2400" b="1" dirty="0" smtClean="0">
                <a:effectLst>
                  <a:outerShdw blurRad="38100" dist="38100" dir="2700000" algn="tl">
                    <a:srgbClr val="000000">
                      <a:alpha val="43137"/>
                    </a:srgbClr>
                  </a:outerShdw>
                </a:effectLst>
                <a:latin typeface="+mn-ea"/>
                <a:ea typeface="+mn-ea"/>
              </a:rPr>
              <a:t>。</a:t>
            </a:r>
            <a:endParaRPr lang="en-US" altLang="zh-CN" sz="2400" b="1" dirty="0" smtClean="0">
              <a:effectLst>
                <a:outerShdw blurRad="38100" dist="38100" dir="2700000" algn="tl">
                  <a:srgbClr val="000000">
                    <a:alpha val="43137"/>
                  </a:srgbClr>
                </a:outerShdw>
              </a:effectLst>
              <a:latin typeface="+mn-ea"/>
              <a:ea typeface="+mn-ea"/>
            </a:endParaRPr>
          </a:p>
          <a:p>
            <a:pPr marL="342900" indent="-342900">
              <a:lnSpc>
                <a:spcPts val="3500"/>
              </a:lnSpc>
              <a:spcBef>
                <a:spcPts val="1200"/>
              </a:spcBef>
              <a:buFont typeface="Wingdings" pitchFamily="2" charset="2"/>
              <a:buChar char="ü"/>
              <a:defRPr/>
            </a:pPr>
            <a:r>
              <a:rPr lang="zh-CN" altLang="en-US" sz="2400" b="1" dirty="0" smtClean="0">
                <a:effectLst>
                  <a:outerShdw blurRad="38100" dist="38100" dir="2700000" algn="tl">
                    <a:srgbClr val="000000">
                      <a:alpha val="43137"/>
                    </a:srgbClr>
                  </a:outerShdw>
                </a:effectLst>
                <a:latin typeface="+mn-ea"/>
                <a:ea typeface="+mn-ea"/>
              </a:rPr>
              <a:t>宿主机</a:t>
            </a:r>
            <a:r>
              <a:rPr lang="zh-CN" altLang="en-US" sz="2400" b="1" dirty="0">
                <a:effectLst>
                  <a:outerShdw blurRad="38100" dist="38100" dir="2700000" algn="tl">
                    <a:srgbClr val="000000">
                      <a:alpha val="43137"/>
                    </a:srgbClr>
                  </a:outerShdw>
                </a:effectLst>
                <a:latin typeface="+mn-ea"/>
                <a:ea typeface="+mn-ea"/>
              </a:rPr>
              <a:t>操作系统与客户机操作系统之间能相互通信，而且还能够同时使用网络</a:t>
            </a:r>
            <a:r>
              <a:rPr lang="zh-CN" altLang="en-US" sz="2400" b="1" dirty="0" smtClean="0">
                <a:effectLst>
                  <a:outerShdw blurRad="38100" dist="38100" dir="2700000" algn="tl">
                    <a:srgbClr val="000000">
                      <a:alpha val="43137"/>
                    </a:srgbClr>
                  </a:outerShdw>
                </a:effectLst>
                <a:latin typeface="+mn-ea"/>
                <a:ea typeface="+mn-ea"/>
              </a:rPr>
              <a:t>。</a:t>
            </a:r>
            <a:endParaRPr lang="zh-CN" altLang="en-US" sz="2400" b="1" dirty="0">
              <a:effectLst>
                <a:outerShdw blurRad="38100" dist="38100" dir="2700000" algn="tl">
                  <a:srgbClr val="000000">
                    <a:alpha val="43137"/>
                  </a:srgbClr>
                </a:outerShdw>
              </a:effectLst>
              <a:latin typeface="+mn-ea"/>
              <a:ea typeface="+mn-ea"/>
            </a:endParaRPr>
          </a:p>
        </p:txBody>
      </p:sp>
    </p:spTree>
    <p:extLst>
      <p:ext uri="{BB962C8B-B14F-4D97-AF65-F5344CB8AC3E}">
        <p14:creationId xmlns:p14="http://schemas.microsoft.com/office/powerpoint/2010/main" val="320887261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title"/>
          </p:nvPr>
        </p:nvSpPr>
        <p:spPr>
          <a:xfrm>
            <a:off x="539750" y="260350"/>
            <a:ext cx="8281988" cy="647700"/>
          </a:xfrm>
        </p:spPr>
        <p:txBody>
          <a:bodyPr/>
          <a:lstStyle/>
          <a:p>
            <a:pPr eaLnBrk="1" hangingPunct="1"/>
            <a:r>
              <a:rPr lang="en-US" altLang="zh-CN" b="1" dirty="0" smtClean="0">
                <a:solidFill>
                  <a:srgbClr val="0000FF"/>
                </a:solidFill>
              </a:rPr>
              <a:t>7.3.2</a:t>
            </a:r>
            <a:r>
              <a:rPr lang="zh-CN" altLang="en-US" b="1" dirty="0" smtClean="0">
                <a:solidFill>
                  <a:srgbClr val="0000FF"/>
                </a:solidFill>
              </a:rPr>
              <a:t>  </a:t>
            </a:r>
            <a:r>
              <a:rPr lang="en-US" altLang="zh-CN" b="1" dirty="0" err="1" smtClean="0">
                <a:solidFill>
                  <a:srgbClr val="0000FF"/>
                </a:solidFill>
              </a:rPr>
              <a:t>VirtualBox</a:t>
            </a:r>
            <a:endParaRPr lang="zh-CN" altLang="en-US" dirty="0" smtClean="0"/>
          </a:p>
        </p:txBody>
      </p:sp>
      <p:sp>
        <p:nvSpPr>
          <p:cNvPr id="2051" name="Text Box 6"/>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p>
        </p:txBody>
      </p:sp>
      <p:sp>
        <p:nvSpPr>
          <p:cNvPr id="7"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en-US" altLang="zh-CN" sz="2800" b="1" dirty="0" err="1" smtClean="0">
                <a:solidFill>
                  <a:srgbClr val="0000FF"/>
                </a:solidFill>
              </a:rPr>
              <a:t>VirtualBox</a:t>
            </a:r>
            <a:r>
              <a:rPr lang="zh-CN" altLang="en-US" sz="2800" b="1" dirty="0">
                <a:solidFill>
                  <a:srgbClr val="0000FF"/>
                </a:solidFill>
              </a:rPr>
              <a:t>特点</a:t>
            </a:r>
            <a:endParaRPr lang="zh-CN" altLang="en-US" sz="1600" b="1" dirty="0"/>
          </a:p>
        </p:txBody>
      </p:sp>
      <p:sp>
        <p:nvSpPr>
          <p:cNvPr id="8" name="矩形 7"/>
          <p:cNvSpPr/>
          <p:nvPr/>
        </p:nvSpPr>
        <p:spPr>
          <a:xfrm>
            <a:off x="611187" y="1700808"/>
            <a:ext cx="7921625" cy="2939266"/>
          </a:xfrm>
          <a:prstGeom prst="rect">
            <a:avLst/>
          </a:prstGeom>
        </p:spPr>
        <p:txBody>
          <a:bodyPr wrap="square">
            <a:spAutoFit/>
          </a:bodyPr>
          <a:lstStyle/>
          <a:p>
            <a:pPr marL="342900" indent="-342900">
              <a:lnSpc>
                <a:spcPts val="3500"/>
              </a:lnSpc>
              <a:spcBef>
                <a:spcPts val="1200"/>
              </a:spcBef>
              <a:buFont typeface="Wingdings" pitchFamily="2" charset="2"/>
              <a:buChar char="ü"/>
              <a:defRPr/>
            </a:pPr>
            <a:r>
              <a:rPr lang="zh-CN" altLang="en-US" sz="2400" b="1" dirty="0" smtClean="0">
                <a:effectLst>
                  <a:outerShdw blurRad="38100" dist="38100" dir="2700000" algn="tl">
                    <a:srgbClr val="000000">
                      <a:alpha val="43137"/>
                    </a:srgbClr>
                  </a:outerShdw>
                </a:effectLst>
                <a:latin typeface="+mn-ea"/>
                <a:ea typeface="+mn-ea"/>
              </a:rPr>
              <a:t>在</a:t>
            </a:r>
            <a:r>
              <a:rPr lang="en-US" altLang="zh-CN" sz="2400" b="1" dirty="0" err="1">
                <a:effectLst>
                  <a:outerShdw blurRad="38100" dist="38100" dir="2700000" algn="tl">
                    <a:srgbClr val="000000">
                      <a:alpha val="43137"/>
                    </a:srgbClr>
                  </a:outerShdw>
                </a:effectLst>
                <a:latin typeface="+mn-ea"/>
                <a:ea typeface="+mn-ea"/>
              </a:rPr>
              <a:t>VirtualBox</a:t>
            </a:r>
            <a:r>
              <a:rPr lang="zh-CN" altLang="en-US" sz="2400" b="1" dirty="0">
                <a:effectLst>
                  <a:outerShdw blurRad="38100" dist="38100" dir="2700000" algn="tl">
                    <a:srgbClr val="000000">
                      <a:alpha val="43137"/>
                    </a:srgbClr>
                  </a:outerShdw>
                </a:effectLst>
                <a:latin typeface="+mn-ea"/>
                <a:ea typeface="+mn-ea"/>
              </a:rPr>
              <a:t>创建的虚拟机上，可以不安装操作系统，直接引导和执行特定的程序</a:t>
            </a:r>
            <a:r>
              <a:rPr lang="zh-CN" altLang="en-US" sz="2400" b="1" dirty="0" smtClean="0">
                <a:effectLst>
                  <a:outerShdw blurRad="38100" dist="38100" dir="2700000" algn="tl">
                    <a:srgbClr val="000000">
                      <a:alpha val="43137"/>
                    </a:srgbClr>
                  </a:outerShdw>
                </a:effectLst>
                <a:latin typeface="+mn-ea"/>
                <a:ea typeface="+mn-ea"/>
              </a:rPr>
              <a:t>。</a:t>
            </a:r>
            <a:endParaRPr lang="en-US" altLang="zh-CN" sz="2400" b="1" dirty="0" smtClean="0">
              <a:effectLst>
                <a:outerShdw blurRad="38100" dist="38100" dir="2700000" algn="tl">
                  <a:srgbClr val="000000">
                    <a:alpha val="43137"/>
                  </a:srgbClr>
                </a:outerShdw>
              </a:effectLst>
              <a:latin typeface="+mn-ea"/>
              <a:ea typeface="+mn-ea"/>
            </a:endParaRPr>
          </a:p>
          <a:p>
            <a:pPr marL="342900" indent="-342900">
              <a:lnSpc>
                <a:spcPts val="3500"/>
              </a:lnSpc>
              <a:spcBef>
                <a:spcPts val="1200"/>
              </a:spcBef>
              <a:buFont typeface="Wingdings" pitchFamily="2" charset="2"/>
              <a:buChar char="ü"/>
              <a:defRPr/>
            </a:pPr>
            <a:r>
              <a:rPr lang="zh-CN" altLang="en-US" sz="2400" b="1" dirty="0" smtClean="0">
                <a:effectLst>
                  <a:outerShdw blurRad="38100" dist="38100" dir="2700000" algn="tl">
                    <a:srgbClr val="000000">
                      <a:alpha val="43137"/>
                    </a:srgbClr>
                  </a:outerShdw>
                </a:effectLst>
                <a:latin typeface="+mn-ea"/>
                <a:ea typeface="+mn-ea"/>
              </a:rPr>
              <a:t>利用</a:t>
            </a:r>
            <a:r>
              <a:rPr lang="zh-CN" altLang="en-US" sz="2400" b="1" dirty="0">
                <a:effectLst>
                  <a:outerShdw blurRad="38100" dist="38100" dir="2700000" algn="tl">
                    <a:srgbClr val="000000">
                      <a:alpha val="43137"/>
                    </a:srgbClr>
                  </a:outerShdw>
                </a:effectLst>
                <a:latin typeface="+mn-ea"/>
                <a:ea typeface="+mn-ea"/>
              </a:rPr>
              <a:t>这一特点，</a:t>
            </a:r>
            <a:r>
              <a:rPr lang="zh-CN" altLang="en-US" sz="2400" b="1" dirty="0">
                <a:solidFill>
                  <a:srgbClr val="FF0000"/>
                </a:solidFill>
                <a:effectLst>
                  <a:outerShdw blurRad="38100" dist="38100" dir="2700000" algn="tl">
                    <a:srgbClr val="000000">
                      <a:alpha val="43137"/>
                    </a:srgbClr>
                  </a:outerShdw>
                </a:effectLst>
                <a:latin typeface="+mn-ea"/>
                <a:ea typeface="+mn-ea"/>
              </a:rPr>
              <a:t>可以在虚拟机上直接运行纯目标代码</a:t>
            </a:r>
            <a:r>
              <a:rPr lang="zh-CN" altLang="en-US" sz="2400" b="1" dirty="0">
                <a:effectLst>
                  <a:outerShdw blurRad="38100" dist="38100" dir="2700000" algn="tl">
                    <a:srgbClr val="000000">
                      <a:alpha val="43137"/>
                    </a:srgbClr>
                  </a:outerShdw>
                </a:effectLst>
                <a:latin typeface="+mn-ea"/>
                <a:ea typeface="+mn-ea"/>
              </a:rPr>
              <a:t>。采用这种方式运行程序，</a:t>
            </a:r>
            <a:r>
              <a:rPr lang="zh-CN" altLang="en-US" sz="2400" b="1" dirty="0">
                <a:solidFill>
                  <a:srgbClr val="0000FF"/>
                </a:solidFill>
                <a:effectLst>
                  <a:outerShdw blurRad="38100" dist="38100" dir="2700000" algn="tl">
                    <a:srgbClr val="000000">
                      <a:alpha val="43137"/>
                    </a:srgbClr>
                  </a:outerShdw>
                </a:effectLst>
                <a:latin typeface="+mn-ea"/>
                <a:ea typeface="+mn-ea"/>
              </a:rPr>
              <a:t>优点</a:t>
            </a:r>
            <a:r>
              <a:rPr lang="zh-CN" altLang="en-US" sz="2400" b="1" dirty="0">
                <a:effectLst>
                  <a:outerShdw blurRad="38100" dist="38100" dir="2700000" algn="tl">
                    <a:srgbClr val="000000">
                      <a:alpha val="43137"/>
                    </a:srgbClr>
                  </a:outerShdw>
                </a:effectLst>
                <a:latin typeface="+mn-ea"/>
                <a:ea typeface="+mn-ea"/>
              </a:rPr>
              <a:t>是可以不受操作系统的约束，</a:t>
            </a:r>
            <a:r>
              <a:rPr lang="zh-CN" altLang="en-US" sz="2400" b="1" dirty="0">
                <a:solidFill>
                  <a:srgbClr val="0000FF"/>
                </a:solidFill>
                <a:effectLst>
                  <a:outerShdw blurRad="38100" dist="38100" dir="2700000" algn="tl">
                    <a:srgbClr val="000000">
                      <a:alpha val="43137"/>
                    </a:srgbClr>
                  </a:outerShdw>
                </a:effectLst>
                <a:latin typeface="+mn-ea"/>
                <a:ea typeface="+mn-ea"/>
              </a:rPr>
              <a:t>“为所欲为”</a:t>
            </a:r>
            <a:r>
              <a:rPr lang="zh-CN" altLang="en-US" sz="2400" b="1" dirty="0">
                <a:effectLst>
                  <a:outerShdw blurRad="38100" dist="38100" dir="2700000" algn="tl">
                    <a:srgbClr val="000000">
                      <a:alpha val="43137"/>
                    </a:srgbClr>
                  </a:outerShdw>
                </a:effectLst>
                <a:latin typeface="+mn-ea"/>
                <a:ea typeface="+mn-ea"/>
              </a:rPr>
              <a:t>；</a:t>
            </a:r>
            <a:r>
              <a:rPr lang="zh-CN" altLang="en-US" sz="2400" b="1" dirty="0">
                <a:solidFill>
                  <a:srgbClr val="0000FF"/>
                </a:solidFill>
                <a:effectLst>
                  <a:outerShdw blurRad="38100" dist="38100" dir="2700000" algn="tl">
                    <a:srgbClr val="000000">
                      <a:alpha val="43137"/>
                    </a:srgbClr>
                  </a:outerShdw>
                </a:effectLst>
                <a:latin typeface="+mn-ea"/>
                <a:ea typeface="+mn-ea"/>
              </a:rPr>
              <a:t>缺点</a:t>
            </a:r>
            <a:r>
              <a:rPr lang="zh-CN" altLang="en-US" sz="2400" b="1" dirty="0">
                <a:effectLst>
                  <a:outerShdw blurRad="38100" dist="38100" dir="2700000" algn="tl">
                    <a:srgbClr val="000000">
                      <a:alpha val="43137"/>
                    </a:srgbClr>
                  </a:outerShdw>
                </a:effectLst>
                <a:latin typeface="+mn-ea"/>
                <a:ea typeface="+mn-ea"/>
              </a:rPr>
              <a:t>是没有操作系统可以依靠，除了利用</a:t>
            </a:r>
            <a:r>
              <a:rPr lang="en-US" altLang="zh-CN" sz="2400" b="1" dirty="0">
                <a:effectLst>
                  <a:outerShdw blurRad="38100" dist="38100" dir="2700000" algn="tl">
                    <a:srgbClr val="000000">
                      <a:alpha val="43137"/>
                    </a:srgbClr>
                  </a:outerShdw>
                </a:effectLst>
                <a:latin typeface="+mn-ea"/>
                <a:ea typeface="+mn-ea"/>
              </a:rPr>
              <a:t>BIOS</a:t>
            </a:r>
            <a:r>
              <a:rPr lang="zh-CN" altLang="en-US" sz="2400" b="1" dirty="0">
                <a:effectLst>
                  <a:outerShdw blurRad="38100" dist="38100" dir="2700000" algn="tl">
                    <a:srgbClr val="000000">
                      <a:alpha val="43137"/>
                    </a:srgbClr>
                  </a:outerShdw>
                </a:effectLst>
                <a:latin typeface="+mn-ea"/>
                <a:ea typeface="+mn-ea"/>
              </a:rPr>
              <a:t>外，其他都必须</a:t>
            </a:r>
            <a:r>
              <a:rPr lang="zh-CN" altLang="en-US" sz="2400" b="1" dirty="0">
                <a:solidFill>
                  <a:srgbClr val="0000FF"/>
                </a:solidFill>
                <a:effectLst>
                  <a:outerShdw blurRad="38100" dist="38100" dir="2700000" algn="tl">
                    <a:srgbClr val="000000">
                      <a:alpha val="43137"/>
                    </a:srgbClr>
                  </a:outerShdw>
                </a:effectLst>
                <a:latin typeface="+mn-ea"/>
                <a:ea typeface="+mn-ea"/>
              </a:rPr>
              <a:t>“自力更生”</a:t>
            </a:r>
            <a:r>
              <a:rPr lang="zh-CN" altLang="en-US" sz="2400" b="1" dirty="0">
                <a:effectLst>
                  <a:outerShdw blurRad="38100" dist="38100" dir="2700000" algn="tl">
                    <a:srgbClr val="000000">
                      <a:alpha val="43137"/>
                    </a:srgbClr>
                  </a:outerShdw>
                </a:effectLst>
                <a:latin typeface="+mn-ea"/>
                <a:ea typeface="+mn-ea"/>
              </a:rPr>
              <a:t>。</a:t>
            </a:r>
          </a:p>
        </p:txBody>
      </p:sp>
    </p:spTree>
    <p:extLst>
      <p:ext uri="{BB962C8B-B14F-4D97-AF65-F5344CB8AC3E}">
        <p14:creationId xmlns:p14="http://schemas.microsoft.com/office/powerpoint/2010/main" val="4923443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9750" y="260350"/>
            <a:ext cx="8281988" cy="647700"/>
          </a:xfrm>
        </p:spPr>
        <p:txBody>
          <a:bodyPr/>
          <a:lstStyle/>
          <a:p>
            <a:pPr eaLnBrk="1" hangingPunct="1"/>
            <a:r>
              <a:rPr lang="en-US" altLang="zh-CN" b="1" dirty="0" smtClean="0">
                <a:solidFill>
                  <a:srgbClr val="0000FF"/>
                </a:solidFill>
              </a:rPr>
              <a:t>7.2.1  PC</a:t>
            </a:r>
            <a:r>
              <a:rPr lang="zh-CN" altLang="en-US" b="1" dirty="0" smtClean="0">
                <a:solidFill>
                  <a:srgbClr val="0000FF"/>
                </a:solidFill>
              </a:rPr>
              <a:t>机启动过程</a:t>
            </a:r>
          </a:p>
        </p:txBody>
      </p:sp>
      <p:sp>
        <p:nvSpPr>
          <p:cNvPr id="5"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加电</a:t>
            </a:r>
            <a:r>
              <a:rPr lang="zh-CN" altLang="en-US" sz="2800" b="1" dirty="0">
                <a:solidFill>
                  <a:srgbClr val="0000FF"/>
                </a:solidFill>
              </a:rPr>
              <a:t>自检</a:t>
            </a:r>
            <a:r>
              <a:rPr lang="zh-CN" altLang="en-US" b="1" dirty="0">
                <a:solidFill>
                  <a:srgbClr val="0000FF"/>
                </a:solidFill>
              </a:rPr>
              <a:t>（</a:t>
            </a:r>
            <a:r>
              <a:rPr lang="en-US" altLang="zh-CN" b="1" dirty="0">
                <a:solidFill>
                  <a:srgbClr val="0000FF"/>
                </a:solidFill>
              </a:rPr>
              <a:t>Power On Self Test</a:t>
            </a:r>
            <a:r>
              <a:rPr lang="zh-CN" altLang="en-US" b="1" dirty="0">
                <a:solidFill>
                  <a:srgbClr val="0000FF"/>
                </a:solidFill>
              </a:rPr>
              <a:t>）</a:t>
            </a:r>
          </a:p>
        </p:txBody>
      </p:sp>
      <p:sp>
        <p:nvSpPr>
          <p:cNvPr id="6" name="矩形 5"/>
          <p:cNvSpPr/>
          <p:nvPr/>
        </p:nvSpPr>
        <p:spPr>
          <a:xfrm>
            <a:off x="611187" y="1700808"/>
            <a:ext cx="7921625" cy="1015663"/>
          </a:xfrm>
          <a:prstGeom prst="rect">
            <a:avLst/>
          </a:prstGeom>
        </p:spPr>
        <p:txBody>
          <a:bodyPr wrap="square">
            <a:spAutoFit/>
          </a:bodyPr>
          <a:lstStyle/>
          <a:p>
            <a:pPr marL="342900" indent="-342900">
              <a:lnSpc>
                <a:spcPts val="3600"/>
              </a:lnSpc>
              <a:buFont typeface="Wingdings" pitchFamily="2" charset="2"/>
              <a:buChar char="ü"/>
              <a:defRPr/>
            </a:pPr>
            <a:r>
              <a:rPr lang="zh-CN" altLang="en-US" sz="2400" b="1" dirty="0" smtClean="0">
                <a:effectLst>
                  <a:outerShdw blurRad="38100" dist="38100" dir="2700000" algn="tl">
                    <a:srgbClr val="000000">
                      <a:alpha val="43137"/>
                    </a:srgbClr>
                  </a:outerShdw>
                </a:effectLst>
                <a:latin typeface="+mn-ea"/>
                <a:ea typeface="+mn-ea"/>
              </a:rPr>
              <a:t>加电（</a:t>
            </a:r>
            <a:r>
              <a:rPr lang="en-US" altLang="zh-CN" sz="2400" b="1" dirty="0" smtClean="0">
                <a:effectLst>
                  <a:outerShdw blurRad="38100" dist="38100" dir="2700000" algn="tl">
                    <a:srgbClr val="000000">
                      <a:alpha val="43137"/>
                    </a:srgbClr>
                  </a:outerShdw>
                </a:effectLst>
                <a:latin typeface="+mn-ea"/>
                <a:ea typeface="+mn-ea"/>
              </a:rPr>
              <a:t>RESET</a:t>
            </a:r>
            <a:r>
              <a:rPr lang="zh-CN" altLang="en-US" sz="2400" b="1" dirty="0" smtClean="0">
                <a:effectLst>
                  <a:outerShdw blurRad="38100" dist="38100" dir="2700000" algn="tl">
                    <a:srgbClr val="000000">
                      <a:alpha val="43137"/>
                    </a:srgbClr>
                  </a:outerShdw>
                </a:effectLst>
                <a:latin typeface="+mn-ea"/>
                <a:ea typeface="+mn-ea"/>
              </a:rPr>
              <a:t>）开始执行的地址</a:t>
            </a:r>
            <a:endParaRPr lang="en-US" altLang="zh-CN" sz="2400" b="1" dirty="0" smtClean="0">
              <a:effectLst>
                <a:outerShdw blurRad="38100" dist="38100" dir="2700000" algn="tl">
                  <a:srgbClr val="000000">
                    <a:alpha val="43137"/>
                  </a:srgbClr>
                </a:outerShdw>
              </a:effectLst>
              <a:latin typeface="+mn-ea"/>
              <a:ea typeface="+mn-ea"/>
            </a:endParaRPr>
          </a:p>
          <a:p>
            <a:pPr>
              <a:lnSpc>
                <a:spcPts val="3600"/>
              </a:lnSpc>
              <a:defRPr/>
            </a:pPr>
            <a:r>
              <a:rPr lang="en-US" altLang="zh-CN" sz="2400" b="1" dirty="0" smtClean="0">
                <a:effectLst>
                  <a:outerShdw blurRad="38100" dist="38100" dir="2700000" algn="tl">
                    <a:srgbClr val="000000">
                      <a:alpha val="43137"/>
                    </a:srgbClr>
                  </a:outerShdw>
                </a:effectLst>
                <a:latin typeface="+mn-ea"/>
                <a:ea typeface="+mn-ea"/>
              </a:rPr>
              <a:t>    FFFF:0000</a:t>
            </a:r>
          </a:p>
        </p:txBody>
      </p:sp>
      <p:sp>
        <p:nvSpPr>
          <p:cNvPr id="2" name="TextBox 1"/>
          <p:cNvSpPr txBox="1"/>
          <p:nvPr/>
        </p:nvSpPr>
        <p:spPr>
          <a:xfrm>
            <a:off x="683568" y="2796024"/>
            <a:ext cx="7200800" cy="1785104"/>
          </a:xfrm>
          <a:prstGeom prst="rect">
            <a:avLst/>
          </a:prstGeom>
          <a:solidFill>
            <a:srgbClr val="FFFFCC"/>
          </a:solidFill>
        </p:spPr>
        <p:txBody>
          <a:bodyPr wrap="square" rtlCol="0">
            <a:spAutoFit/>
          </a:bodyPr>
          <a:lstStyle/>
          <a:p>
            <a:r>
              <a:rPr lang="zh-CN" altLang="en-US" sz="2000" b="1" dirty="0">
                <a:solidFill>
                  <a:srgbClr val="0000FF"/>
                </a:solidFill>
                <a:effectLst>
                  <a:outerShdw blurRad="38100" dist="38100" dir="2700000" algn="tl">
                    <a:srgbClr val="000000">
                      <a:alpha val="43137"/>
                    </a:srgbClr>
                  </a:outerShdw>
                </a:effectLst>
                <a:latin typeface="+mn-ea"/>
                <a:ea typeface="+mn-ea"/>
              </a:rPr>
              <a:t>甲</a:t>
            </a:r>
            <a:r>
              <a:rPr lang="zh-CN" altLang="en-US" sz="2000" b="1" dirty="0" smtClean="0">
                <a:solidFill>
                  <a:srgbClr val="0000FF"/>
                </a:solidFill>
                <a:effectLst>
                  <a:outerShdw blurRad="38100" dist="38100" dir="2700000" algn="tl">
                    <a:srgbClr val="000000">
                      <a:alpha val="43137"/>
                    </a:srgbClr>
                  </a:outerShdw>
                </a:effectLst>
                <a:latin typeface="+mn-ea"/>
                <a:ea typeface="+mn-ea"/>
              </a:rPr>
              <a:t>版本相关指令           地址        机器码</a:t>
            </a:r>
            <a:endParaRPr lang="it-IT" altLang="zh-CN" sz="2000" b="1" dirty="0" smtClean="0">
              <a:solidFill>
                <a:srgbClr val="0000FF"/>
              </a:solidFill>
              <a:effectLst>
                <a:outerShdw blurRad="38100" dist="38100" dir="2700000" algn="tl">
                  <a:srgbClr val="000000">
                    <a:alpha val="43137"/>
                  </a:srgbClr>
                </a:outerShdw>
              </a:effectLst>
              <a:latin typeface="+mn-ea"/>
              <a:ea typeface="+mn-ea"/>
            </a:endParaRPr>
          </a:p>
          <a:p>
            <a:pPr>
              <a:lnSpc>
                <a:spcPts val="3000"/>
              </a:lnSpc>
              <a:spcBef>
                <a:spcPts val="600"/>
              </a:spcBef>
            </a:pPr>
            <a:r>
              <a:rPr lang="it-IT" altLang="zh-CN" sz="2000" b="1" dirty="0" smtClean="0">
                <a:solidFill>
                  <a:srgbClr val="FF0000"/>
                </a:solidFill>
                <a:effectLst>
                  <a:outerShdw blurRad="38100" dist="38100" dir="2700000" algn="tl">
                    <a:srgbClr val="000000">
                      <a:alpha val="43137"/>
                    </a:srgbClr>
                  </a:outerShdw>
                </a:effectLst>
                <a:latin typeface="+mn-ea"/>
                <a:ea typeface="+mn-ea"/>
              </a:rPr>
              <a:t>JMP   F000:FFD1         </a:t>
            </a:r>
            <a:r>
              <a:rPr lang="it-IT" altLang="zh-CN" sz="2000" b="1" dirty="0" smtClean="0">
                <a:effectLst>
                  <a:outerShdw blurRad="38100" dist="38100" dir="2700000" algn="tl">
                    <a:srgbClr val="000000">
                      <a:alpha val="43137"/>
                    </a:srgbClr>
                  </a:outerShdw>
                </a:effectLst>
                <a:latin typeface="+mn-ea"/>
                <a:ea typeface="+mn-ea"/>
              </a:rPr>
              <a:t>;</a:t>
            </a:r>
            <a:r>
              <a:rPr lang="it-IT" altLang="zh-CN" sz="2000" b="1" dirty="0">
                <a:solidFill>
                  <a:srgbClr val="7030A0"/>
                </a:solidFill>
                <a:effectLst>
                  <a:outerShdw blurRad="38100" dist="38100" dir="2700000" algn="tl">
                    <a:srgbClr val="000000">
                      <a:alpha val="43137"/>
                    </a:srgbClr>
                  </a:outerShdw>
                </a:effectLst>
                <a:latin typeface="+mn-ea"/>
                <a:ea typeface="+mn-ea"/>
              </a:rPr>
              <a:t>FFFF:0000 </a:t>
            </a:r>
            <a:r>
              <a:rPr lang="it-IT" altLang="zh-CN" sz="2000" b="1" dirty="0" smtClean="0">
                <a:solidFill>
                  <a:srgbClr val="7030A0"/>
                </a:solidFill>
                <a:effectLst>
                  <a:outerShdw blurRad="38100" dist="38100" dir="2700000" algn="tl">
                    <a:srgbClr val="000000">
                      <a:alpha val="43137"/>
                    </a:srgbClr>
                  </a:outerShdw>
                </a:effectLst>
                <a:latin typeface="+mn-ea"/>
                <a:ea typeface="+mn-ea"/>
              </a:rPr>
              <a:t>  </a:t>
            </a:r>
            <a:r>
              <a:rPr lang="it-IT" altLang="zh-CN" sz="2000" b="1" dirty="0" smtClean="0">
                <a:effectLst>
                  <a:outerShdw blurRad="38100" dist="38100" dir="2700000" algn="tl">
                    <a:srgbClr val="000000">
                      <a:alpha val="43137"/>
                    </a:srgbClr>
                  </a:outerShdw>
                </a:effectLst>
                <a:latin typeface="+mn-ea"/>
                <a:ea typeface="+mn-ea"/>
              </a:rPr>
              <a:t>EAD1FF00F0</a:t>
            </a:r>
          </a:p>
          <a:p>
            <a:pPr>
              <a:lnSpc>
                <a:spcPts val="3000"/>
              </a:lnSpc>
              <a:spcBef>
                <a:spcPts val="600"/>
              </a:spcBef>
            </a:pPr>
            <a:r>
              <a:rPr lang="it-IT" altLang="zh-CN" sz="2000" b="1" dirty="0" smtClean="0">
                <a:solidFill>
                  <a:srgbClr val="FF0000"/>
                </a:solidFill>
                <a:effectLst>
                  <a:outerShdw blurRad="38100" dist="38100" dir="2700000" algn="tl">
                    <a:srgbClr val="000000">
                      <a:alpha val="43137"/>
                    </a:srgbClr>
                  </a:outerShdw>
                </a:effectLst>
                <a:latin typeface="+mn-ea"/>
                <a:ea typeface="+mn-ea"/>
              </a:rPr>
              <a:t>JMP   E878              </a:t>
            </a:r>
            <a:r>
              <a:rPr lang="it-IT" altLang="zh-CN" sz="2000" b="1" dirty="0" smtClean="0">
                <a:effectLst>
                  <a:outerShdw blurRad="38100" dist="38100" dir="2700000" algn="tl">
                    <a:srgbClr val="000000">
                      <a:alpha val="43137"/>
                    </a:srgbClr>
                  </a:outerShdw>
                </a:effectLst>
                <a:latin typeface="+mn-ea"/>
                <a:ea typeface="+mn-ea"/>
              </a:rPr>
              <a:t>;</a:t>
            </a:r>
            <a:r>
              <a:rPr lang="it-IT" altLang="zh-CN" sz="2000" b="1" dirty="0">
                <a:solidFill>
                  <a:srgbClr val="7030A0"/>
                </a:solidFill>
                <a:effectLst>
                  <a:outerShdw blurRad="38100" dist="38100" dir="2700000" algn="tl">
                    <a:srgbClr val="000000">
                      <a:alpha val="43137"/>
                    </a:srgbClr>
                  </a:outerShdw>
                </a:effectLst>
                <a:latin typeface="+mn-ea"/>
                <a:ea typeface="+mn-ea"/>
              </a:rPr>
              <a:t>F000:FFD1 </a:t>
            </a:r>
            <a:r>
              <a:rPr lang="it-IT" altLang="zh-CN" sz="2000" b="1" dirty="0" smtClean="0">
                <a:solidFill>
                  <a:srgbClr val="7030A0"/>
                </a:solidFill>
                <a:effectLst>
                  <a:outerShdw blurRad="38100" dist="38100" dir="2700000" algn="tl">
                    <a:srgbClr val="000000">
                      <a:alpha val="43137"/>
                    </a:srgbClr>
                  </a:outerShdw>
                </a:effectLst>
                <a:latin typeface="+mn-ea"/>
                <a:ea typeface="+mn-ea"/>
              </a:rPr>
              <a:t> </a:t>
            </a:r>
            <a:r>
              <a:rPr lang="it-IT" altLang="zh-CN" sz="2000" b="1" dirty="0" smtClean="0">
                <a:effectLst>
                  <a:outerShdw blurRad="38100" dist="38100" dir="2700000" algn="tl">
                    <a:srgbClr val="000000">
                      <a:alpha val="43137"/>
                    </a:srgbClr>
                  </a:outerShdw>
                </a:effectLst>
                <a:latin typeface="+mn-ea"/>
                <a:ea typeface="+mn-ea"/>
              </a:rPr>
              <a:t> E9A4E8</a:t>
            </a:r>
          </a:p>
          <a:p>
            <a:pPr>
              <a:lnSpc>
                <a:spcPts val="3000"/>
              </a:lnSpc>
              <a:spcBef>
                <a:spcPts val="600"/>
              </a:spcBef>
            </a:pPr>
            <a:r>
              <a:rPr lang="it-IT" altLang="zh-CN" sz="2000" b="1" dirty="0" smtClean="0">
                <a:solidFill>
                  <a:srgbClr val="FF0000"/>
                </a:solidFill>
                <a:effectLst>
                  <a:outerShdw blurRad="38100" dist="38100" dir="2700000" algn="tl">
                    <a:srgbClr val="000000">
                      <a:alpha val="43137"/>
                    </a:srgbClr>
                  </a:outerShdw>
                </a:effectLst>
                <a:latin typeface="+mn-ea"/>
                <a:ea typeface="+mn-ea"/>
              </a:rPr>
              <a:t>MOV   AL,30             </a:t>
            </a:r>
            <a:r>
              <a:rPr lang="it-IT" altLang="zh-CN" sz="2000" b="1" dirty="0" smtClean="0">
                <a:effectLst>
                  <a:outerShdw blurRad="38100" dist="38100" dir="2700000" algn="tl">
                    <a:srgbClr val="000000">
                      <a:alpha val="43137"/>
                    </a:srgbClr>
                  </a:outerShdw>
                </a:effectLst>
                <a:latin typeface="+mn-ea"/>
                <a:ea typeface="+mn-ea"/>
              </a:rPr>
              <a:t>;</a:t>
            </a:r>
            <a:r>
              <a:rPr lang="it-IT" altLang="zh-CN" sz="2000" b="1" dirty="0">
                <a:solidFill>
                  <a:srgbClr val="7030A0"/>
                </a:solidFill>
                <a:effectLst>
                  <a:outerShdw blurRad="38100" dist="38100" dir="2700000" algn="tl">
                    <a:srgbClr val="000000">
                      <a:alpha val="43137"/>
                    </a:srgbClr>
                  </a:outerShdw>
                </a:effectLst>
                <a:latin typeface="+mn-ea"/>
                <a:ea typeface="+mn-ea"/>
              </a:rPr>
              <a:t>F000:E878 </a:t>
            </a:r>
            <a:r>
              <a:rPr lang="it-IT" altLang="zh-CN" sz="2000" b="1" dirty="0" smtClean="0">
                <a:effectLst>
                  <a:outerShdw blurRad="38100" dist="38100" dir="2700000" algn="tl">
                    <a:srgbClr val="000000">
                      <a:alpha val="43137"/>
                    </a:srgbClr>
                  </a:outerShdw>
                </a:effectLst>
                <a:latin typeface="+mn-ea"/>
                <a:ea typeface="+mn-ea"/>
              </a:rPr>
              <a:t>  B030</a:t>
            </a:r>
            <a:endParaRPr lang="zh-CN" altLang="en-US" sz="2000" b="1" dirty="0">
              <a:effectLst>
                <a:outerShdw blurRad="38100" dist="38100" dir="2700000" algn="tl">
                  <a:srgbClr val="000000">
                    <a:alpha val="43137"/>
                  </a:srgbClr>
                </a:outerShdw>
              </a:effectLst>
              <a:latin typeface="+mn-ea"/>
              <a:ea typeface="+mn-ea"/>
            </a:endParaRPr>
          </a:p>
        </p:txBody>
      </p:sp>
      <p:sp>
        <p:nvSpPr>
          <p:cNvPr id="7" name="TextBox 6"/>
          <p:cNvSpPr txBox="1"/>
          <p:nvPr/>
        </p:nvSpPr>
        <p:spPr>
          <a:xfrm>
            <a:off x="683568" y="4697849"/>
            <a:ext cx="7200800" cy="1323439"/>
          </a:xfrm>
          <a:prstGeom prst="rect">
            <a:avLst/>
          </a:prstGeom>
          <a:solidFill>
            <a:srgbClr val="66FFFF"/>
          </a:solidFill>
        </p:spPr>
        <p:txBody>
          <a:bodyPr wrap="square" rtlCol="0">
            <a:spAutoFit/>
          </a:bodyPr>
          <a:lstStyle/>
          <a:p>
            <a:r>
              <a:rPr lang="zh-CN" altLang="en-US" sz="2000" b="1" dirty="0" smtClean="0">
                <a:solidFill>
                  <a:srgbClr val="0000FF"/>
                </a:solidFill>
                <a:effectLst>
                  <a:outerShdw blurRad="38100" dist="38100" dir="2700000" algn="tl">
                    <a:srgbClr val="000000">
                      <a:alpha val="43137"/>
                    </a:srgbClr>
                  </a:outerShdw>
                </a:effectLst>
                <a:latin typeface="+mn-ea"/>
                <a:ea typeface="+mn-ea"/>
              </a:rPr>
              <a:t>乙版本相关指令          地址        机器码</a:t>
            </a:r>
            <a:endParaRPr lang="it-IT" altLang="zh-CN" sz="2000" b="1" dirty="0" smtClean="0">
              <a:solidFill>
                <a:srgbClr val="0000FF"/>
              </a:solidFill>
              <a:effectLst>
                <a:outerShdw blurRad="38100" dist="38100" dir="2700000" algn="tl">
                  <a:srgbClr val="000000">
                    <a:alpha val="43137"/>
                  </a:srgbClr>
                </a:outerShdw>
              </a:effectLst>
              <a:latin typeface="+mn-ea"/>
              <a:ea typeface="+mn-ea"/>
            </a:endParaRPr>
          </a:p>
          <a:p>
            <a:pPr>
              <a:lnSpc>
                <a:spcPts val="3000"/>
              </a:lnSpc>
              <a:spcBef>
                <a:spcPts val="600"/>
              </a:spcBef>
            </a:pPr>
            <a:r>
              <a:rPr lang="it-IT" altLang="zh-CN" sz="2000" b="1" dirty="0">
                <a:solidFill>
                  <a:srgbClr val="FF0000"/>
                </a:solidFill>
                <a:effectLst>
                  <a:outerShdw blurRad="38100" dist="38100" dir="2700000" algn="tl">
                    <a:srgbClr val="000000">
                      <a:alpha val="43137"/>
                    </a:srgbClr>
                  </a:outerShdw>
                </a:effectLst>
                <a:latin typeface="+mn-ea"/>
                <a:ea typeface="+mn-ea"/>
              </a:rPr>
              <a:t>JMP  </a:t>
            </a:r>
            <a:r>
              <a:rPr lang="it-IT" altLang="zh-CN" sz="2000" b="1" dirty="0" smtClean="0">
                <a:solidFill>
                  <a:srgbClr val="FF0000"/>
                </a:solidFill>
                <a:effectLst>
                  <a:outerShdw blurRad="38100" dist="38100" dir="2700000" algn="tl">
                    <a:srgbClr val="000000">
                      <a:alpha val="43137"/>
                    </a:srgbClr>
                  </a:outerShdw>
                </a:effectLst>
                <a:latin typeface="+mn-ea"/>
                <a:ea typeface="+mn-ea"/>
              </a:rPr>
              <a:t> F000:E05B         </a:t>
            </a:r>
            <a:r>
              <a:rPr lang="it-IT" altLang="zh-CN" sz="2000" b="1" dirty="0" smtClean="0">
                <a:solidFill>
                  <a:srgbClr val="7030A0"/>
                </a:solidFill>
                <a:effectLst>
                  <a:outerShdw blurRad="38100" dist="38100" dir="2700000" algn="tl">
                    <a:srgbClr val="000000">
                      <a:alpha val="43137"/>
                    </a:srgbClr>
                  </a:outerShdw>
                </a:effectLst>
                <a:latin typeface="+mn-ea"/>
                <a:ea typeface="+mn-ea"/>
              </a:rPr>
              <a:t>;</a:t>
            </a:r>
            <a:r>
              <a:rPr lang="it-IT" altLang="zh-CN" sz="2000" b="1" dirty="0">
                <a:solidFill>
                  <a:srgbClr val="7030A0"/>
                </a:solidFill>
                <a:effectLst>
                  <a:outerShdw blurRad="38100" dist="38100" dir="2700000" algn="tl">
                    <a:srgbClr val="000000">
                      <a:alpha val="43137"/>
                    </a:srgbClr>
                  </a:outerShdw>
                </a:effectLst>
                <a:latin typeface="+mn-ea"/>
                <a:ea typeface="+mn-ea"/>
              </a:rPr>
              <a:t>FFFF:0000  </a:t>
            </a:r>
            <a:r>
              <a:rPr lang="it-IT" altLang="zh-CN" sz="2000" b="1" dirty="0" smtClean="0">
                <a:solidFill>
                  <a:srgbClr val="7030A0"/>
                </a:solidFill>
                <a:effectLst>
                  <a:outerShdw blurRad="38100" dist="38100" dir="2700000" algn="tl">
                    <a:srgbClr val="000000">
                      <a:alpha val="43137"/>
                    </a:srgbClr>
                  </a:outerShdw>
                </a:effectLst>
                <a:latin typeface="+mn-ea"/>
                <a:ea typeface="+mn-ea"/>
              </a:rPr>
              <a:t> </a:t>
            </a:r>
            <a:r>
              <a:rPr lang="it-IT" altLang="zh-CN" sz="2000" b="1" dirty="0" smtClean="0">
                <a:effectLst>
                  <a:outerShdw blurRad="38100" dist="38100" dir="2700000" algn="tl">
                    <a:srgbClr val="000000">
                      <a:alpha val="43137"/>
                    </a:srgbClr>
                  </a:outerShdw>
                </a:effectLst>
                <a:latin typeface="+mn-ea"/>
                <a:ea typeface="+mn-ea"/>
              </a:rPr>
              <a:t>EA5BE000F0</a:t>
            </a:r>
            <a:endParaRPr lang="it-IT" altLang="zh-CN" sz="2000" b="1" dirty="0">
              <a:effectLst>
                <a:outerShdw blurRad="38100" dist="38100" dir="2700000" algn="tl">
                  <a:srgbClr val="000000">
                    <a:alpha val="43137"/>
                  </a:srgbClr>
                </a:outerShdw>
              </a:effectLst>
              <a:latin typeface="+mn-ea"/>
              <a:ea typeface="+mn-ea"/>
            </a:endParaRPr>
          </a:p>
          <a:p>
            <a:pPr>
              <a:lnSpc>
                <a:spcPts val="3000"/>
              </a:lnSpc>
              <a:spcBef>
                <a:spcPts val="600"/>
              </a:spcBef>
            </a:pPr>
            <a:r>
              <a:rPr lang="it-IT" altLang="zh-CN" sz="2000" b="1" dirty="0">
                <a:solidFill>
                  <a:srgbClr val="FF0000"/>
                </a:solidFill>
                <a:effectLst>
                  <a:outerShdw blurRad="38100" dist="38100" dir="2700000" algn="tl">
                    <a:srgbClr val="000000">
                      <a:alpha val="43137"/>
                    </a:srgbClr>
                  </a:outerShdw>
                </a:effectLst>
                <a:latin typeface="+mn-ea"/>
                <a:ea typeface="+mn-ea"/>
              </a:rPr>
              <a:t>XOR   AX, AX      </a:t>
            </a:r>
            <a:r>
              <a:rPr lang="it-IT" altLang="zh-CN" sz="2000" b="1" dirty="0" smtClean="0">
                <a:solidFill>
                  <a:srgbClr val="FF0000"/>
                </a:solidFill>
                <a:effectLst>
                  <a:outerShdw blurRad="38100" dist="38100" dir="2700000" algn="tl">
                    <a:srgbClr val="000000">
                      <a:alpha val="43137"/>
                    </a:srgbClr>
                  </a:outerShdw>
                </a:effectLst>
                <a:latin typeface="+mn-ea"/>
                <a:ea typeface="+mn-ea"/>
              </a:rPr>
              <a:t>      </a:t>
            </a:r>
            <a:r>
              <a:rPr lang="it-IT" altLang="zh-CN" sz="2000" b="1" dirty="0">
                <a:solidFill>
                  <a:srgbClr val="7030A0"/>
                </a:solidFill>
                <a:effectLst>
                  <a:outerShdw blurRad="38100" dist="38100" dir="2700000" algn="tl">
                    <a:srgbClr val="000000">
                      <a:alpha val="43137"/>
                    </a:srgbClr>
                  </a:outerShdw>
                </a:effectLst>
                <a:latin typeface="+mn-ea"/>
                <a:ea typeface="+mn-ea"/>
              </a:rPr>
              <a:t>;F000:E05B  </a:t>
            </a:r>
            <a:r>
              <a:rPr lang="it-IT" altLang="zh-CN" sz="2000" b="1" dirty="0" smtClean="0">
                <a:solidFill>
                  <a:srgbClr val="7030A0"/>
                </a:solidFill>
                <a:effectLst>
                  <a:outerShdw blurRad="38100" dist="38100" dir="2700000" algn="tl">
                    <a:srgbClr val="000000">
                      <a:alpha val="43137"/>
                    </a:srgbClr>
                  </a:outerShdw>
                </a:effectLst>
                <a:latin typeface="+mn-ea"/>
                <a:ea typeface="+mn-ea"/>
              </a:rPr>
              <a:t> </a:t>
            </a:r>
            <a:r>
              <a:rPr lang="it-IT" altLang="zh-CN" sz="2000" b="1" dirty="0" smtClean="0">
                <a:effectLst>
                  <a:outerShdw blurRad="38100" dist="38100" dir="2700000" algn="tl">
                    <a:srgbClr val="000000">
                      <a:alpha val="43137"/>
                    </a:srgbClr>
                  </a:outerShdw>
                </a:effectLst>
                <a:latin typeface="+mn-ea"/>
                <a:ea typeface="+mn-ea"/>
              </a:rPr>
              <a:t>31C0</a:t>
            </a:r>
            <a:endParaRPr lang="it-IT" altLang="zh-CN" sz="2000" b="1" dirty="0">
              <a:effectLst>
                <a:outerShdw blurRad="38100" dist="38100" dir="2700000" algn="tl">
                  <a:srgbClr val="000000">
                    <a:alpha val="43137"/>
                  </a:srgbClr>
                </a:outerShdw>
              </a:effectLst>
              <a:latin typeface="+mn-ea"/>
              <a:ea typeface="+mn-ea"/>
            </a:endParaRPr>
          </a:p>
        </p:txBody>
      </p:sp>
      <p:sp>
        <p:nvSpPr>
          <p:cNvPr id="8" name="圆角矩形标注 7"/>
          <p:cNvSpPr/>
          <p:nvPr/>
        </p:nvSpPr>
        <p:spPr>
          <a:xfrm>
            <a:off x="5525938" y="1421833"/>
            <a:ext cx="2790477" cy="786806"/>
          </a:xfrm>
          <a:prstGeom prst="wedgeRoundRectCallout">
            <a:avLst>
              <a:gd name="adj1" fmla="val -35996"/>
              <a:gd name="adj2" fmla="val 90543"/>
              <a:gd name="adj3" fmla="val 16667"/>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smtClean="0">
                <a:solidFill>
                  <a:schemeClr val="tx1"/>
                </a:solidFill>
                <a:effectLst>
                  <a:outerShdw blurRad="38100" dist="38100" dir="2700000" algn="tl">
                    <a:srgbClr val="000000">
                      <a:alpha val="43137"/>
                    </a:srgbClr>
                  </a:outerShdw>
                </a:effectLst>
                <a:latin typeface="+mn-ea"/>
              </a:rPr>
              <a:t>不同的</a:t>
            </a:r>
            <a:r>
              <a:rPr lang="en-US" altLang="zh-CN" sz="2000" b="1" dirty="0" smtClean="0">
                <a:solidFill>
                  <a:schemeClr val="tx1"/>
                </a:solidFill>
                <a:effectLst>
                  <a:outerShdw blurRad="38100" dist="38100" dir="2700000" algn="tl">
                    <a:srgbClr val="000000">
                      <a:alpha val="43137"/>
                    </a:srgbClr>
                  </a:outerShdw>
                </a:effectLst>
                <a:latin typeface="+mn-ea"/>
              </a:rPr>
              <a:t>ROM BIOS</a:t>
            </a:r>
            <a:r>
              <a:rPr lang="zh-CN" altLang="en-US" sz="2000" b="1" dirty="0" smtClean="0">
                <a:solidFill>
                  <a:schemeClr val="tx1"/>
                </a:solidFill>
                <a:effectLst>
                  <a:outerShdw blurRad="38100" dist="38100" dir="2700000" algn="tl">
                    <a:srgbClr val="000000">
                      <a:alpha val="43137"/>
                    </a:srgbClr>
                  </a:outerShdw>
                </a:effectLst>
                <a:latin typeface="+mn-ea"/>
              </a:rPr>
              <a:t>版本，</a:t>
            </a:r>
            <a:endParaRPr lang="en-US" altLang="zh-CN" sz="2000" b="1" dirty="0" smtClean="0">
              <a:solidFill>
                <a:schemeClr val="tx1"/>
              </a:solidFill>
              <a:effectLst>
                <a:outerShdw blurRad="38100" dist="38100" dir="2700000" algn="tl">
                  <a:srgbClr val="000000">
                    <a:alpha val="43137"/>
                  </a:srgbClr>
                </a:outerShdw>
              </a:effectLst>
              <a:latin typeface="+mn-ea"/>
            </a:endParaRPr>
          </a:p>
          <a:p>
            <a:r>
              <a:rPr lang="zh-CN" altLang="en-US" sz="2000" b="1" dirty="0" smtClean="0">
                <a:solidFill>
                  <a:schemeClr val="tx1"/>
                </a:solidFill>
                <a:effectLst>
                  <a:outerShdw blurRad="38100" dist="38100" dir="2700000" algn="tl">
                    <a:srgbClr val="000000">
                      <a:alpha val="43137"/>
                    </a:srgbClr>
                  </a:outerShdw>
                </a:effectLst>
                <a:latin typeface="+mn-ea"/>
              </a:rPr>
              <a:t>具体指令不同</a:t>
            </a:r>
            <a:endParaRPr lang="en-US" altLang="zh-CN" sz="2000" b="1" dirty="0" smtClean="0">
              <a:solidFill>
                <a:schemeClr val="tx1"/>
              </a:solidFill>
              <a:effectLst>
                <a:outerShdw blurRad="38100" dist="38100" dir="2700000" algn="tl">
                  <a:srgbClr val="000000">
                    <a:alpha val="43137"/>
                  </a:srgbClr>
                </a:outerShdw>
              </a:effectLst>
              <a:latin typeface="+mn-ea"/>
            </a:endParaRPr>
          </a:p>
        </p:txBody>
      </p:sp>
    </p:spTree>
    <p:extLst>
      <p:ext uri="{BB962C8B-B14F-4D97-AF65-F5344CB8AC3E}">
        <p14:creationId xmlns:p14="http://schemas.microsoft.com/office/powerpoint/2010/main" val="2062471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title"/>
          </p:nvPr>
        </p:nvSpPr>
        <p:spPr>
          <a:xfrm>
            <a:off x="539750" y="260350"/>
            <a:ext cx="8281988" cy="647700"/>
          </a:xfrm>
        </p:spPr>
        <p:txBody>
          <a:bodyPr/>
          <a:lstStyle/>
          <a:p>
            <a:pPr eaLnBrk="1" hangingPunct="1"/>
            <a:r>
              <a:rPr lang="en-US" altLang="zh-CN" b="1" dirty="0" smtClean="0">
                <a:solidFill>
                  <a:srgbClr val="0000FF"/>
                </a:solidFill>
              </a:rPr>
              <a:t>7.3.3</a:t>
            </a:r>
            <a:r>
              <a:rPr lang="zh-CN" altLang="en-US" b="1" dirty="0" smtClean="0">
                <a:solidFill>
                  <a:srgbClr val="0000FF"/>
                </a:solidFill>
              </a:rPr>
              <a:t>  主引导记录示例</a:t>
            </a:r>
            <a:endParaRPr lang="zh-CN" altLang="en-US" dirty="0" smtClean="0"/>
          </a:p>
        </p:txBody>
      </p:sp>
      <p:sp>
        <p:nvSpPr>
          <p:cNvPr id="2051" name="Text Box 6"/>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p>
        </p:txBody>
      </p:sp>
      <p:sp>
        <p:nvSpPr>
          <p:cNvPr id="7"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主引导记录示例</a:t>
            </a:r>
            <a:endParaRPr lang="zh-CN" altLang="en-US" sz="2800" b="1" dirty="0">
              <a:solidFill>
                <a:srgbClr val="0000FF"/>
              </a:solidFill>
            </a:endParaRPr>
          </a:p>
        </p:txBody>
      </p:sp>
      <p:sp>
        <p:nvSpPr>
          <p:cNvPr id="9" name="圆角矩形标注 8"/>
          <p:cNvSpPr/>
          <p:nvPr/>
        </p:nvSpPr>
        <p:spPr>
          <a:xfrm>
            <a:off x="611188" y="1719108"/>
            <a:ext cx="6481092" cy="1061820"/>
          </a:xfrm>
          <a:prstGeom prst="wedgeRoundRectCallout">
            <a:avLst>
              <a:gd name="adj1" fmla="val -7914"/>
              <a:gd name="adj2" fmla="val 68397"/>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000"/>
              </a:lnSpc>
            </a:pPr>
            <a:r>
              <a:rPr lang="zh-CN" altLang="en-US" sz="2000" b="1" dirty="0" smtClean="0">
                <a:solidFill>
                  <a:srgbClr val="0000FF"/>
                </a:solidFill>
                <a:effectLst>
                  <a:outerShdw blurRad="38100" dist="38100" dir="2700000" algn="tl">
                    <a:srgbClr val="000000">
                      <a:alpha val="43137"/>
                    </a:srgbClr>
                  </a:outerShdw>
                </a:effectLst>
                <a:latin typeface="宋体"/>
              </a:rPr>
              <a:t>生成一个新的主引导记录：</a:t>
            </a:r>
            <a:endParaRPr lang="en-US" altLang="zh-CN" sz="2000" b="1" dirty="0" smtClean="0">
              <a:solidFill>
                <a:srgbClr val="0000FF"/>
              </a:solidFill>
              <a:effectLst>
                <a:outerShdw blurRad="38100" dist="38100" dir="2700000" algn="tl">
                  <a:srgbClr val="000000">
                    <a:alpha val="43137"/>
                  </a:srgbClr>
                </a:outerShdw>
              </a:effectLst>
              <a:latin typeface="宋体"/>
            </a:endParaRPr>
          </a:p>
          <a:p>
            <a:pPr>
              <a:lnSpc>
                <a:spcPts val="3000"/>
              </a:lnSpc>
            </a:pPr>
            <a:r>
              <a:rPr lang="zh-CN" altLang="en-US" sz="2000" b="1" dirty="0" smtClean="0">
                <a:solidFill>
                  <a:srgbClr val="FF0000"/>
                </a:solidFill>
                <a:effectLst>
                  <a:outerShdw blurRad="38100" dist="38100" dir="2700000" algn="tl">
                    <a:srgbClr val="000000">
                      <a:alpha val="43137"/>
                    </a:srgbClr>
                  </a:outerShdw>
                </a:effectLst>
                <a:latin typeface="宋体"/>
              </a:rPr>
              <a:t>仅仅</a:t>
            </a:r>
            <a:r>
              <a:rPr lang="zh-CN" altLang="en-US" sz="2000" b="1" dirty="0" smtClean="0">
                <a:solidFill>
                  <a:schemeClr val="tx1"/>
                </a:solidFill>
                <a:effectLst>
                  <a:outerShdw blurRad="38100" dist="38100" dir="2700000" algn="tl">
                    <a:srgbClr val="000000">
                      <a:alpha val="43137"/>
                    </a:srgbClr>
                  </a:outerShdw>
                </a:effectLst>
                <a:latin typeface="宋体"/>
              </a:rPr>
              <a:t>在</a:t>
            </a:r>
            <a:r>
              <a:rPr lang="zh-CN" altLang="en-US" sz="2000" b="1" dirty="0">
                <a:solidFill>
                  <a:schemeClr val="tx1"/>
                </a:solidFill>
                <a:effectLst>
                  <a:outerShdw blurRad="38100" dist="38100" dir="2700000" algn="tl">
                    <a:srgbClr val="000000">
                      <a:alpha val="43137"/>
                    </a:srgbClr>
                  </a:outerShdw>
                </a:effectLst>
                <a:latin typeface="宋体"/>
              </a:rPr>
              <a:t>屏幕指定位置处</a:t>
            </a:r>
            <a:r>
              <a:rPr lang="zh-CN" altLang="en-US" sz="2000" b="1" dirty="0" smtClean="0">
                <a:solidFill>
                  <a:schemeClr val="tx1"/>
                </a:solidFill>
                <a:effectLst>
                  <a:outerShdw blurRad="38100" dist="38100" dir="2700000" algn="tl">
                    <a:srgbClr val="000000">
                      <a:alpha val="43137"/>
                    </a:srgbClr>
                  </a:outerShdw>
                </a:effectLst>
                <a:latin typeface="宋体"/>
              </a:rPr>
              <a:t>显示字符串“</a:t>
            </a:r>
            <a:r>
              <a:rPr lang="en-US" altLang="zh-CN" sz="2000" b="1" dirty="0" smtClean="0">
                <a:solidFill>
                  <a:schemeClr val="tx1"/>
                </a:solidFill>
                <a:effectLst>
                  <a:outerShdw blurRad="38100" dist="38100" dir="2700000" algn="tl">
                    <a:srgbClr val="000000">
                      <a:alpha val="43137"/>
                    </a:srgbClr>
                  </a:outerShdw>
                </a:effectLst>
                <a:latin typeface="宋体"/>
              </a:rPr>
              <a:t>Hello world</a:t>
            </a:r>
            <a:r>
              <a:rPr lang="en-US" altLang="zh-CN" sz="2000" b="1" dirty="0">
                <a:solidFill>
                  <a:schemeClr val="tx1"/>
                </a:solidFill>
                <a:effectLst>
                  <a:outerShdw blurRad="38100" dist="38100" dir="2700000" algn="tl">
                    <a:srgbClr val="000000">
                      <a:alpha val="43137"/>
                    </a:srgbClr>
                  </a:outerShdw>
                </a:effectLst>
                <a:latin typeface="宋体"/>
              </a:rPr>
              <a:t>!</a:t>
            </a:r>
            <a:r>
              <a:rPr lang="zh-CN" altLang="en-US" sz="2000" b="1" dirty="0" smtClean="0">
                <a:solidFill>
                  <a:schemeClr val="tx1"/>
                </a:solidFill>
                <a:effectLst>
                  <a:outerShdw blurRad="38100" dist="38100" dir="2700000" algn="tl">
                    <a:srgbClr val="000000">
                      <a:alpha val="43137"/>
                    </a:srgbClr>
                  </a:outerShdw>
                </a:effectLst>
                <a:latin typeface="宋体"/>
              </a:rPr>
              <a:t>”。</a:t>
            </a:r>
            <a:endParaRPr lang="en-US" altLang="zh-CN" sz="2000" b="1" dirty="0" smtClean="0">
              <a:solidFill>
                <a:schemeClr val="tx1"/>
              </a:solidFill>
              <a:effectLst>
                <a:outerShdw blurRad="38100" dist="38100" dir="2700000" algn="tl">
                  <a:srgbClr val="000000">
                    <a:alpha val="43137"/>
                  </a:srgbClr>
                </a:outerShdw>
              </a:effectLst>
              <a:latin typeface="宋体"/>
            </a:endParaRPr>
          </a:p>
        </p:txBody>
      </p:sp>
      <p:sp>
        <p:nvSpPr>
          <p:cNvPr id="11" name="矩形 10"/>
          <p:cNvSpPr/>
          <p:nvPr/>
        </p:nvSpPr>
        <p:spPr>
          <a:xfrm>
            <a:off x="611187" y="2996952"/>
            <a:ext cx="7921625" cy="3323987"/>
          </a:xfrm>
          <a:prstGeom prst="rect">
            <a:avLst/>
          </a:prstGeom>
        </p:spPr>
        <p:txBody>
          <a:bodyPr wrap="square">
            <a:spAutoFit/>
          </a:bodyPr>
          <a:lstStyle/>
          <a:p>
            <a:pPr marL="342900" indent="-342900">
              <a:lnSpc>
                <a:spcPts val="3600"/>
              </a:lnSpc>
              <a:buFont typeface="Wingdings" pitchFamily="2" charset="2"/>
              <a:buChar char="ü"/>
              <a:defRPr/>
            </a:pPr>
            <a:r>
              <a:rPr lang="zh-CN" altLang="en-US" sz="2400" b="1" dirty="0" smtClean="0">
                <a:solidFill>
                  <a:srgbClr val="0000FF"/>
                </a:solidFill>
                <a:effectLst>
                  <a:outerShdw blurRad="38100" dist="38100" dir="2700000" algn="tl">
                    <a:srgbClr val="000000">
                      <a:alpha val="43137"/>
                    </a:srgbClr>
                  </a:outerShdw>
                </a:effectLst>
                <a:latin typeface="+mn-ea"/>
                <a:ea typeface="+mn-ea"/>
              </a:rPr>
              <a:t>编写源程序</a:t>
            </a:r>
            <a:endParaRPr lang="en-US" altLang="zh-CN" sz="2400" b="1" dirty="0" smtClean="0">
              <a:solidFill>
                <a:srgbClr val="0000FF"/>
              </a:solidFill>
              <a:effectLst>
                <a:outerShdw blurRad="38100" dist="38100" dir="2700000" algn="tl">
                  <a:srgbClr val="000000">
                    <a:alpha val="43137"/>
                  </a:srgbClr>
                </a:outerShdw>
              </a:effectLst>
              <a:latin typeface="+mn-ea"/>
              <a:ea typeface="+mn-ea"/>
            </a:endParaRPr>
          </a:p>
          <a:p>
            <a:pPr lvl="1">
              <a:lnSpc>
                <a:spcPts val="3600"/>
              </a:lnSpc>
              <a:defRPr/>
            </a:pPr>
            <a:r>
              <a:rPr lang="zh-CN" altLang="en-US" sz="2400" b="1" dirty="0" smtClean="0">
                <a:effectLst>
                  <a:outerShdw blurRad="38100" dist="38100" dir="2700000" algn="tl">
                    <a:srgbClr val="000000">
                      <a:alpha val="43137"/>
                    </a:srgbClr>
                  </a:outerShdw>
                </a:effectLst>
                <a:latin typeface="+mn-ea"/>
                <a:ea typeface="+mn-ea"/>
              </a:rPr>
              <a:t>显示字符串的代码</a:t>
            </a:r>
            <a:endParaRPr lang="en-US" altLang="zh-CN" sz="2400" b="1" dirty="0" smtClean="0">
              <a:effectLst>
                <a:outerShdw blurRad="38100" dist="38100" dir="2700000" algn="tl">
                  <a:srgbClr val="000000">
                    <a:alpha val="43137"/>
                  </a:srgbClr>
                </a:outerShdw>
              </a:effectLst>
              <a:latin typeface="+mn-ea"/>
              <a:ea typeface="+mn-ea"/>
            </a:endParaRPr>
          </a:p>
          <a:p>
            <a:pPr lvl="1">
              <a:lnSpc>
                <a:spcPts val="3600"/>
              </a:lnSpc>
              <a:defRPr/>
            </a:pPr>
            <a:r>
              <a:rPr lang="zh-CN" altLang="en-US" sz="2400" b="1" dirty="0" smtClean="0">
                <a:effectLst>
                  <a:outerShdw blurRad="38100" dist="38100" dir="2700000" algn="tl">
                    <a:srgbClr val="000000">
                      <a:alpha val="43137"/>
                    </a:srgbClr>
                  </a:outerShdw>
                </a:effectLst>
                <a:latin typeface="+mn-ea"/>
                <a:ea typeface="+mn-ea"/>
              </a:rPr>
              <a:t>字符串信息</a:t>
            </a:r>
            <a:endParaRPr lang="en-US" altLang="zh-CN" sz="2400" b="1" dirty="0" smtClean="0">
              <a:effectLst>
                <a:outerShdw blurRad="38100" dist="38100" dir="2700000" algn="tl">
                  <a:srgbClr val="000000">
                    <a:alpha val="43137"/>
                  </a:srgbClr>
                </a:outerShdw>
              </a:effectLst>
              <a:latin typeface="+mn-ea"/>
              <a:ea typeface="+mn-ea"/>
            </a:endParaRPr>
          </a:p>
          <a:p>
            <a:pPr lvl="1">
              <a:lnSpc>
                <a:spcPts val="3600"/>
              </a:lnSpc>
              <a:defRPr/>
            </a:pPr>
            <a:r>
              <a:rPr lang="zh-CN" altLang="en-US" sz="2400" b="1" dirty="0" smtClean="0">
                <a:effectLst>
                  <a:outerShdw blurRad="38100" dist="38100" dir="2700000" algn="tl">
                    <a:srgbClr val="000000">
                      <a:alpha val="43137"/>
                    </a:srgbClr>
                  </a:outerShdw>
                </a:effectLst>
                <a:latin typeface="+mn-ea"/>
                <a:ea typeface="+mn-ea"/>
              </a:rPr>
              <a:t>标记（</a:t>
            </a:r>
            <a:r>
              <a:rPr lang="en-US" altLang="zh-CN" sz="2400" b="1" dirty="0" smtClean="0">
                <a:effectLst>
                  <a:outerShdw blurRad="38100" dist="38100" dir="2700000" algn="tl">
                    <a:srgbClr val="000000">
                      <a:alpha val="43137"/>
                    </a:srgbClr>
                  </a:outerShdw>
                </a:effectLst>
                <a:latin typeface="+mn-ea"/>
                <a:ea typeface="+mn-ea"/>
              </a:rPr>
              <a:t>55AA</a:t>
            </a:r>
            <a:r>
              <a:rPr lang="zh-CN" altLang="en-US" sz="2400" b="1" dirty="0" smtClean="0">
                <a:effectLst>
                  <a:outerShdw blurRad="38100" dist="38100" dir="2700000" algn="tl">
                    <a:srgbClr val="000000">
                      <a:alpha val="43137"/>
                    </a:srgbClr>
                  </a:outerShdw>
                </a:effectLst>
                <a:latin typeface="+mn-ea"/>
                <a:ea typeface="+mn-ea"/>
              </a:rPr>
              <a:t>）</a:t>
            </a:r>
            <a:endParaRPr lang="en-US" altLang="zh-CN" sz="2400" b="1" dirty="0" smtClean="0">
              <a:effectLst>
                <a:outerShdw blurRad="38100" dist="38100" dir="2700000" algn="tl">
                  <a:srgbClr val="000000">
                    <a:alpha val="43137"/>
                  </a:srgbClr>
                </a:outerShdw>
              </a:effectLst>
              <a:latin typeface="+mn-ea"/>
              <a:ea typeface="+mn-ea"/>
            </a:endParaRPr>
          </a:p>
          <a:p>
            <a:pPr marL="342900" indent="-342900">
              <a:lnSpc>
                <a:spcPts val="3600"/>
              </a:lnSpc>
              <a:buFont typeface="Wingdings" pitchFamily="2" charset="2"/>
              <a:buChar char="ü"/>
              <a:defRPr/>
            </a:pPr>
            <a:r>
              <a:rPr lang="zh-CN" altLang="en-US" sz="2400" b="1" dirty="0" smtClean="0">
                <a:solidFill>
                  <a:srgbClr val="0000FF"/>
                </a:solidFill>
                <a:effectLst>
                  <a:outerShdw blurRad="38100" dist="38100" dir="2700000" algn="tl">
                    <a:srgbClr val="000000">
                      <a:alpha val="43137"/>
                    </a:srgbClr>
                  </a:outerShdw>
                </a:effectLst>
                <a:latin typeface="+mn-ea"/>
                <a:ea typeface="+mn-ea"/>
              </a:rPr>
              <a:t>生成纯二进制代码</a:t>
            </a:r>
            <a:endParaRPr lang="en-US" altLang="zh-CN" sz="2400" b="1" dirty="0">
              <a:solidFill>
                <a:srgbClr val="0000FF"/>
              </a:solidFill>
              <a:effectLst>
                <a:outerShdw blurRad="38100" dist="38100" dir="2700000" algn="tl">
                  <a:srgbClr val="000000">
                    <a:alpha val="43137"/>
                  </a:srgbClr>
                </a:outerShdw>
              </a:effectLst>
              <a:latin typeface="+mn-ea"/>
              <a:ea typeface="+mn-ea"/>
            </a:endParaRPr>
          </a:p>
          <a:p>
            <a:pPr marL="342900" indent="-342900">
              <a:lnSpc>
                <a:spcPts val="3600"/>
              </a:lnSpc>
              <a:buFont typeface="Wingdings" pitchFamily="2" charset="2"/>
              <a:buChar char="ü"/>
              <a:defRPr/>
            </a:pPr>
            <a:r>
              <a:rPr lang="zh-CN" altLang="en-US" sz="2400" b="1" dirty="0" smtClean="0">
                <a:solidFill>
                  <a:srgbClr val="0000FF"/>
                </a:solidFill>
                <a:effectLst>
                  <a:outerShdw blurRad="38100" dist="38100" dir="2700000" algn="tl">
                    <a:srgbClr val="000000">
                      <a:alpha val="43137"/>
                    </a:srgbClr>
                  </a:outerShdw>
                </a:effectLst>
                <a:latin typeface="+mn-ea"/>
                <a:ea typeface="+mn-ea"/>
              </a:rPr>
              <a:t>写入虚拟磁盘文件</a:t>
            </a:r>
            <a:endParaRPr lang="en-US" altLang="zh-CN" sz="2400" b="1" dirty="0" smtClean="0">
              <a:effectLst>
                <a:outerShdw blurRad="38100" dist="38100" dir="2700000" algn="tl">
                  <a:srgbClr val="000000">
                    <a:alpha val="43137"/>
                  </a:srgbClr>
                </a:outerShdw>
              </a:effectLst>
              <a:latin typeface="+mn-ea"/>
              <a:ea typeface="+mn-ea"/>
            </a:endParaRPr>
          </a:p>
          <a:p>
            <a:pPr marL="342900" indent="-342900">
              <a:lnSpc>
                <a:spcPts val="3600"/>
              </a:lnSpc>
              <a:buFont typeface="Wingdings" pitchFamily="2" charset="2"/>
              <a:buChar char="ü"/>
              <a:defRPr/>
            </a:pPr>
            <a:r>
              <a:rPr lang="zh-CN" altLang="en-US" sz="2400" b="1" dirty="0" smtClean="0">
                <a:effectLst>
                  <a:outerShdw blurRad="38100" dist="38100" dir="2700000" algn="tl">
                    <a:srgbClr val="000000">
                      <a:alpha val="43137"/>
                    </a:srgbClr>
                  </a:outerShdw>
                </a:effectLst>
                <a:latin typeface="+mn-ea"/>
                <a:ea typeface="+mn-ea"/>
              </a:rPr>
              <a:t>启动虚拟机</a:t>
            </a:r>
            <a:endParaRPr lang="zh-CN" altLang="en-US" sz="2400" b="1" dirty="0">
              <a:effectLst>
                <a:outerShdw blurRad="38100" dist="38100" dir="2700000" algn="tl">
                  <a:srgbClr val="000000">
                    <a:alpha val="43137"/>
                  </a:srgbClr>
                </a:outerShdw>
              </a:effectLst>
              <a:latin typeface="+mn-ea"/>
              <a:ea typeface="+mn-ea"/>
            </a:endParaRPr>
          </a:p>
        </p:txBody>
      </p:sp>
    </p:spTree>
    <p:extLst>
      <p:ext uri="{BB962C8B-B14F-4D97-AF65-F5344CB8AC3E}">
        <p14:creationId xmlns:p14="http://schemas.microsoft.com/office/powerpoint/2010/main" val="3112426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anim calcmode="lin" valueType="num">
                                      <p:cBhvr additive="base">
                                        <p:cTn id="11"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anim calcmode="lin" valueType="num">
                                      <p:cBhvr additive="base">
                                        <p:cTn id="15"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anim calcmode="lin" valueType="num">
                                      <p:cBhvr additive="base">
                                        <p:cTn id="19"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animEffect transition="in" filter="fade">
                                      <p:cBhvr>
                                        <p:cTn id="25" dur="500"/>
                                        <p:tgtEl>
                                          <p:spTgt spid="11">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1">
                                            <p:txEl>
                                              <p:pRg st="5" end="5"/>
                                            </p:txEl>
                                          </p:spTgt>
                                        </p:tgtEl>
                                        <p:attrNameLst>
                                          <p:attrName>style.visibility</p:attrName>
                                        </p:attrNameLst>
                                      </p:cBhvr>
                                      <p:to>
                                        <p:strVal val="visible"/>
                                      </p:to>
                                    </p:set>
                                    <p:animEffect transition="in" filter="fade">
                                      <p:cBhvr>
                                        <p:cTn id="30" dur="500"/>
                                        <p:tgtEl>
                                          <p:spTgt spid="11">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1">
                                            <p:txEl>
                                              <p:pRg st="6" end="6"/>
                                            </p:txEl>
                                          </p:spTgt>
                                        </p:tgtEl>
                                        <p:attrNameLst>
                                          <p:attrName>style.visibility</p:attrName>
                                        </p:attrNameLst>
                                      </p:cBhvr>
                                      <p:to>
                                        <p:strVal val="visible"/>
                                      </p:to>
                                    </p:set>
                                    <p:animEffect transition="in" filter="fade">
                                      <p:cBhvr>
                                        <p:cTn id="35" dur="500"/>
                                        <p:tgtEl>
                                          <p:spTgt spid="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title"/>
          </p:nvPr>
        </p:nvSpPr>
        <p:spPr>
          <a:xfrm>
            <a:off x="539750" y="260350"/>
            <a:ext cx="8281988" cy="647700"/>
          </a:xfrm>
        </p:spPr>
        <p:txBody>
          <a:bodyPr/>
          <a:lstStyle/>
          <a:p>
            <a:pPr eaLnBrk="1" hangingPunct="1"/>
            <a:r>
              <a:rPr lang="en-US" altLang="zh-CN" b="1" dirty="0" smtClean="0">
                <a:solidFill>
                  <a:srgbClr val="0000FF"/>
                </a:solidFill>
              </a:rPr>
              <a:t>7.3.3</a:t>
            </a:r>
            <a:r>
              <a:rPr lang="zh-CN" altLang="en-US" b="1" dirty="0" smtClean="0">
                <a:solidFill>
                  <a:srgbClr val="0000FF"/>
                </a:solidFill>
              </a:rPr>
              <a:t>  主引导记录示例</a:t>
            </a:r>
            <a:endParaRPr lang="zh-CN" altLang="en-US" dirty="0" smtClean="0"/>
          </a:p>
        </p:txBody>
      </p:sp>
      <p:sp>
        <p:nvSpPr>
          <p:cNvPr id="7"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主引导记录示例</a:t>
            </a:r>
            <a:endParaRPr lang="zh-CN" altLang="en-US" sz="2800" b="1" dirty="0">
              <a:solidFill>
                <a:srgbClr val="0000FF"/>
              </a:solidFill>
            </a:endParaRPr>
          </a:p>
        </p:txBody>
      </p:sp>
      <p:sp>
        <p:nvSpPr>
          <p:cNvPr id="10" name="矩形 9"/>
          <p:cNvSpPr/>
          <p:nvPr/>
        </p:nvSpPr>
        <p:spPr>
          <a:xfrm>
            <a:off x="640863" y="2379652"/>
            <a:ext cx="8283575" cy="3785652"/>
          </a:xfrm>
          <a:prstGeom prst="rect">
            <a:avLst/>
          </a:prstGeom>
        </p:spPr>
        <p:txBody>
          <a:bodyPr wrap="square">
            <a:spAutoFit/>
          </a:bodyPr>
          <a:lstStyle/>
          <a:p>
            <a:pPr>
              <a:defRPr/>
            </a:pPr>
            <a:r>
              <a:rPr lang="en-US" altLang="zh-CN" sz="2000" b="1" dirty="0" smtClean="0">
                <a:solidFill>
                  <a:srgbClr val="0000FF"/>
                </a:solidFill>
                <a:effectLst>
                  <a:outerShdw blurRad="38100" dist="38100" dir="2700000" algn="tl">
                    <a:srgbClr val="000000">
                      <a:alpha val="43137"/>
                    </a:srgbClr>
                  </a:outerShdw>
                </a:effectLst>
                <a:latin typeface="宋体"/>
                <a:ea typeface="宋体"/>
              </a:rPr>
              <a:t>    section   text              ;</a:t>
            </a:r>
            <a:r>
              <a:rPr lang="zh-CN" altLang="en-US" sz="2000" b="1" dirty="0" smtClean="0">
                <a:solidFill>
                  <a:srgbClr val="0000FF"/>
                </a:solidFill>
                <a:effectLst>
                  <a:outerShdw blurRad="38100" dist="38100" dir="2700000" algn="tl">
                    <a:srgbClr val="000000">
                      <a:alpha val="43137"/>
                    </a:srgbClr>
                  </a:outerShdw>
                </a:effectLst>
                <a:latin typeface="宋体"/>
                <a:ea typeface="宋体"/>
              </a:rPr>
              <a:t>开始名为</a:t>
            </a:r>
            <a:r>
              <a:rPr lang="en-US" altLang="zh-CN" sz="2000" b="1" dirty="0" smtClean="0">
                <a:solidFill>
                  <a:srgbClr val="0000FF"/>
                </a:solidFill>
                <a:effectLst>
                  <a:outerShdw blurRad="38100" dist="38100" dir="2700000" algn="tl">
                    <a:srgbClr val="000000">
                      <a:alpha val="43137"/>
                    </a:srgbClr>
                  </a:outerShdw>
                </a:effectLst>
                <a:latin typeface="宋体"/>
                <a:ea typeface="宋体"/>
              </a:rPr>
              <a:t>text</a:t>
            </a:r>
            <a:r>
              <a:rPr lang="zh-CN" altLang="en-US" sz="2000" b="1" dirty="0" smtClean="0">
                <a:solidFill>
                  <a:srgbClr val="0000FF"/>
                </a:solidFill>
                <a:effectLst>
                  <a:outerShdw blurRad="38100" dist="38100" dir="2700000" algn="tl">
                    <a:srgbClr val="000000">
                      <a:alpha val="43137"/>
                    </a:srgbClr>
                  </a:outerShdw>
                </a:effectLst>
                <a:latin typeface="宋体"/>
                <a:ea typeface="宋体"/>
              </a:rPr>
              <a:t>的段</a:t>
            </a:r>
            <a:endParaRPr lang="en-US" altLang="zh-CN" sz="2000" b="1" dirty="0">
              <a:solidFill>
                <a:srgbClr val="0000FF"/>
              </a:solidFill>
              <a:effectLst>
                <a:outerShdw blurRad="38100" dist="38100" dir="2700000" algn="tl">
                  <a:srgbClr val="000000">
                    <a:alpha val="43137"/>
                  </a:srgbClr>
                </a:outerShdw>
              </a:effectLst>
              <a:latin typeface="宋体"/>
              <a:ea typeface="宋体"/>
            </a:endParaRPr>
          </a:p>
          <a:p>
            <a:pPr>
              <a:defRPr/>
            </a:pPr>
            <a:r>
              <a:rPr lang="en-US" altLang="zh-CN" sz="2000" b="1" dirty="0">
                <a:solidFill>
                  <a:srgbClr val="0000FF"/>
                </a:solidFill>
                <a:effectLst>
                  <a:outerShdw blurRad="38100" dist="38100" dir="2700000" algn="tl">
                    <a:srgbClr val="000000">
                      <a:alpha val="43137"/>
                    </a:srgbClr>
                  </a:outerShdw>
                </a:effectLst>
                <a:latin typeface="宋体"/>
                <a:ea typeface="宋体"/>
              </a:rPr>
              <a:t>    </a:t>
            </a:r>
            <a:r>
              <a:rPr lang="en-US" altLang="zh-CN" sz="2000" b="1" dirty="0" smtClean="0">
                <a:solidFill>
                  <a:srgbClr val="0000FF"/>
                </a:solidFill>
                <a:effectLst>
                  <a:outerShdw blurRad="38100" dist="38100" dir="2700000" algn="tl">
                    <a:srgbClr val="000000">
                      <a:alpha val="43137"/>
                    </a:srgbClr>
                  </a:outerShdw>
                </a:effectLst>
                <a:latin typeface="宋体"/>
                <a:ea typeface="宋体"/>
              </a:rPr>
              <a:t>bits   16                   ;16</a:t>
            </a:r>
            <a:r>
              <a:rPr lang="zh-CN" altLang="en-US" sz="2000" b="1" dirty="0" smtClean="0">
                <a:solidFill>
                  <a:srgbClr val="0000FF"/>
                </a:solidFill>
                <a:effectLst>
                  <a:outerShdw blurRad="38100" dist="38100" dir="2700000" algn="tl">
                    <a:srgbClr val="000000">
                      <a:alpha val="43137"/>
                    </a:srgbClr>
                  </a:outerShdw>
                </a:effectLst>
                <a:latin typeface="宋体"/>
                <a:ea typeface="宋体"/>
              </a:rPr>
              <a:t>位段模式</a:t>
            </a:r>
            <a:endParaRPr lang="en-US" altLang="zh-CN" sz="2000" b="1" dirty="0">
              <a:solidFill>
                <a:srgbClr val="0000FF"/>
              </a:solidFill>
              <a:effectLst>
                <a:outerShdw blurRad="38100" dist="38100" dir="2700000" algn="tl">
                  <a:srgbClr val="000000">
                    <a:alpha val="43137"/>
                  </a:srgbClr>
                </a:outerShdw>
              </a:effectLst>
              <a:latin typeface="宋体"/>
              <a:ea typeface="宋体"/>
            </a:endParaRPr>
          </a:p>
          <a:p>
            <a:pPr>
              <a:defRPr/>
            </a:pPr>
            <a:r>
              <a:rPr lang="en-US" altLang="zh-CN" sz="2000" b="1" dirty="0" smtClean="0">
                <a:solidFill>
                  <a:srgbClr val="000000"/>
                </a:solidFill>
                <a:effectLst>
                  <a:outerShdw blurRad="38100" dist="38100" dir="2700000" algn="tl">
                    <a:srgbClr val="000000">
                      <a:alpha val="43137"/>
                    </a:srgbClr>
                  </a:outerShdw>
                </a:effectLst>
                <a:latin typeface="宋体"/>
                <a:ea typeface="宋体"/>
              </a:rPr>
              <a:t>BEGIN</a:t>
            </a:r>
            <a:r>
              <a:rPr lang="en-US" altLang="zh-CN" sz="2000" b="1" dirty="0">
                <a:solidFill>
                  <a:srgbClr val="000000"/>
                </a:solidFill>
                <a:effectLst>
                  <a:outerShdw blurRad="38100" dist="38100" dir="2700000" algn="tl">
                    <a:srgbClr val="000000">
                      <a:alpha val="43137"/>
                    </a:srgbClr>
                  </a:outerShdw>
                </a:effectLst>
                <a:latin typeface="宋体"/>
                <a:ea typeface="宋体"/>
              </a:rPr>
              <a:t>:</a:t>
            </a:r>
          </a:p>
          <a:p>
            <a:pPr>
              <a:defRPr/>
            </a:pPr>
            <a:r>
              <a:rPr lang="en-US" altLang="zh-CN" sz="2000" b="1" dirty="0">
                <a:solidFill>
                  <a:srgbClr val="000000"/>
                </a:solidFill>
                <a:effectLst>
                  <a:outerShdw blurRad="38100" dist="38100" dir="2700000" algn="tl">
                    <a:srgbClr val="000000">
                      <a:alpha val="43137"/>
                    </a:srgbClr>
                  </a:outerShdw>
                </a:effectLst>
                <a:latin typeface="宋体"/>
                <a:ea typeface="宋体"/>
              </a:rPr>
              <a:t>    </a:t>
            </a:r>
            <a:r>
              <a:rPr lang="en-US" altLang="zh-CN" sz="2000" b="1" dirty="0" smtClean="0">
                <a:solidFill>
                  <a:srgbClr val="000000"/>
                </a:solidFill>
                <a:effectLst>
                  <a:outerShdw blurRad="38100" dist="38100" dir="2700000" algn="tl">
                    <a:srgbClr val="000000">
                      <a:alpha val="43137"/>
                    </a:srgbClr>
                  </a:outerShdw>
                </a:effectLst>
                <a:latin typeface="宋体"/>
                <a:ea typeface="宋体"/>
              </a:rPr>
              <a:t>MOV   </a:t>
            </a:r>
            <a:r>
              <a:rPr lang="en-US" altLang="zh-CN" sz="2000" b="1" dirty="0">
                <a:solidFill>
                  <a:srgbClr val="000000"/>
                </a:solidFill>
                <a:effectLst>
                  <a:outerShdw blurRad="38100" dist="38100" dir="2700000" algn="tl">
                    <a:srgbClr val="000000">
                      <a:alpha val="43137"/>
                    </a:srgbClr>
                  </a:outerShdw>
                </a:effectLst>
                <a:latin typeface="宋体"/>
                <a:ea typeface="宋体"/>
              </a:rPr>
              <a:t>AX, CS</a:t>
            </a:r>
          </a:p>
          <a:p>
            <a:pPr>
              <a:defRPr/>
            </a:pPr>
            <a:r>
              <a:rPr lang="en-US" altLang="zh-CN" sz="2000" b="1" dirty="0">
                <a:solidFill>
                  <a:srgbClr val="000000"/>
                </a:solidFill>
                <a:effectLst>
                  <a:outerShdw blurRad="38100" dist="38100" dir="2700000" algn="tl">
                    <a:srgbClr val="000000">
                      <a:alpha val="43137"/>
                    </a:srgbClr>
                  </a:outerShdw>
                </a:effectLst>
                <a:latin typeface="宋体"/>
                <a:ea typeface="宋体"/>
              </a:rPr>
              <a:t>    </a:t>
            </a:r>
            <a:r>
              <a:rPr lang="en-US" altLang="zh-CN" sz="2000" b="1" dirty="0" smtClean="0">
                <a:solidFill>
                  <a:srgbClr val="000000"/>
                </a:solidFill>
                <a:effectLst>
                  <a:outerShdw blurRad="38100" dist="38100" dir="2700000" algn="tl">
                    <a:srgbClr val="000000">
                      <a:alpha val="43137"/>
                    </a:srgbClr>
                  </a:outerShdw>
                </a:effectLst>
                <a:latin typeface="宋体"/>
                <a:ea typeface="宋体"/>
              </a:rPr>
              <a:t>MOV   </a:t>
            </a:r>
            <a:r>
              <a:rPr lang="en-US" altLang="zh-CN" sz="2000" b="1" dirty="0">
                <a:solidFill>
                  <a:srgbClr val="000000"/>
                </a:solidFill>
                <a:effectLst>
                  <a:outerShdw blurRad="38100" dist="38100" dir="2700000" algn="tl">
                    <a:srgbClr val="000000">
                      <a:alpha val="43137"/>
                    </a:srgbClr>
                  </a:outerShdw>
                </a:effectLst>
                <a:latin typeface="宋体"/>
                <a:ea typeface="宋体"/>
              </a:rPr>
              <a:t>DS, AX                </a:t>
            </a:r>
            <a:r>
              <a:rPr lang="en-US" altLang="zh-CN" sz="2000" b="1" dirty="0" smtClean="0">
                <a:solidFill>
                  <a:srgbClr val="000000"/>
                </a:solidFill>
                <a:effectLst>
                  <a:outerShdw blurRad="38100" dist="38100" dir="2700000" algn="tl">
                    <a:srgbClr val="000000">
                      <a:alpha val="43137"/>
                    </a:srgbClr>
                  </a:outerShdw>
                </a:effectLst>
                <a:latin typeface="宋体"/>
                <a:ea typeface="宋体"/>
              </a:rPr>
              <a:t>;</a:t>
            </a:r>
            <a:r>
              <a:rPr lang="zh-CN" altLang="en-US" sz="2000" b="1" dirty="0" smtClean="0">
                <a:solidFill>
                  <a:srgbClr val="000000"/>
                </a:solidFill>
                <a:effectLst>
                  <a:outerShdw blurRad="38100" dist="38100" dir="2700000" algn="tl">
                    <a:srgbClr val="000000">
                      <a:alpha val="43137"/>
                    </a:srgbClr>
                  </a:outerShdw>
                </a:effectLst>
                <a:latin typeface="宋体"/>
                <a:ea typeface="宋体"/>
              </a:rPr>
              <a:t>当前数据段</a:t>
            </a:r>
            <a:r>
              <a:rPr lang="zh-CN" altLang="en-US" sz="2000" b="1" dirty="0">
                <a:solidFill>
                  <a:srgbClr val="000000"/>
                </a:solidFill>
                <a:effectLst>
                  <a:outerShdw blurRad="38100" dist="38100" dir="2700000" algn="tl">
                    <a:srgbClr val="000000">
                      <a:alpha val="43137"/>
                    </a:srgbClr>
                  </a:outerShdw>
                </a:effectLst>
                <a:latin typeface="宋体"/>
                <a:ea typeface="宋体"/>
              </a:rPr>
              <a:t>与代码段一致</a:t>
            </a:r>
          </a:p>
          <a:p>
            <a:pPr>
              <a:defRPr/>
            </a:pPr>
            <a:r>
              <a:rPr lang="zh-CN" altLang="en-US" sz="2000" b="1" dirty="0">
                <a:solidFill>
                  <a:srgbClr val="000000"/>
                </a:solidFill>
                <a:effectLst>
                  <a:outerShdw blurRad="38100" dist="38100" dir="2700000" algn="tl">
                    <a:srgbClr val="000000">
                      <a:alpha val="43137"/>
                    </a:srgbClr>
                  </a:outerShdw>
                </a:effectLst>
                <a:latin typeface="宋体"/>
                <a:ea typeface="宋体"/>
              </a:rPr>
              <a:t>    </a:t>
            </a:r>
            <a:r>
              <a:rPr lang="en-US" altLang="zh-CN" sz="2000" b="1" dirty="0" smtClean="0">
                <a:solidFill>
                  <a:srgbClr val="000000"/>
                </a:solidFill>
                <a:effectLst>
                  <a:outerShdw blurRad="38100" dist="38100" dir="2700000" algn="tl">
                    <a:srgbClr val="000000">
                      <a:alpha val="43137"/>
                    </a:srgbClr>
                  </a:outerShdw>
                </a:effectLst>
                <a:latin typeface="宋体"/>
                <a:ea typeface="宋体"/>
              </a:rPr>
              <a:t>;</a:t>
            </a:r>
            <a:endParaRPr lang="en-US" altLang="zh-CN" sz="2000" b="1" dirty="0">
              <a:solidFill>
                <a:srgbClr val="000000"/>
              </a:solidFill>
              <a:effectLst>
                <a:outerShdw blurRad="38100" dist="38100" dir="2700000" algn="tl">
                  <a:srgbClr val="000000">
                    <a:alpha val="43137"/>
                  </a:srgbClr>
                </a:outerShdw>
              </a:effectLst>
              <a:latin typeface="宋体"/>
              <a:ea typeface="宋体"/>
            </a:endParaRPr>
          </a:p>
          <a:p>
            <a:pPr>
              <a:defRPr/>
            </a:pPr>
            <a:r>
              <a:rPr lang="en-US" altLang="zh-CN" sz="2000" b="1" dirty="0">
                <a:solidFill>
                  <a:srgbClr val="000000"/>
                </a:solidFill>
                <a:effectLst>
                  <a:outerShdw blurRad="38100" dist="38100" dir="2700000" algn="tl">
                    <a:srgbClr val="000000">
                      <a:alpha val="43137"/>
                    </a:srgbClr>
                  </a:outerShdw>
                </a:effectLst>
                <a:latin typeface="宋体"/>
                <a:ea typeface="宋体"/>
              </a:rPr>
              <a:t>    </a:t>
            </a:r>
            <a:r>
              <a:rPr lang="en-US" altLang="zh-CN" sz="2000" b="1" dirty="0" smtClean="0">
                <a:solidFill>
                  <a:srgbClr val="000000"/>
                </a:solidFill>
                <a:effectLst>
                  <a:outerShdw blurRad="38100" dist="38100" dir="2700000" algn="tl">
                    <a:srgbClr val="000000">
                      <a:alpha val="43137"/>
                    </a:srgbClr>
                  </a:outerShdw>
                </a:effectLst>
                <a:latin typeface="宋体"/>
                <a:ea typeface="宋体"/>
              </a:rPr>
              <a:t>MOV   </a:t>
            </a:r>
            <a:r>
              <a:rPr lang="en-US" altLang="zh-CN" sz="2000" b="1" dirty="0">
                <a:solidFill>
                  <a:srgbClr val="000000"/>
                </a:solidFill>
                <a:effectLst>
                  <a:outerShdw blurRad="38100" dist="38100" dir="2700000" algn="tl">
                    <a:srgbClr val="000000">
                      <a:alpha val="43137"/>
                    </a:srgbClr>
                  </a:outerShdw>
                </a:effectLst>
                <a:latin typeface="宋体"/>
                <a:ea typeface="宋体"/>
              </a:rPr>
              <a:t>BH, 0                 ;</a:t>
            </a:r>
            <a:r>
              <a:rPr lang="zh-CN" altLang="en-US" sz="2000" b="1" dirty="0">
                <a:solidFill>
                  <a:srgbClr val="000000"/>
                </a:solidFill>
                <a:effectLst>
                  <a:outerShdw blurRad="38100" dist="38100" dir="2700000" algn="tl">
                    <a:srgbClr val="000000">
                      <a:alpha val="43137"/>
                    </a:srgbClr>
                  </a:outerShdw>
                </a:effectLst>
                <a:latin typeface="宋体"/>
                <a:ea typeface="宋体"/>
              </a:rPr>
              <a:t>指定显示页</a:t>
            </a:r>
            <a:r>
              <a:rPr lang="en-US" altLang="zh-CN" sz="2000" b="1" dirty="0">
                <a:solidFill>
                  <a:srgbClr val="000000"/>
                </a:solidFill>
                <a:effectLst>
                  <a:outerShdw blurRad="38100" dist="38100" dir="2700000" algn="tl">
                    <a:srgbClr val="000000">
                      <a:alpha val="43137"/>
                    </a:srgbClr>
                  </a:outerShdw>
                </a:effectLst>
                <a:latin typeface="宋体"/>
                <a:ea typeface="宋体"/>
              </a:rPr>
              <a:t>0</a:t>
            </a:r>
          </a:p>
          <a:p>
            <a:pPr>
              <a:defRPr/>
            </a:pPr>
            <a:r>
              <a:rPr lang="en-US" altLang="zh-CN" sz="2000" b="1" dirty="0">
                <a:solidFill>
                  <a:srgbClr val="000000"/>
                </a:solidFill>
                <a:effectLst>
                  <a:outerShdw blurRad="38100" dist="38100" dir="2700000" algn="tl">
                    <a:srgbClr val="000000">
                      <a:alpha val="43137"/>
                    </a:srgbClr>
                  </a:outerShdw>
                </a:effectLst>
                <a:latin typeface="宋体"/>
                <a:ea typeface="宋体"/>
              </a:rPr>
              <a:t>    </a:t>
            </a:r>
            <a:r>
              <a:rPr lang="en-US" altLang="zh-CN" sz="2000" b="1" dirty="0" smtClean="0">
                <a:solidFill>
                  <a:srgbClr val="000000"/>
                </a:solidFill>
                <a:effectLst>
                  <a:outerShdw blurRad="38100" dist="38100" dir="2700000" algn="tl">
                    <a:srgbClr val="000000">
                      <a:alpha val="43137"/>
                    </a:srgbClr>
                  </a:outerShdw>
                </a:effectLst>
                <a:latin typeface="宋体"/>
                <a:ea typeface="宋体"/>
              </a:rPr>
              <a:t>MOV   </a:t>
            </a:r>
            <a:r>
              <a:rPr lang="en-US" altLang="zh-CN" sz="2000" b="1" dirty="0">
                <a:solidFill>
                  <a:srgbClr val="000000"/>
                </a:solidFill>
                <a:effectLst>
                  <a:outerShdw blurRad="38100" dist="38100" dir="2700000" algn="tl">
                    <a:srgbClr val="000000">
                      <a:alpha val="43137"/>
                    </a:srgbClr>
                  </a:outerShdw>
                </a:effectLst>
                <a:latin typeface="宋体"/>
                <a:ea typeface="宋体"/>
              </a:rPr>
              <a:t>DH, 5                 ;</a:t>
            </a:r>
            <a:r>
              <a:rPr lang="zh-CN" altLang="en-US" sz="2000" b="1" dirty="0">
                <a:solidFill>
                  <a:srgbClr val="000000"/>
                </a:solidFill>
                <a:effectLst>
                  <a:outerShdw blurRad="38100" dist="38100" dir="2700000" algn="tl">
                    <a:srgbClr val="000000">
                      <a:alpha val="43137"/>
                    </a:srgbClr>
                  </a:outerShdw>
                </a:effectLst>
                <a:latin typeface="宋体"/>
                <a:ea typeface="宋体"/>
              </a:rPr>
              <a:t>光标行号</a:t>
            </a:r>
          </a:p>
          <a:p>
            <a:pPr>
              <a:defRPr/>
            </a:pPr>
            <a:r>
              <a:rPr lang="zh-CN" altLang="en-US" sz="2000" b="1" dirty="0">
                <a:solidFill>
                  <a:srgbClr val="000000"/>
                </a:solidFill>
                <a:effectLst>
                  <a:outerShdw blurRad="38100" dist="38100" dir="2700000" algn="tl">
                    <a:srgbClr val="000000">
                      <a:alpha val="43137"/>
                    </a:srgbClr>
                  </a:outerShdw>
                </a:effectLst>
                <a:latin typeface="宋体"/>
                <a:ea typeface="宋体"/>
              </a:rPr>
              <a:t>    </a:t>
            </a:r>
            <a:r>
              <a:rPr lang="en-US" altLang="zh-CN" sz="2000" b="1" dirty="0" smtClean="0">
                <a:solidFill>
                  <a:srgbClr val="000000"/>
                </a:solidFill>
                <a:effectLst>
                  <a:outerShdw blurRad="38100" dist="38100" dir="2700000" algn="tl">
                    <a:srgbClr val="000000">
                      <a:alpha val="43137"/>
                    </a:srgbClr>
                  </a:outerShdw>
                </a:effectLst>
                <a:latin typeface="宋体"/>
                <a:ea typeface="宋体"/>
              </a:rPr>
              <a:t>MOV   </a:t>
            </a:r>
            <a:r>
              <a:rPr lang="en-US" altLang="zh-CN" sz="2000" b="1" dirty="0">
                <a:solidFill>
                  <a:srgbClr val="000000"/>
                </a:solidFill>
                <a:effectLst>
                  <a:outerShdw blurRad="38100" dist="38100" dir="2700000" algn="tl">
                    <a:srgbClr val="000000">
                      <a:alpha val="43137"/>
                    </a:srgbClr>
                  </a:outerShdw>
                </a:effectLst>
                <a:latin typeface="宋体"/>
                <a:ea typeface="宋体"/>
              </a:rPr>
              <a:t>DL, 8                 ;</a:t>
            </a:r>
            <a:r>
              <a:rPr lang="zh-CN" altLang="en-US" sz="2000" b="1" dirty="0">
                <a:solidFill>
                  <a:srgbClr val="000000"/>
                </a:solidFill>
                <a:effectLst>
                  <a:outerShdw blurRad="38100" dist="38100" dir="2700000" algn="tl">
                    <a:srgbClr val="000000">
                      <a:alpha val="43137"/>
                    </a:srgbClr>
                  </a:outerShdw>
                </a:effectLst>
                <a:latin typeface="宋体"/>
                <a:ea typeface="宋体"/>
              </a:rPr>
              <a:t>光标列号</a:t>
            </a:r>
          </a:p>
          <a:p>
            <a:pPr>
              <a:defRPr/>
            </a:pPr>
            <a:r>
              <a:rPr lang="zh-CN" altLang="en-US" sz="2000" b="1" dirty="0">
                <a:solidFill>
                  <a:srgbClr val="000000"/>
                </a:solidFill>
                <a:effectLst>
                  <a:outerShdw blurRad="38100" dist="38100" dir="2700000" algn="tl">
                    <a:srgbClr val="000000">
                      <a:alpha val="43137"/>
                    </a:srgbClr>
                  </a:outerShdw>
                </a:effectLst>
                <a:latin typeface="宋体"/>
                <a:ea typeface="宋体"/>
              </a:rPr>
              <a:t>    </a:t>
            </a:r>
            <a:r>
              <a:rPr lang="en-US" altLang="zh-CN" sz="2000" b="1" dirty="0" smtClean="0">
                <a:solidFill>
                  <a:srgbClr val="0000FF"/>
                </a:solidFill>
                <a:effectLst>
                  <a:outerShdw blurRad="38100" dist="38100" dir="2700000" algn="tl">
                    <a:srgbClr val="000000">
                      <a:alpha val="43137"/>
                    </a:srgbClr>
                  </a:outerShdw>
                </a:effectLst>
                <a:latin typeface="宋体"/>
                <a:ea typeface="宋体"/>
              </a:rPr>
              <a:t>MOV   </a:t>
            </a:r>
            <a:r>
              <a:rPr lang="en-US" altLang="zh-CN" sz="2000" b="1" dirty="0">
                <a:solidFill>
                  <a:srgbClr val="0000FF"/>
                </a:solidFill>
                <a:effectLst>
                  <a:outerShdw blurRad="38100" dist="38100" dir="2700000" algn="tl">
                    <a:srgbClr val="000000">
                      <a:alpha val="43137"/>
                    </a:srgbClr>
                  </a:outerShdw>
                </a:effectLst>
                <a:latin typeface="宋体"/>
                <a:ea typeface="宋体"/>
              </a:rPr>
              <a:t>AH, 2</a:t>
            </a:r>
          </a:p>
          <a:p>
            <a:pPr>
              <a:defRPr/>
            </a:pPr>
            <a:r>
              <a:rPr lang="en-US" altLang="zh-CN" sz="2000" b="1" dirty="0">
                <a:solidFill>
                  <a:srgbClr val="000000"/>
                </a:solidFill>
                <a:effectLst>
                  <a:outerShdw blurRad="38100" dist="38100" dir="2700000" algn="tl">
                    <a:srgbClr val="000000">
                      <a:alpha val="43137"/>
                    </a:srgbClr>
                  </a:outerShdw>
                </a:effectLst>
                <a:latin typeface="宋体"/>
                <a:ea typeface="宋体"/>
              </a:rPr>
              <a:t>    </a:t>
            </a:r>
            <a:r>
              <a:rPr lang="en-US" altLang="zh-CN" sz="2000" b="1" dirty="0" smtClean="0">
                <a:solidFill>
                  <a:srgbClr val="0000FF"/>
                </a:solidFill>
                <a:effectLst>
                  <a:outerShdw blurRad="38100" dist="38100" dir="2700000" algn="tl">
                    <a:srgbClr val="000000">
                      <a:alpha val="43137"/>
                    </a:srgbClr>
                  </a:outerShdw>
                </a:effectLst>
                <a:latin typeface="宋体"/>
                <a:ea typeface="宋体"/>
              </a:rPr>
              <a:t>INT   </a:t>
            </a:r>
            <a:r>
              <a:rPr lang="en-US" altLang="zh-CN" sz="2000" b="1" dirty="0">
                <a:solidFill>
                  <a:srgbClr val="0000FF"/>
                </a:solidFill>
                <a:effectLst>
                  <a:outerShdw blurRad="38100" dist="38100" dir="2700000" algn="tl">
                    <a:srgbClr val="000000">
                      <a:alpha val="43137"/>
                    </a:srgbClr>
                  </a:outerShdw>
                </a:effectLst>
                <a:latin typeface="宋体"/>
                <a:ea typeface="宋体"/>
              </a:rPr>
              <a:t>10H</a:t>
            </a:r>
          </a:p>
          <a:p>
            <a:pPr>
              <a:defRPr/>
            </a:pPr>
            <a:r>
              <a:rPr lang="en-US" altLang="zh-CN" sz="2000" b="1" dirty="0">
                <a:solidFill>
                  <a:srgbClr val="000000"/>
                </a:solidFill>
                <a:effectLst>
                  <a:outerShdw blurRad="38100" dist="38100" dir="2700000" algn="tl">
                    <a:srgbClr val="000000">
                      <a:alpha val="43137"/>
                    </a:srgbClr>
                  </a:outerShdw>
                </a:effectLst>
                <a:latin typeface="宋体"/>
                <a:ea typeface="宋体"/>
              </a:rPr>
              <a:t>    </a:t>
            </a:r>
            <a:r>
              <a:rPr lang="en-US" altLang="zh-CN" sz="2000" b="1" dirty="0" smtClean="0">
                <a:solidFill>
                  <a:srgbClr val="000000"/>
                </a:solidFill>
                <a:effectLst>
                  <a:outerShdw blurRad="38100" dist="38100" dir="2700000" algn="tl">
                    <a:srgbClr val="000000">
                      <a:alpha val="43137"/>
                    </a:srgbClr>
                  </a:outerShdw>
                </a:effectLst>
                <a:latin typeface="宋体"/>
                <a:ea typeface="宋体"/>
              </a:rPr>
              <a:t>;</a:t>
            </a:r>
            <a:endParaRPr lang="en-US" altLang="zh-CN" sz="2000" b="1" dirty="0">
              <a:solidFill>
                <a:srgbClr val="000000"/>
              </a:solidFill>
              <a:effectLst>
                <a:outerShdw blurRad="38100" dist="38100" dir="2700000" algn="tl">
                  <a:srgbClr val="000000">
                    <a:alpha val="43137"/>
                  </a:srgbClr>
                </a:outerShdw>
              </a:effectLst>
              <a:latin typeface="宋体"/>
              <a:ea typeface="宋体"/>
            </a:endParaRPr>
          </a:p>
        </p:txBody>
      </p:sp>
      <p:sp>
        <p:nvSpPr>
          <p:cNvPr id="11" name="矩形 10"/>
          <p:cNvSpPr/>
          <p:nvPr/>
        </p:nvSpPr>
        <p:spPr>
          <a:xfrm>
            <a:off x="611187" y="1642337"/>
            <a:ext cx="7921625" cy="490519"/>
          </a:xfrm>
          <a:prstGeom prst="rect">
            <a:avLst/>
          </a:prstGeom>
        </p:spPr>
        <p:txBody>
          <a:bodyPr wrap="square">
            <a:spAutoFit/>
          </a:bodyPr>
          <a:lstStyle/>
          <a:p>
            <a:pPr marL="342900" indent="-342900">
              <a:lnSpc>
                <a:spcPts val="3600"/>
              </a:lnSpc>
              <a:buFont typeface="Wingdings" pitchFamily="2" charset="2"/>
              <a:buChar char="ü"/>
              <a:defRPr/>
            </a:pPr>
            <a:r>
              <a:rPr lang="zh-CN" altLang="en-US" sz="2400" b="1" dirty="0" smtClean="0">
                <a:solidFill>
                  <a:srgbClr val="0000FF"/>
                </a:solidFill>
                <a:effectLst>
                  <a:outerShdw blurRad="38100" dist="38100" dir="2700000" algn="tl">
                    <a:srgbClr val="000000">
                      <a:alpha val="43137"/>
                    </a:srgbClr>
                  </a:outerShdw>
                </a:effectLst>
                <a:latin typeface="+mn-ea"/>
                <a:ea typeface="+mn-ea"/>
              </a:rPr>
              <a:t>源程序</a:t>
            </a:r>
            <a:endParaRPr lang="en-US" altLang="zh-CN" sz="2400" b="1" dirty="0" smtClean="0">
              <a:solidFill>
                <a:srgbClr val="0000FF"/>
              </a:solidFill>
              <a:effectLst>
                <a:outerShdw blurRad="38100" dist="38100" dir="2700000" algn="tl">
                  <a:srgbClr val="000000">
                    <a:alpha val="43137"/>
                  </a:srgbClr>
                </a:outerShdw>
              </a:effectLst>
              <a:latin typeface="+mn-ea"/>
              <a:ea typeface="+mn-ea"/>
            </a:endParaRPr>
          </a:p>
        </p:txBody>
      </p:sp>
      <p:sp>
        <p:nvSpPr>
          <p:cNvPr id="12" name="圆角矩形标注 11"/>
          <p:cNvSpPr/>
          <p:nvPr/>
        </p:nvSpPr>
        <p:spPr>
          <a:xfrm>
            <a:off x="2915816" y="1652001"/>
            <a:ext cx="3816424" cy="621650"/>
          </a:xfrm>
          <a:prstGeom prst="wedgeRoundRectCallout">
            <a:avLst>
              <a:gd name="adj1" fmla="val -46459"/>
              <a:gd name="adj2" fmla="val 386560"/>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smtClean="0">
                <a:solidFill>
                  <a:srgbClr val="0000FF"/>
                </a:solidFill>
                <a:effectLst>
                  <a:outerShdw blurRad="38100" dist="38100" dir="2700000" algn="tl">
                    <a:srgbClr val="000000">
                      <a:alpha val="43137"/>
                    </a:srgbClr>
                  </a:outerShdw>
                </a:effectLst>
                <a:latin typeface="+mn-ea"/>
              </a:rPr>
              <a:t>首先，设定光标到期望的位置</a:t>
            </a:r>
            <a:endParaRPr lang="zh-CN" altLang="en-US" sz="2000" b="1" dirty="0">
              <a:solidFill>
                <a:srgbClr val="0000FF"/>
              </a:solidFill>
              <a:effectLst>
                <a:outerShdw blurRad="38100" dist="38100" dir="2700000" algn="tl">
                  <a:srgbClr val="000000">
                    <a:alpha val="43137"/>
                  </a:srgbClr>
                </a:outerShdw>
              </a:effectLst>
              <a:latin typeface="+mn-ea"/>
            </a:endParaRPr>
          </a:p>
        </p:txBody>
      </p:sp>
      <p:sp>
        <p:nvSpPr>
          <p:cNvPr id="13" name="矩形标注 12"/>
          <p:cNvSpPr/>
          <p:nvPr/>
        </p:nvSpPr>
        <p:spPr>
          <a:xfrm>
            <a:off x="2987824" y="5805264"/>
            <a:ext cx="3024336" cy="504055"/>
          </a:xfrm>
          <a:prstGeom prst="wedgeRectCallout">
            <a:avLst>
              <a:gd name="adj1" fmla="val -49755"/>
              <a:gd name="adj2" fmla="val -90693"/>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smtClean="0">
                <a:solidFill>
                  <a:srgbClr val="0000FF"/>
                </a:solidFill>
                <a:effectLst>
                  <a:outerShdw blurRad="38100" dist="38100" dir="2700000" algn="tl">
                    <a:srgbClr val="000000">
                      <a:alpha val="43137"/>
                    </a:srgbClr>
                  </a:outerShdw>
                </a:effectLst>
              </a:rPr>
              <a:t>设定光标位置</a:t>
            </a:r>
            <a:endParaRPr lang="en-US" altLang="zh-CN" b="1" dirty="0" smtClean="0">
              <a:solidFill>
                <a:srgbClr val="0000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3471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title"/>
          </p:nvPr>
        </p:nvSpPr>
        <p:spPr>
          <a:xfrm>
            <a:off x="539750" y="260350"/>
            <a:ext cx="8281988" cy="647700"/>
          </a:xfrm>
        </p:spPr>
        <p:txBody>
          <a:bodyPr/>
          <a:lstStyle/>
          <a:p>
            <a:pPr eaLnBrk="1" hangingPunct="1"/>
            <a:r>
              <a:rPr lang="en-US" altLang="zh-CN" b="1" dirty="0" smtClean="0">
                <a:solidFill>
                  <a:srgbClr val="0000FF"/>
                </a:solidFill>
              </a:rPr>
              <a:t>7.3.3</a:t>
            </a:r>
            <a:r>
              <a:rPr lang="zh-CN" altLang="en-US" b="1" dirty="0" smtClean="0">
                <a:solidFill>
                  <a:srgbClr val="0000FF"/>
                </a:solidFill>
              </a:rPr>
              <a:t>  主引导记录示例</a:t>
            </a:r>
            <a:endParaRPr lang="zh-CN" altLang="en-US" dirty="0" smtClean="0"/>
          </a:p>
        </p:txBody>
      </p:sp>
      <p:sp>
        <p:nvSpPr>
          <p:cNvPr id="7"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主引导记录示例</a:t>
            </a:r>
            <a:endParaRPr lang="zh-CN" altLang="en-US" sz="2800" b="1" dirty="0">
              <a:solidFill>
                <a:srgbClr val="0000FF"/>
              </a:solidFill>
            </a:endParaRPr>
          </a:p>
        </p:txBody>
      </p:sp>
      <p:sp>
        <p:nvSpPr>
          <p:cNvPr id="10" name="矩形 9"/>
          <p:cNvSpPr/>
          <p:nvPr/>
        </p:nvSpPr>
        <p:spPr>
          <a:xfrm>
            <a:off x="640863" y="2204864"/>
            <a:ext cx="8283575" cy="4401205"/>
          </a:xfrm>
          <a:prstGeom prst="rect">
            <a:avLst/>
          </a:prstGeom>
        </p:spPr>
        <p:txBody>
          <a:bodyPr wrap="square">
            <a:spAutoFit/>
          </a:bodyPr>
          <a:lstStyle/>
          <a:p>
            <a:pPr>
              <a:defRPr/>
            </a:pPr>
            <a:r>
              <a:rPr lang="en-US" altLang="zh-CN" sz="2000" b="1" dirty="0" smtClean="0">
                <a:solidFill>
                  <a:srgbClr val="000000"/>
                </a:solidFill>
                <a:effectLst>
                  <a:outerShdw blurRad="38100" dist="38100" dir="2700000" algn="tl">
                    <a:srgbClr val="000000">
                      <a:alpha val="43137"/>
                    </a:srgbClr>
                  </a:outerShdw>
                </a:effectLst>
                <a:latin typeface="宋体"/>
                <a:ea typeface="宋体"/>
              </a:rPr>
              <a:t>    CLD                         </a:t>
            </a:r>
            <a:r>
              <a:rPr lang="en-US" altLang="zh-CN" sz="2000" b="1" dirty="0">
                <a:solidFill>
                  <a:srgbClr val="000000"/>
                </a:solidFill>
                <a:effectLst>
                  <a:outerShdw blurRad="38100" dist="38100" dir="2700000" algn="tl">
                    <a:srgbClr val="000000">
                      <a:alpha val="43137"/>
                    </a:srgbClr>
                  </a:outerShdw>
                </a:effectLst>
                <a:latin typeface="宋体"/>
                <a:ea typeface="宋体"/>
              </a:rPr>
              <a:t>;</a:t>
            </a:r>
            <a:r>
              <a:rPr lang="zh-CN" altLang="en-US" sz="2000" b="1" dirty="0">
                <a:solidFill>
                  <a:srgbClr val="000000"/>
                </a:solidFill>
                <a:effectLst>
                  <a:outerShdw blurRad="38100" dist="38100" dir="2700000" algn="tl">
                    <a:srgbClr val="000000">
                      <a:alpha val="43137"/>
                    </a:srgbClr>
                  </a:outerShdw>
                </a:effectLst>
                <a:latin typeface="宋体"/>
                <a:ea typeface="宋体"/>
              </a:rPr>
              <a:t>字符串操作方向</a:t>
            </a:r>
          </a:p>
          <a:p>
            <a:pPr>
              <a:defRPr/>
            </a:pPr>
            <a:r>
              <a:rPr lang="zh-CN" altLang="en-US" sz="2000" b="1" dirty="0">
                <a:solidFill>
                  <a:srgbClr val="000000"/>
                </a:solidFill>
                <a:effectLst>
                  <a:outerShdw blurRad="38100" dist="38100" dir="2700000" algn="tl">
                    <a:srgbClr val="000000">
                      <a:alpha val="43137"/>
                    </a:srgbClr>
                  </a:outerShdw>
                </a:effectLst>
                <a:latin typeface="宋体"/>
                <a:ea typeface="宋体"/>
              </a:rPr>
              <a:t>    </a:t>
            </a:r>
            <a:r>
              <a:rPr lang="en-US" altLang="zh-CN" sz="2000" b="1" dirty="0" smtClean="0">
                <a:solidFill>
                  <a:srgbClr val="0000FF"/>
                </a:solidFill>
                <a:effectLst>
                  <a:outerShdw blurRad="38100" dist="38100" dir="2700000" algn="tl">
                    <a:srgbClr val="000000">
                      <a:alpha val="43137"/>
                    </a:srgbClr>
                  </a:outerShdw>
                </a:effectLst>
                <a:latin typeface="宋体"/>
                <a:ea typeface="宋体"/>
              </a:rPr>
              <a:t>MOV   </a:t>
            </a:r>
            <a:r>
              <a:rPr lang="en-US" altLang="zh-CN" sz="2000" b="1" dirty="0">
                <a:solidFill>
                  <a:srgbClr val="0000FF"/>
                </a:solidFill>
                <a:effectLst>
                  <a:outerShdw blurRad="38100" dist="38100" dir="2700000" algn="tl">
                    <a:srgbClr val="000000">
                      <a:alpha val="43137"/>
                    </a:srgbClr>
                  </a:outerShdw>
                </a:effectLst>
                <a:latin typeface="宋体"/>
                <a:ea typeface="宋体"/>
              </a:rPr>
              <a:t>SI, hello             ;</a:t>
            </a:r>
            <a:r>
              <a:rPr lang="zh-CN" altLang="en-US" sz="2000" b="1" dirty="0">
                <a:solidFill>
                  <a:srgbClr val="0000FF"/>
                </a:solidFill>
                <a:effectLst>
                  <a:outerShdw blurRad="38100" dist="38100" dir="2700000" algn="tl">
                    <a:srgbClr val="000000">
                      <a:alpha val="43137"/>
                    </a:srgbClr>
                  </a:outerShdw>
                </a:effectLst>
                <a:latin typeface="宋体"/>
                <a:ea typeface="宋体"/>
              </a:rPr>
              <a:t>指向字符串首（代码段的相对地址）</a:t>
            </a:r>
          </a:p>
          <a:p>
            <a:pPr>
              <a:defRPr/>
            </a:pPr>
            <a:r>
              <a:rPr lang="zh-CN" altLang="en-US" sz="2000" b="1" dirty="0">
                <a:solidFill>
                  <a:srgbClr val="0000FF"/>
                </a:solidFill>
                <a:effectLst>
                  <a:outerShdw blurRad="38100" dist="38100" dir="2700000" algn="tl">
                    <a:srgbClr val="000000">
                      <a:alpha val="43137"/>
                    </a:srgbClr>
                  </a:outerShdw>
                </a:effectLst>
                <a:latin typeface="宋体"/>
                <a:ea typeface="宋体"/>
              </a:rPr>
              <a:t>    </a:t>
            </a:r>
            <a:r>
              <a:rPr lang="en-US" altLang="zh-CN" sz="2000" b="1" dirty="0" smtClean="0">
                <a:solidFill>
                  <a:srgbClr val="0000FF"/>
                </a:solidFill>
                <a:effectLst>
                  <a:outerShdw blurRad="38100" dist="38100" dir="2700000" algn="tl">
                    <a:srgbClr val="000000">
                      <a:alpha val="43137"/>
                    </a:srgbClr>
                  </a:outerShdw>
                </a:effectLst>
                <a:latin typeface="宋体"/>
                <a:ea typeface="宋体"/>
              </a:rPr>
              <a:t>ADD   </a:t>
            </a:r>
            <a:r>
              <a:rPr lang="en-US" altLang="zh-CN" sz="2000" b="1" dirty="0">
                <a:solidFill>
                  <a:srgbClr val="0000FF"/>
                </a:solidFill>
                <a:effectLst>
                  <a:outerShdw blurRad="38100" dist="38100" dir="2700000" algn="tl">
                    <a:srgbClr val="000000">
                      <a:alpha val="43137"/>
                    </a:srgbClr>
                  </a:outerShdw>
                </a:effectLst>
                <a:latin typeface="宋体"/>
                <a:ea typeface="宋体"/>
              </a:rPr>
              <a:t>SI, 7C00H             ;</a:t>
            </a:r>
            <a:r>
              <a:rPr lang="zh-CN" altLang="en-US" sz="2000" b="1" dirty="0">
                <a:solidFill>
                  <a:srgbClr val="0000FF"/>
                </a:solidFill>
                <a:effectLst>
                  <a:outerShdw blurRad="38100" dist="38100" dir="2700000" algn="tl">
                    <a:srgbClr val="000000">
                      <a:alpha val="43137"/>
                    </a:srgbClr>
                  </a:outerShdw>
                </a:effectLst>
                <a:latin typeface="宋体"/>
                <a:ea typeface="宋体"/>
              </a:rPr>
              <a:t>指向字符串首（内存中的固定地址）</a:t>
            </a:r>
          </a:p>
          <a:p>
            <a:pPr>
              <a:defRPr/>
            </a:pPr>
            <a:r>
              <a:rPr lang="en-US" altLang="zh-CN" sz="2000" b="1" dirty="0" smtClean="0">
                <a:solidFill>
                  <a:srgbClr val="000000"/>
                </a:solidFill>
                <a:effectLst>
                  <a:outerShdw blurRad="38100" dist="38100" dir="2700000" algn="tl">
                    <a:srgbClr val="000000">
                      <a:alpha val="43137"/>
                    </a:srgbClr>
                  </a:outerShdw>
                </a:effectLst>
                <a:latin typeface="宋体"/>
                <a:ea typeface="宋体"/>
              </a:rPr>
              <a:t>LAB1</a:t>
            </a:r>
            <a:r>
              <a:rPr lang="en-US" altLang="zh-CN" sz="2000" b="1" dirty="0">
                <a:solidFill>
                  <a:srgbClr val="000000"/>
                </a:solidFill>
                <a:effectLst>
                  <a:outerShdw blurRad="38100" dist="38100" dir="2700000" algn="tl">
                    <a:srgbClr val="000000">
                      <a:alpha val="43137"/>
                    </a:srgbClr>
                  </a:outerShdw>
                </a:effectLst>
                <a:latin typeface="宋体"/>
                <a:ea typeface="宋体"/>
              </a:rPr>
              <a:t>:</a:t>
            </a:r>
          </a:p>
          <a:p>
            <a:pPr>
              <a:defRPr/>
            </a:pPr>
            <a:r>
              <a:rPr lang="en-US" altLang="zh-CN" sz="2000" b="1" dirty="0">
                <a:solidFill>
                  <a:srgbClr val="000000"/>
                </a:solidFill>
                <a:effectLst>
                  <a:outerShdw blurRad="38100" dist="38100" dir="2700000" algn="tl">
                    <a:srgbClr val="000000">
                      <a:alpha val="43137"/>
                    </a:srgbClr>
                  </a:outerShdw>
                </a:effectLst>
                <a:latin typeface="宋体"/>
                <a:ea typeface="宋体"/>
              </a:rPr>
              <a:t>    </a:t>
            </a:r>
            <a:r>
              <a:rPr lang="en-US" altLang="zh-CN" sz="2000" b="1" dirty="0" smtClean="0">
                <a:solidFill>
                  <a:srgbClr val="000000"/>
                </a:solidFill>
                <a:effectLst>
                  <a:outerShdw blurRad="38100" dist="38100" dir="2700000" algn="tl">
                    <a:srgbClr val="000000">
                      <a:alpha val="43137"/>
                    </a:srgbClr>
                  </a:outerShdw>
                </a:effectLst>
                <a:latin typeface="宋体"/>
                <a:ea typeface="宋体"/>
              </a:rPr>
              <a:t>LODSB                       </a:t>
            </a:r>
            <a:r>
              <a:rPr lang="en-US" altLang="zh-CN" sz="2000" b="1" dirty="0">
                <a:solidFill>
                  <a:srgbClr val="000000"/>
                </a:solidFill>
                <a:effectLst>
                  <a:outerShdw blurRad="38100" dist="38100" dir="2700000" algn="tl">
                    <a:srgbClr val="000000">
                      <a:alpha val="43137"/>
                    </a:srgbClr>
                  </a:outerShdw>
                </a:effectLst>
                <a:latin typeface="宋体"/>
                <a:ea typeface="宋体"/>
              </a:rPr>
              <a:t>;</a:t>
            </a:r>
            <a:r>
              <a:rPr lang="zh-CN" altLang="en-US" sz="2000" b="1" dirty="0">
                <a:solidFill>
                  <a:srgbClr val="000000"/>
                </a:solidFill>
                <a:effectLst>
                  <a:outerShdw blurRad="38100" dist="38100" dir="2700000" algn="tl">
                    <a:srgbClr val="000000">
                      <a:alpha val="43137"/>
                    </a:srgbClr>
                  </a:outerShdw>
                </a:effectLst>
                <a:latin typeface="宋体"/>
                <a:ea typeface="宋体"/>
              </a:rPr>
              <a:t>取一个字符</a:t>
            </a:r>
          </a:p>
          <a:p>
            <a:pPr>
              <a:defRPr/>
            </a:pPr>
            <a:r>
              <a:rPr lang="zh-CN" altLang="en-US" sz="2000" b="1" dirty="0">
                <a:solidFill>
                  <a:srgbClr val="000000"/>
                </a:solidFill>
                <a:effectLst>
                  <a:outerShdw blurRad="38100" dist="38100" dir="2700000" algn="tl">
                    <a:srgbClr val="000000">
                      <a:alpha val="43137"/>
                    </a:srgbClr>
                  </a:outerShdw>
                </a:effectLst>
                <a:latin typeface="宋体"/>
                <a:ea typeface="宋体"/>
              </a:rPr>
              <a:t>    </a:t>
            </a:r>
            <a:r>
              <a:rPr lang="en-US" altLang="zh-CN" sz="2000" b="1" dirty="0" smtClean="0">
                <a:solidFill>
                  <a:srgbClr val="000000"/>
                </a:solidFill>
                <a:effectLst>
                  <a:outerShdw blurRad="38100" dist="38100" dir="2700000" algn="tl">
                    <a:srgbClr val="000000">
                      <a:alpha val="43137"/>
                    </a:srgbClr>
                  </a:outerShdw>
                </a:effectLst>
                <a:latin typeface="宋体"/>
                <a:ea typeface="宋体"/>
              </a:rPr>
              <a:t>OR    </a:t>
            </a:r>
            <a:r>
              <a:rPr lang="en-US" altLang="zh-CN" sz="2000" b="1" dirty="0">
                <a:solidFill>
                  <a:srgbClr val="000000"/>
                </a:solidFill>
                <a:effectLst>
                  <a:outerShdw blurRad="38100" dist="38100" dir="2700000" algn="tl">
                    <a:srgbClr val="000000">
                      <a:alpha val="43137"/>
                    </a:srgbClr>
                  </a:outerShdw>
                </a:effectLst>
                <a:latin typeface="宋体"/>
                <a:ea typeface="宋体"/>
              </a:rPr>
              <a:t>AL, AL                ;</a:t>
            </a:r>
            <a:r>
              <a:rPr lang="zh-CN" altLang="en-US" sz="2000" b="1" dirty="0">
                <a:solidFill>
                  <a:srgbClr val="000000"/>
                </a:solidFill>
                <a:effectLst>
                  <a:outerShdw blurRad="38100" dist="38100" dir="2700000" algn="tl">
                    <a:srgbClr val="000000">
                      <a:alpha val="43137"/>
                    </a:srgbClr>
                  </a:outerShdw>
                </a:effectLst>
                <a:latin typeface="宋体"/>
                <a:ea typeface="宋体"/>
              </a:rPr>
              <a:t>判断结束标记</a:t>
            </a:r>
          </a:p>
          <a:p>
            <a:pPr>
              <a:defRPr/>
            </a:pPr>
            <a:r>
              <a:rPr lang="zh-CN" altLang="en-US" sz="2000" b="1" dirty="0">
                <a:solidFill>
                  <a:srgbClr val="000000"/>
                </a:solidFill>
                <a:effectLst>
                  <a:outerShdw blurRad="38100" dist="38100" dir="2700000" algn="tl">
                    <a:srgbClr val="000000">
                      <a:alpha val="43137"/>
                    </a:srgbClr>
                  </a:outerShdw>
                </a:effectLst>
                <a:latin typeface="宋体"/>
                <a:ea typeface="宋体"/>
              </a:rPr>
              <a:t>    </a:t>
            </a:r>
            <a:r>
              <a:rPr lang="en-US" altLang="zh-CN" sz="2000" b="1" dirty="0" smtClean="0">
                <a:solidFill>
                  <a:srgbClr val="000000"/>
                </a:solidFill>
                <a:effectLst>
                  <a:outerShdw blurRad="38100" dist="38100" dir="2700000" algn="tl">
                    <a:srgbClr val="000000">
                      <a:alpha val="43137"/>
                    </a:srgbClr>
                  </a:outerShdw>
                </a:effectLst>
                <a:latin typeface="宋体"/>
                <a:ea typeface="宋体"/>
              </a:rPr>
              <a:t>JZ    </a:t>
            </a:r>
            <a:r>
              <a:rPr lang="en-US" altLang="zh-CN" sz="2000" b="1" dirty="0">
                <a:solidFill>
                  <a:srgbClr val="000000"/>
                </a:solidFill>
                <a:effectLst>
                  <a:outerShdw blurRad="38100" dist="38100" dir="2700000" algn="tl">
                    <a:srgbClr val="000000">
                      <a:alpha val="43137"/>
                    </a:srgbClr>
                  </a:outerShdw>
                </a:effectLst>
                <a:latin typeface="宋体"/>
                <a:ea typeface="宋体"/>
              </a:rPr>
              <a:t>LAB2                  ;</a:t>
            </a:r>
            <a:r>
              <a:rPr lang="zh-CN" altLang="en-US" sz="2000" b="1" dirty="0">
                <a:solidFill>
                  <a:srgbClr val="000000"/>
                </a:solidFill>
                <a:effectLst>
                  <a:outerShdw blurRad="38100" dist="38100" dir="2700000" algn="tl">
                    <a:srgbClr val="000000">
                      <a:alpha val="43137"/>
                    </a:srgbClr>
                  </a:outerShdw>
                </a:effectLst>
                <a:latin typeface="宋体"/>
                <a:ea typeface="宋体"/>
              </a:rPr>
              <a:t>是，跳转结束</a:t>
            </a:r>
          </a:p>
          <a:p>
            <a:pPr>
              <a:defRPr/>
            </a:pPr>
            <a:r>
              <a:rPr lang="zh-CN" altLang="en-US" sz="2000" b="1" dirty="0">
                <a:solidFill>
                  <a:srgbClr val="000000"/>
                </a:solidFill>
                <a:effectLst>
                  <a:outerShdw blurRad="38100" dist="38100" dir="2700000" algn="tl">
                    <a:srgbClr val="000000">
                      <a:alpha val="43137"/>
                    </a:srgbClr>
                  </a:outerShdw>
                </a:effectLst>
                <a:latin typeface="宋体"/>
                <a:ea typeface="宋体"/>
              </a:rPr>
              <a:t>    </a:t>
            </a:r>
            <a:r>
              <a:rPr lang="en-US" altLang="zh-CN" sz="2000" b="1" dirty="0" smtClean="0">
                <a:solidFill>
                  <a:srgbClr val="0000FF"/>
                </a:solidFill>
                <a:effectLst>
                  <a:outerShdw blurRad="38100" dist="38100" dir="2700000" algn="tl">
                    <a:srgbClr val="000000">
                      <a:alpha val="43137"/>
                    </a:srgbClr>
                  </a:outerShdw>
                </a:effectLst>
                <a:latin typeface="宋体"/>
                <a:ea typeface="宋体"/>
              </a:rPr>
              <a:t>MOV   </a:t>
            </a:r>
            <a:r>
              <a:rPr lang="en-US" altLang="zh-CN" sz="2000" b="1" dirty="0">
                <a:solidFill>
                  <a:srgbClr val="0000FF"/>
                </a:solidFill>
                <a:effectLst>
                  <a:outerShdw blurRad="38100" dist="38100" dir="2700000" algn="tl">
                    <a:srgbClr val="000000">
                      <a:alpha val="43137"/>
                    </a:srgbClr>
                  </a:outerShdw>
                </a:effectLst>
                <a:latin typeface="宋体"/>
                <a:ea typeface="宋体"/>
              </a:rPr>
              <a:t>AH, 14</a:t>
            </a:r>
          </a:p>
          <a:p>
            <a:pPr>
              <a:defRPr/>
            </a:pPr>
            <a:r>
              <a:rPr lang="en-US" altLang="zh-CN" sz="2000" b="1" dirty="0">
                <a:solidFill>
                  <a:srgbClr val="000000"/>
                </a:solidFill>
                <a:effectLst>
                  <a:outerShdw blurRad="38100" dist="38100" dir="2700000" algn="tl">
                    <a:srgbClr val="000000">
                      <a:alpha val="43137"/>
                    </a:srgbClr>
                  </a:outerShdw>
                </a:effectLst>
                <a:latin typeface="宋体"/>
                <a:ea typeface="宋体"/>
              </a:rPr>
              <a:t>    </a:t>
            </a:r>
            <a:r>
              <a:rPr lang="en-US" altLang="zh-CN" sz="2000" b="1" dirty="0" smtClean="0">
                <a:solidFill>
                  <a:srgbClr val="0000FF"/>
                </a:solidFill>
                <a:effectLst>
                  <a:outerShdw blurRad="38100" dist="38100" dir="2700000" algn="tl">
                    <a:srgbClr val="000000">
                      <a:alpha val="43137"/>
                    </a:srgbClr>
                  </a:outerShdw>
                </a:effectLst>
                <a:latin typeface="宋体"/>
                <a:ea typeface="宋体"/>
              </a:rPr>
              <a:t>INT   </a:t>
            </a:r>
            <a:r>
              <a:rPr lang="en-US" altLang="zh-CN" sz="2000" b="1" dirty="0">
                <a:solidFill>
                  <a:srgbClr val="0000FF"/>
                </a:solidFill>
                <a:effectLst>
                  <a:outerShdw blurRad="38100" dist="38100" dir="2700000" algn="tl">
                    <a:srgbClr val="000000">
                      <a:alpha val="43137"/>
                    </a:srgbClr>
                  </a:outerShdw>
                </a:effectLst>
                <a:latin typeface="宋体"/>
                <a:ea typeface="宋体"/>
              </a:rPr>
              <a:t>10H                   </a:t>
            </a:r>
            <a:r>
              <a:rPr lang="en-US" altLang="zh-CN" sz="2000" b="1" dirty="0">
                <a:solidFill>
                  <a:srgbClr val="000000"/>
                </a:solidFill>
                <a:effectLst>
                  <a:outerShdw blurRad="38100" dist="38100" dir="2700000" algn="tl">
                    <a:srgbClr val="000000">
                      <a:alpha val="43137"/>
                    </a:srgbClr>
                  </a:outerShdw>
                </a:effectLst>
                <a:latin typeface="宋体"/>
                <a:ea typeface="宋体"/>
              </a:rPr>
              <a:t>;TTY</a:t>
            </a:r>
            <a:r>
              <a:rPr lang="zh-CN" altLang="en-US" sz="2000" b="1" dirty="0">
                <a:solidFill>
                  <a:srgbClr val="000000"/>
                </a:solidFill>
                <a:effectLst>
                  <a:outerShdw blurRad="38100" dist="38100" dir="2700000" algn="tl">
                    <a:srgbClr val="000000">
                      <a:alpha val="43137"/>
                    </a:srgbClr>
                  </a:outerShdw>
                </a:effectLst>
                <a:latin typeface="宋体"/>
                <a:ea typeface="宋体"/>
              </a:rPr>
              <a:t>方式显示字符</a:t>
            </a:r>
          </a:p>
          <a:p>
            <a:pPr>
              <a:defRPr/>
            </a:pPr>
            <a:r>
              <a:rPr lang="zh-CN" altLang="en-US" sz="2000" b="1" dirty="0">
                <a:solidFill>
                  <a:srgbClr val="000000"/>
                </a:solidFill>
                <a:effectLst>
                  <a:outerShdw blurRad="38100" dist="38100" dir="2700000" algn="tl">
                    <a:srgbClr val="000000">
                      <a:alpha val="43137"/>
                    </a:srgbClr>
                  </a:outerShdw>
                </a:effectLst>
                <a:latin typeface="宋体"/>
                <a:ea typeface="宋体"/>
              </a:rPr>
              <a:t>    </a:t>
            </a:r>
            <a:r>
              <a:rPr lang="en-US" altLang="zh-CN" sz="2000" b="1" dirty="0" smtClean="0">
                <a:solidFill>
                  <a:srgbClr val="000000"/>
                </a:solidFill>
                <a:effectLst>
                  <a:outerShdw blurRad="38100" dist="38100" dir="2700000" algn="tl">
                    <a:srgbClr val="000000">
                      <a:alpha val="43137"/>
                    </a:srgbClr>
                  </a:outerShdw>
                </a:effectLst>
                <a:latin typeface="宋体"/>
                <a:ea typeface="宋体"/>
              </a:rPr>
              <a:t>JMP   </a:t>
            </a:r>
            <a:r>
              <a:rPr lang="en-US" altLang="zh-CN" sz="2000" b="1" dirty="0">
                <a:solidFill>
                  <a:srgbClr val="000000"/>
                </a:solidFill>
                <a:effectLst>
                  <a:outerShdw blurRad="38100" dist="38100" dir="2700000" algn="tl">
                    <a:srgbClr val="000000">
                      <a:alpha val="43137"/>
                    </a:srgbClr>
                  </a:outerShdw>
                </a:effectLst>
                <a:latin typeface="宋体"/>
                <a:ea typeface="宋体"/>
              </a:rPr>
              <a:t>LAB1                  ;</a:t>
            </a:r>
            <a:r>
              <a:rPr lang="zh-CN" altLang="en-US" sz="2000" b="1" dirty="0">
                <a:solidFill>
                  <a:srgbClr val="000000"/>
                </a:solidFill>
                <a:effectLst>
                  <a:outerShdw blurRad="38100" dist="38100" dir="2700000" algn="tl">
                    <a:srgbClr val="000000">
                      <a:alpha val="43137"/>
                    </a:srgbClr>
                  </a:outerShdw>
                </a:effectLst>
                <a:latin typeface="宋体"/>
                <a:ea typeface="宋体"/>
              </a:rPr>
              <a:t>继续</a:t>
            </a:r>
          </a:p>
          <a:p>
            <a:pPr>
              <a:defRPr/>
            </a:pPr>
            <a:r>
              <a:rPr lang="en-US" altLang="zh-CN" sz="2000" b="1" dirty="0" smtClean="0">
                <a:solidFill>
                  <a:srgbClr val="000000"/>
                </a:solidFill>
                <a:effectLst>
                  <a:outerShdw blurRad="38100" dist="38100" dir="2700000" algn="tl">
                    <a:srgbClr val="000000">
                      <a:alpha val="43137"/>
                    </a:srgbClr>
                  </a:outerShdw>
                </a:effectLst>
                <a:latin typeface="宋体"/>
                <a:ea typeface="宋体"/>
              </a:rPr>
              <a:t>LAB2</a:t>
            </a:r>
            <a:r>
              <a:rPr lang="en-US" altLang="zh-CN" sz="2000" b="1" dirty="0">
                <a:solidFill>
                  <a:srgbClr val="000000"/>
                </a:solidFill>
                <a:effectLst>
                  <a:outerShdw blurRad="38100" dist="38100" dir="2700000" algn="tl">
                    <a:srgbClr val="000000">
                      <a:alpha val="43137"/>
                    </a:srgbClr>
                  </a:outerShdw>
                </a:effectLst>
                <a:latin typeface="宋体"/>
                <a:ea typeface="宋体"/>
              </a:rPr>
              <a:t>:</a:t>
            </a:r>
          </a:p>
          <a:p>
            <a:pPr>
              <a:defRPr/>
            </a:pPr>
            <a:r>
              <a:rPr lang="en-US" altLang="zh-CN" sz="2000" b="1" dirty="0" smtClean="0">
                <a:solidFill>
                  <a:srgbClr val="000000"/>
                </a:solidFill>
                <a:effectLst>
                  <a:outerShdw blurRad="38100" dist="38100" dir="2700000" algn="tl">
                    <a:srgbClr val="000000">
                      <a:alpha val="43137"/>
                    </a:srgbClr>
                  </a:outerShdw>
                </a:effectLst>
                <a:latin typeface="宋体"/>
                <a:ea typeface="宋体"/>
              </a:rPr>
              <a:t>OVER</a:t>
            </a:r>
            <a:r>
              <a:rPr lang="en-US" altLang="zh-CN" sz="2000" b="1" dirty="0">
                <a:solidFill>
                  <a:srgbClr val="000000"/>
                </a:solidFill>
                <a:effectLst>
                  <a:outerShdw blurRad="38100" dist="38100" dir="2700000" algn="tl">
                    <a:srgbClr val="000000">
                      <a:alpha val="43137"/>
                    </a:srgbClr>
                  </a:outerShdw>
                </a:effectLst>
                <a:latin typeface="宋体"/>
                <a:ea typeface="宋体"/>
              </a:rPr>
              <a:t>:</a:t>
            </a:r>
          </a:p>
          <a:p>
            <a:pPr>
              <a:defRPr/>
            </a:pPr>
            <a:r>
              <a:rPr lang="en-US" altLang="zh-CN" sz="2000" b="1" dirty="0">
                <a:solidFill>
                  <a:srgbClr val="000000"/>
                </a:solidFill>
                <a:effectLst>
                  <a:outerShdw blurRad="38100" dist="38100" dir="2700000" algn="tl">
                    <a:srgbClr val="000000">
                      <a:alpha val="43137"/>
                    </a:srgbClr>
                  </a:outerShdw>
                </a:effectLst>
                <a:latin typeface="宋体"/>
                <a:ea typeface="宋体"/>
              </a:rPr>
              <a:t>    </a:t>
            </a:r>
            <a:r>
              <a:rPr lang="en-US" altLang="zh-CN" sz="2000" b="1" dirty="0" smtClean="0">
                <a:solidFill>
                  <a:srgbClr val="FF0000"/>
                </a:solidFill>
                <a:effectLst>
                  <a:outerShdw blurRad="38100" dist="38100" dir="2700000" algn="tl">
                    <a:srgbClr val="000000">
                      <a:alpha val="43137"/>
                    </a:srgbClr>
                  </a:outerShdw>
                </a:effectLst>
                <a:latin typeface="宋体"/>
                <a:ea typeface="宋体"/>
              </a:rPr>
              <a:t>JMP   </a:t>
            </a:r>
            <a:r>
              <a:rPr lang="en-US" altLang="zh-CN" sz="2000" b="1" dirty="0">
                <a:solidFill>
                  <a:srgbClr val="FF0000"/>
                </a:solidFill>
                <a:effectLst>
                  <a:outerShdw blurRad="38100" dist="38100" dir="2700000" algn="tl">
                    <a:srgbClr val="000000">
                      <a:alpha val="43137"/>
                    </a:srgbClr>
                  </a:outerShdw>
                </a:effectLst>
                <a:latin typeface="宋体"/>
                <a:ea typeface="宋体"/>
              </a:rPr>
              <a:t>OVER                  </a:t>
            </a:r>
            <a:r>
              <a:rPr lang="en-US" altLang="zh-CN" sz="2000" b="1" dirty="0">
                <a:solidFill>
                  <a:srgbClr val="000000"/>
                </a:solidFill>
                <a:effectLst>
                  <a:outerShdw blurRad="38100" dist="38100" dir="2700000" algn="tl">
                    <a:srgbClr val="000000">
                      <a:alpha val="43137"/>
                    </a:srgbClr>
                  </a:outerShdw>
                </a:effectLst>
                <a:latin typeface="宋体"/>
                <a:ea typeface="宋体"/>
              </a:rPr>
              <a:t>;</a:t>
            </a:r>
            <a:r>
              <a:rPr lang="zh-CN" altLang="en-US" sz="2000" b="1" dirty="0">
                <a:solidFill>
                  <a:srgbClr val="000000"/>
                </a:solidFill>
                <a:effectLst>
                  <a:outerShdw blurRad="38100" dist="38100" dir="2700000" algn="tl">
                    <a:srgbClr val="000000">
                      <a:alpha val="43137"/>
                    </a:srgbClr>
                  </a:outerShdw>
                </a:effectLst>
                <a:latin typeface="宋体"/>
                <a:ea typeface="宋体"/>
              </a:rPr>
              <a:t>进入无限循环</a:t>
            </a:r>
          </a:p>
          <a:p>
            <a:pPr>
              <a:defRPr/>
            </a:pPr>
            <a:r>
              <a:rPr lang="zh-CN" altLang="en-US" sz="2000" b="1" dirty="0">
                <a:solidFill>
                  <a:srgbClr val="000000"/>
                </a:solidFill>
                <a:effectLst>
                  <a:outerShdw blurRad="38100" dist="38100" dir="2700000" algn="tl">
                    <a:srgbClr val="000000">
                      <a:alpha val="43137"/>
                    </a:srgbClr>
                  </a:outerShdw>
                </a:effectLst>
                <a:latin typeface="宋体"/>
                <a:ea typeface="宋体"/>
              </a:rPr>
              <a:t>    </a:t>
            </a:r>
            <a:r>
              <a:rPr lang="en-US" altLang="zh-CN" sz="2000" b="1" dirty="0" smtClean="0">
                <a:solidFill>
                  <a:srgbClr val="000000"/>
                </a:solidFill>
                <a:effectLst>
                  <a:outerShdw blurRad="38100" dist="38100" dir="2700000" algn="tl">
                    <a:srgbClr val="000000">
                      <a:alpha val="43137"/>
                    </a:srgbClr>
                  </a:outerShdw>
                </a:effectLst>
                <a:latin typeface="宋体"/>
                <a:ea typeface="宋体"/>
              </a:rPr>
              <a:t>;</a:t>
            </a:r>
            <a:endParaRPr lang="en-US" altLang="zh-CN" sz="2000" b="1" dirty="0">
              <a:solidFill>
                <a:srgbClr val="000000"/>
              </a:solidFill>
              <a:effectLst>
                <a:outerShdw blurRad="38100" dist="38100" dir="2700000" algn="tl">
                  <a:srgbClr val="000000">
                    <a:alpha val="43137"/>
                  </a:srgbClr>
                </a:outerShdw>
              </a:effectLst>
              <a:latin typeface="宋体"/>
              <a:ea typeface="宋体"/>
            </a:endParaRPr>
          </a:p>
        </p:txBody>
      </p:sp>
      <p:sp>
        <p:nvSpPr>
          <p:cNvPr id="11" name="矩形 10"/>
          <p:cNvSpPr/>
          <p:nvPr/>
        </p:nvSpPr>
        <p:spPr>
          <a:xfrm>
            <a:off x="611187" y="1642337"/>
            <a:ext cx="7921625" cy="490519"/>
          </a:xfrm>
          <a:prstGeom prst="rect">
            <a:avLst/>
          </a:prstGeom>
        </p:spPr>
        <p:txBody>
          <a:bodyPr wrap="square">
            <a:spAutoFit/>
          </a:bodyPr>
          <a:lstStyle/>
          <a:p>
            <a:pPr marL="342900" indent="-342900">
              <a:lnSpc>
                <a:spcPts val="3600"/>
              </a:lnSpc>
              <a:buFont typeface="Wingdings" pitchFamily="2" charset="2"/>
              <a:buChar char="ü"/>
              <a:defRPr/>
            </a:pPr>
            <a:r>
              <a:rPr lang="zh-CN" altLang="en-US" sz="2400" b="1" dirty="0" smtClean="0">
                <a:solidFill>
                  <a:srgbClr val="0000FF"/>
                </a:solidFill>
                <a:effectLst>
                  <a:outerShdw blurRad="38100" dist="38100" dir="2700000" algn="tl">
                    <a:srgbClr val="000000">
                      <a:alpha val="43137"/>
                    </a:srgbClr>
                  </a:outerShdw>
                </a:effectLst>
                <a:latin typeface="+mn-ea"/>
                <a:ea typeface="+mn-ea"/>
              </a:rPr>
              <a:t>源程序</a:t>
            </a:r>
            <a:endParaRPr lang="en-US" altLang="zh-CN" sz="2400" b="1" dirty="0" smtClean="0">
              <a:solidFill>
                <a:srgbClr val="0000FF"/>
              </a:solidFill>
              <a:effectLst>
                <a:outerShdw blurRad="38100" dist="38100" dir="2700000" algn="tl">
                  <a:srgbClr val="000000">
                    <a:alpha val="43137"/>
                  </a:srgbClr>
                </a:outerShdw>
              </a:effectLst>
              <a:latin typeface="+mn-ea"/>
              <a:ea typeface="+mn-ea"/>
            </a:endParaRPr>
          </a:p>
        </p:txBody>
      </p:sp>
      <p:sp>
        <p:nvSpPr>
          <p:cNvPr id="6" name="圆角矩形标注 5"/>
          <p:cNvSpPr/>
          <p:nvPr/>
        </p:nvSpPr>
        <p:spPr>
          <a:xfrm>
            <a:off x="2886224" y="1636988"/>
            <a:ext cx="3413968" cy="621650"/>
          </a:xfrm>
          <a:prstGeom prst="wedgeRoundRectCallout">
            <a:avLst>
              <a:gd name="adj1" fmla="val -35810"/>
              <a:gd name="adj2" fmla="val 226188"/>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smtClean="0">
                <a:solidFill>
                  <a:srgbClr val="0000FF"/>
                </a:solidFill>
                <a:effectLst>
                  <a:outerShdw blurRad="38100" dist="38100" dir="2700000" algn="tl">
                    <a:srgbClr val="000000">
                      <a:alpha val="43137"/>
                    </a:srgbClr>
                  </a:outerShdw>
                </a:effectLst>
                <a:latin typeface="+mn-ea"/>
              </a:rPr>
              <a:t>随后，显示期望的字符串</a:t>
            </a:r>
            <a:endParaRPr lang="zh-CN" altLang="en-US" sz="2000" b="1" dirty="0">
              <a:solidFill>
                <a:srgbClr val="0000FF"/>
              </a:solidFill>
              <a:effectLst>
                <a:outerShdw blurRad="38100" dist="38100" dir="2700000" algn="tl">
                  <a:srgbClr val="000000">
                    <a:alpha val="43137"/>
                  </a:srgbClr>
                </a:outerShdw>
              </a:effectLst>
              <a:latin typeface="+mn-ea"/>
            </a:endParaRPr>
          </a:p>
        </p:txBody>
      </p:sp>
      <p:sp>
        <p:nvSpPr>
          <p:cNvPr id="8" name="矩形标注 7"/>
          <p:cNvSpPr/>
          <p:nvPr/>
        </p:nvSpPr>
        <p:spPr>
          <a:xfrm>
            <a:off x="2987824" y="4941168"/>
            <a:ext cx="3024336" cy="504055"/>
          </a:xfrm>
          <a:prstGeom prst="wedgeRectCallout">
            <a:avLst>
              <a:gd name="adj1" fmla="val -49965"/>
              <a:gd name="adj2" fmla="val -94472"/>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smtClean="0">
                <a:solidFill>
                  <a:srgbClr val="0000FF"/>
                </a:solidFill>
                <a:effectLst>
                  <a:outerShdw blurRad="38100" dist="38100" dir="2700000" algn="tl">
                    <a:srgbClr val="000000">
                      <a:alpha val="43137"/>
                    </a:srgbClr>
                  </a:outerShdw>
                </a:effectLst>
              </a:rPr>
              <a:t>显示字符</a:t>
            </a:r>
            <a:endParaRPr lang="en-US" altLang="zh-CN" b="1" dirty="0" smtClean="0">
              <a:solidFill>
                <a:srgbClr val="0000FF"/>
              </a:solidFill>
              <a:effectLst>
                <a:outerShdw blurRad="38100" dist="38100" dir="2700000" algn="tl">
                  <a:srgbClr val="000000">
                    <a:alpha val="43137"/>
                  </a:srgbClr>
                </a:outerShdw>
              </a:effectLst>
            </a:endParaRPr>
          </a:p>
        </p:txBody>
      </p:sp>
      <p:sp>
        <p:nvSpPr>
          <p:cNvPr id="9" name="矩形标注 8"/>
          <p:cNvSpPr/>
          <p:nvPr/>
        </p:nvSpPr>
        <p:spPr>
          <a:xfrm>
            <a:off x="2699792" y="6325345"/>
            <a:ext cx="4392488" cy="504055"/>
          </a:xfrm>
          <a:prstGeom prst="wedgeRectCallout">
            <a:avLst>
              <a:gd name="adj1" fmla="val -49965"/>
              <a:gd name="adj2" fmla="val -94472"/>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smtClean="0">
                <a:solidFill>
                  <a:srgbClr val="0000FF"/>
                </a:solidFill>
                <a:effectLst>
                  <a:outerShdw blurRad="38100" dist="38100" dir="2700000" algn="tl">
                    <a:srgbClr val="000000">
                      <a:alpha val="43137"/>
                    </a:srgbClr>
                  </a:outerShdw>
                </a:effectLst>
              </a:rPr>
              <a:t>有意进入无限循环！不做别的工作！</a:t>
            </a:r>
            <a:r>
              <a:rPr lang="zh-CN" altLang="en-US" b="1" dirty="0">
                <a:solidFill>
                  <a:srgbClr val="0000FF"/>
                </a:solidFill>
                <a:effectLst>
                  <a:outerShdw blurRad="38100" dist="38100" dir="2700000" algn="tl">
                    <a:srgbClr val="000000">
                      <a:alpha val="43137"/>
                    </a:srgbClr>
                  </a:outerShdw>
                </a:effectLst>
              </a:rPr>
              <a:t>！</a:t>
            </a:r>
            <a:endParaRPr lang="en-US" altLang="zh-CN" b="1" dirty="0" smtClean="0">
              <a:solidFill>
                <a:srgbClr val="0000FF"/>
              </a:solidFill>
              <a:effectLst>
                <a:outerShdw blurRad="38100" dist="38100" dir="2700000" algn="tl">
                  <a:srgbClr val="000000">
                    <a:alpha val="43137"/>
                  </a:srgbClr>
                </a:outerShdw>
              </a:effectLst>
            </a:endParaRPr>
          </a:p>
        </p:txBody>
      </p:sp>
      <p:sp>
        <p:nvSpPr>
          <p:cNvPr id="13" name="圆角矩形标注 12"/>
          <p:cNvSpPr/>
          <p:nvPr/>
        </p:nvSpPr>
        <p:spPr>
          <a:xfrm>
            <a:off x="6084168" y="908720"/>
            <a:ext cx="2987824" cy="621650"/>
          </a:xfrm>
          <a:prstGeom prst="wedgeRoundRectCallout">
            <a:avLst>
              <a:gd name="adj1" fmla="val -11220"/>
              <a:gd name="adj2" fmla="val 178179"/>
              <a:gd name="adj3" fmla="val 16667"/>
            </a:avLst>
          </a:prstGeom>
          <a:solidFill>
            <a:srgbClr val="66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smtClean="0">
                <a:solidFill>
                  <a:srgbClr val="0000FF"/>
                </a:solidFill>
                <a:effectLst>
                  <a:outerShdw blurRad="38100" dist="38100" dir="2700000" algn="tl">
                    <a:srgbClr val="000000">
                      <a:alpha val="43137"/>
                    </a:srgbClr>
                  </a:outerShdw>
                </a:effectLst>
                <a:latin typeface="+mn-ea"/>
              </a:rPr>
              <a:t>注意字符串地址的计算</a:t>
            </a:r>
            <a:endParaRPr lang="zh-CN" altLang="en-US" sz="2000" b="1" dirty="0">
              <a:solidFill>
                <a:srgbClr val="0000FF"/>
              </a:solidFill>
              <a:effectLst>
                <a:outerShdw blurRad="38100" dist="38100" dir="2700000" algn="tl">
                  <a:srgbClr val="000000">
                    <a:alpha val="43137"/>
                  </a:srgbClr>
                </a:outerShdw>
              </a:effectLst>
              <a:latin typeface="+mn-ea"/>
            </a:endParaRPr>
          </a:p>
        </p:txBody>
      </p:sp>
    </p:spTree>
    <p:extLst>
      <p:ext uri="{BB962C8B-B14F-4D97-AF65-F5344CB8AC3E}">
        <p14:creationId xmlns:p14="http://schemas.microsoft.com/office/powerpoint/2010/main" val="138691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animBg="1"/>
      <p:bldP spid="9" grpId="0" animBg="1"/>
      <p:bldP spid="1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title"/>
          </p:nvPr>
        </p:nvSpPr>
        <p:spPr>
          <a:xfrm>
            <a:off x="539750" y="260350"/>
            <a:ext cx="8281988" cy="647700"/>
          </a:xfrm>
        </p:spPr>
        <p:txBody>
          <a:bodyPr/>
          <a:lstStyle/>
          <a:p>
            <a:pPr eaLnBrk="1" hangingPunct="1"/>
            <a:r>
              <a:rPr lang="en-US" altLang="zh-CN" b="1" dirty="0" smtClean="0">
                <a:solidFill>
                  <a:srgbClr val="0000FF"/>
                </a:solidFill>
              </a:rPr>
              <a:t>7.3.3</a:t>
            </a:r>
            <a:r>
              <a:rPr lang="zh-CN" altLang="en-US" b="1" dirty="0" smtClean="0">
                <a:solidFill>
                  <a:srgbClr val="0000FF"/>
                </a:solidFill>
              </a:rPr>
              <a:t>  主引导记录示例</a:t>
            </a:r>
            <a:endParaRPr lang="zh-CN" altLang="en-US" dirty="0" smtClean="0"/>
          </a:p>
        </p:txBody>
      </p:sp>
      <p:sp>
        <p:nvSpPr>
          <p:cNvPr id="7"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主引导记录示例</a:t>
            </a:r>
            <a:endParaRPr lang="zh-CN" altLang="en-US" sz="2800" b="1" dirty="0">
              <a:solidFill>
                <a:srgbClr val="0000FF"/>
              </a:solidFill>
            </a:endParaRPr>
          </a:p>
        </p:txBody>
      </p:sp>
      <p:sp>
        <p:nvSpPr>
          <p:cNvPr id="10" name="矩形 9"/>
          <p:cNvSpPr/>
          <p:nvPr/>
        </p:nvSpPr>
        <p:spPr>
          <a:xfrm>
            <a:off x="640863" y="2465601"/>
            <a:ext cx="8283575" cy="1323439"/>
          </a:xfrm>
          <a:prstGeom prst="rect">
            <a:avLst/>
          </a:prstGeom>
        </p:spPr>
        <p:txBody>
          <a:bodyPr wrap="square">
            <a:spAutoFit/>
          </a:bodyPr>
          <a:lstStyle/>
          <a:p>
            <a:pPr>
              <a:defRPr/>
            </a:pPr>
            <a:r>
              <a:rPr lang="en-US" altLang="zh-CN" sz="2000" b="1" dirty="0" smtClean="0">
                <a:solidFill>
                  <a:srgbClr val="000000"/>
                </a:solidFill>
                <a:effectLst>
                  <a:outerShdw blurRad="38100" dist="38100" dir="2700000" algn="tl">
                    <a:srgbClr val="000000">
                      <a:alpha val="43137"/>
                    </a:srgbClr>
                  </a:outerShdw>
                </a:effectLst>
                <a:latin typeface="宋体"/>
                <a:ea typeface="宋体"/>
              </a:rPr>
              <a:t>hello  </a:t>
            </a:r>
            <a:r>
              <a:rPr lang="en-US" altLang="zh-CN" sz="2000" b="1" dirty="0" err="1" smtClean="0">
                <a:solidFill>
                  <a:srgbClr val="000000"/>
                </a:solidFill>
                <a:effectLst>
                  <a:outerShdw blurRad="38100" dist="38100" dir="2700000" algn="tl">
                    <a:srgbClr val="000000">
                      <a:alpha val="43137"/>
                    </a:srgbClr>
                  </a:outerShdw>
                </a:effectLst>
                <a:latin typeface="宋体"/>
                <a:ea typeface="宋体"/>
              </a:rPr>
              <a:t>db</a:t>
            </a:r>
            <a:r>
              <a:rPr lang="en-US" altLang="zh-CN" sz="2000" b="1" dirty="0">
                <a:solidFill>
                  <a:srgbClr val="000000"/>
                </a:solidFill>
                <a:effectLst>
                  <a:outerShdw blurRad="38100" dist="38100" dir="2700000" algn="tl">
                    <a:srgbClr val="000000">
                      <a:alpha val="43137"/>
                    </a:srgbClr>
                  </a:outerShdw>
                </a:effectLst>
                <a:latin typeface="宋体"/>
                <a:ea typeface="宋体"/>
              </a:rPr>
              <a:t> </a:t>
            </a:r>
            <a:r>
              <a:rPr lang="en-US" altLang="zh-CN" sz="2000" b="1" dirty="0" smtClean="0">
                <a:solidFill>
                  <a:srgbClr val="000000"/>
                </a:solidFill>
                <a:effectLst>
                  <a:outerShdw blurRad="38100" dist="38100" dir="2700000" algn="tl">
                    <a:srgbClr val="000000">
                      <a:alpha val="43137"/>
                    </a:srgbClr>
                  </a:outerShdw>
                </a:effectLst>
                <a:latin typeface="宋体"/>
                <a:ea typeface="宋体"/>
              </a:rPr>
              <a:t>  "Hello </a:t>
            </a:r>
            <a:r>
              <a:rPr lang="en-US" altLang="zh-CN" sz="2000" b="1" dirty="0">
                <a:solidFill>
                  <a:srgbClr val="000000"/>
                </a:solidFill>
                <a:effectLst>
                  <a:outerShdw blurRad="38100" dist="38100" dir="2700000" algn="tl">
                    <a:srgbClr val="000000">
                      <a:alpha val="43137"/>
                    </a:srgbClr>
                  </a:outerShdw>
                </a:effectLst>
                <a:latin typeface="宋体"/>
                <a:ea typeface="宋体"/>
              </a:rPr>
              <a:t>world</a:t>
            </a:r>
            <a:r>
              <a:rPr lang="en-US" altLang="zh-CN" sz="2000" b="1" dirty="0" smtClean="0">
                <a:solidFill>
                  <a:srgbClr val="000000"/>
                </a:solidFill>
                <a:effectLst>
                  <a:outerShdw blurRad="38100" dist="38100" dir="2700000" algn="tl">
                    <a:srgbClr val="000000">
                      <a:alpha val="43137"/>
                    </a:srgbClr>
                  </a:outerShdw>
                </a:effectLst>
                <a:latin typeface="宋体"/>
                <a:ea typeface="宋体"/>
              </a:rPr>
              <a:t>!", 0</a:t>
            </a:r>
            <a:endParaRPr lang="en-US" altLang="zh-CN" sz="2000" b="1" dirty="0">
              <a:solidFill>
                <a:srgbClr val="000000"/>
              </a:solidFill>
              <a:effectLst>
                <a:outerShdw blurRad="38100" dist="38100" dir="2700000" algn="tl">
                  <a:srgbClr val="000000">
                    <a:alpha val="43137"/>
                  </a:srgbClr>
                </a:outerShdw>
              </a:effectLst>
              <a:latin typeface="宋体"/>
              <a:ea typeface="宋体"/>
            </a:endParaRPr>
          </a:p>
          <a:p>
            <a:pPr>
              <a:defRPr/>
            </a:pPr>
            <a:r>
              <a:rPr lang="en-US" altLang="zh-CN" sz="2000" b="1" dirty="0">
                <a:solidFill>
                  <a:srgbClr val="000000"/>
                </a:solidFill>
                <a:effectLst>
                  <a:outerShdw blurRad="38100" dist="38100" dir="2700000" algn="tl">
                    <a:srgbClr val="000000">
                      <a:alpha val="43137"/>
                    </a:srgbClr>
                  </a:outerShdw>
                </a:effectLst>
                <a:latin typeface="宋体"/>
                <a:ea typeface="宋体"/>
              </a:rPr>
              <a:t>    </a:t>
            </a:r>
            <a:r>
              <a:rPr lang="en-US" altLang="zh-CN" sz="2000" b="1" dirty="0" smtClean="0">
                <a:solidFill>
                  <a:srgbClr val="000000"/>
                </a:solidFill>
                <a:effectLst>
                  <a:outerShdw blurRad="38100" dist="38100" dir="2700000" algn="tl">
                    <a:srgbClr val="000000">
                      <a:alpha val="43137"/>
                    </a:srgbClr>
                  </a:outerShdw>
                </a:effectLst>
                <a:latin typeface="宋体"/>
                <a:ea typeface="宋体"/>
              </a:rPr>
              <a:t>   ;</a:t>
            </a:r>
            <a:endParaRPr lang="en-US" altLang="zh-CN" sz="2000" b="1" dirty="0">
              <a:solidFill>
                <a:srgbClr val="000000"/>
              </a:solidFill>
              <a:effectLst>
                <a:outerShdw blurRad="38100" dist="38100" dir="2700000" algn="tl">
                  <a:srgbClr val="000000">
                    <a:alpha val="43137"/>
                  </a:srgbClr>
                </a:outerShdw>
              </a:effectLst>
              <a:latin typeface="宋体"/>
              <a:ea typeface="宋体"/>
            </a:endParaRPr>
          </a:p>
          <a:p>
            <a:pPr>
              <a:defRPr/>
            </a:pPr>
            <a:r>
              <a:rPr lang="en-US" altLang="zh-CN" sz="2000" b="1" dirty="0" smtClean="0">
                <a:solidFill>
                  <a:srgbClr val="000000"/>
                </a:solidFill>
                <a:effectLst>
                  <a:outerShdw blurRad="38100" dist="38100" dir="2700000" algn="tl">
                    <a:srgbClr val="000000">
                      <a:alpha val="43137"/>
                    </a:srgbClr>
                  </a:outerShdw>
                </a:effectLst>
                <a:latin typeface="宋体"/>
                <a:ea typeface="宋体"/>
              </a:rPr>
              <a:t>times  510 </a:t>
            </a:r>
            <a:r>
              <a:rPr lang="en-US" altLang="zh-CN" sz="2000" b="1" dirty="0">
                <a:solidFill>
                  <a:srgbClr val="000000"/>
                </a:solidFill>
                <a:effectLst>
                  <a:outerShdw blurRad="38100" dist="38100" dir="2700000" algn="tl">
                    <a:srgbClr val="000000">
                      <a:alpha val="43137"/>
                    </a:srgbClr>
                  </a:outerShdw>
                </a:effectLst>
                <a:latin typeface="宋体"/>
                <a:ea typeface="宋体"/>
              </a:rPr>
              <a:t>- ($ - $$) </a:t>
            </a:r>
            <a:r>
              <a:rPr lang="en-US" altLang="zh-CN" sz="2000" b="1" dirty="0" err="1">
                <a:solidFill>
                  <a:srgbClr val="000000"/>
                </a:solidFill>
                <a:effectLst>
                  <a:outerShdw blurRad="38100" dist="38100" dir="2700000" algn="tl">
                    <a:srgbClr val="000000">
                      <a:alpha val="43137"/>
                    </a:srgbClr>
                  </a:outerShdw>
                </a:effectLst>
                <a:latin typeface="宋体"/>
                <a:ea typeface="宋体"/>
              </a:rPr>
              <a:t>db</a:t>
            </a:r>
            <a:r>
              <a:rPr lang="en-US" altLang="zh-CN" sz="2000" b="1" dirty="0">
                <a:solidFill>
                  <a:srgbClr val="000000"/>
                </a:solidFill>
                <a:effectLst>
                  <a:outerShdw blurRad="38100" dist="38100" dir="2700000" algn="tl">
                    <a:srgbClr val="000000">
                      <a:alpha val="43137"/>
                    </a:srgbClr>
                  </a:outerShdw>
                </a:effectLst>
                <a:latin typeface="宋体"/>
                <a:ea typeface="宋体"/>
              </a:rPr>
              <a:t>   0   </a:t>
            </a:r>
            <a:r>
              <a:rPr lang="en-US" altLang="zh-CN" sz="2000" b="1" dirty="0" smtClean="0">
                <a:solidFill>
                  <a:srgbClr val="000000"/>
                </a:solidFill>
                <a:effectLst>
                  <a:outerShdw blurRad="38100" dist="38100" dir="2700000" algn="tl">
                    <a:srgbClr val="000000">
                      <a:alpha val="43137"/>
                    </a:srgbClr>
                  </a:outerShdw>
                </a:effectLst>
                <a:latin typeface="宋体"/>
                <a:ea typeface="宋体"/>
              </a:rPr>
              <a:t>   ;</a:t>
            </a:r>
            <a:r>
              <a:rPr lang="zh-CN" altLang="en-US" sz="2000" b="1" dirty="0">
                <a:solidFill>
                  <a:srgbClr val="000000"/>
                </a:solidFill>
                <a:effectLst>
                  <a:outerShdw blurRad="38100" dist="38100" dir="2700000" algn="tl">
                    <a:srgbClr val="000000">
                      <a:alpha val="43137"/>
                    </a:srgbClr>
                  </a:outerShdw>
                </a:effectLst>
                <a:latin typeface="宋体"/>
                <a:ea typeface="宋体"/>
              </a:rPr>
              <a:t>填充</a:t>
            </a:r>
            <a:r>
              <a:rPr lang="en-US" altLang="zh-CN" sz="2000" b="1" dirty="0">
                <a:solidFill>
                  <a:srgbClr val="000000"/>
                </a:solidFill>
                <a:effectLst>
                  <a:outerShdw blurRad="38100" dist="38100" dir="2700000" algn="tl">
                    <a:srgbClr val="000000">
                      <a:alpha val="43137"/>
                    </a:srgbClr>
                  </a:outerShdw>
                </a:effectLst>
                <a:latin typeface="宋体"/>
                <a:ea typeface="宋体"/>
              </a:rPr>
              <a:t>0</a:t>
            </a:r>
            <a:r>
              <a:rPr lang="zh-CN" altLang="en-US" sz="2000" b="1" dirty="0">
                <a:solidFill>
                  <a:srgbClr val="000000"/>
                </a:solidFill>
                <a:effectLst>
                  <a:outerShdw blurRad="38100" dist="38100" dir="2700000" algn="tl">
                    <a:srgbClr val="000000">
                      <a:alpha val="43137"/>
                    </a:srgbClr>
                  </a:outerShdw>
                </a:effectLst>
                <a:latin typeface="宋体"/>
                <a:ea typeface="宋体"/>
              </a:rPr>
              <a:t>，直到</a:t>
            </a:r>
            <a:r>
              <a:rPr lang="en-US" altLang="zh-CN" sz="2000" b="1" dirty="0">
                <a:solidFill>
                  <a:srgbClr val="000000"/>
                </a:solidFill>
                <a:effectLst>
                  <a:outerShdw blurRad="38100" dist="38100" dir="2700000" algn="tl">
                    <a:srgbClr val="000000">
                      <a:alpha val="43137"/>
                    </a:srgbClr>
                  </a:outerShdw>
                </a:effectLst>
                <a:latin typeface="宋体"/>
                <a:ea typeface="宋体"/>
              </a:rPr>
              <a:t>510</a:t>
            </a:r>
            <a:r>
              <a:rPr lang="zh-CN" altLang="en-US" sz="2000" b="1" dirty="0">
                <a:solidFill>
                  <a:srgbClr val="000000"/>
                </a:solidFill>
                <a:effectLst>
                  <a:outerShdw blurRad="38100" dist="38100" dir="2700000" algn="tl">
                    <a:srgbClr val="000000">
                      <a:alpha val="43137"/>
                    </a:srgbClr>
                  </a:outerShdw>
                </a:effectLst>
                <a:latin typeface="宋体"/>
                <a:ea typeface="宋体"/>
              </a:rPr>
              <a:t>字节</a:t>
            </a:r>
          </a:p>
          <a:p>
            <a:pPr>
              <a:defRPr/>
            </a:pPr>
            <a:r>
              <a:rPr lang="zh-CN" altLang="en-US" sz="2000" b="1" dirty="0">
                <a:solidFill>
                  <a:srgbClr val="000000"/>
                </a:solidFill>
                <a:effectLst>
                  <a:outerShdw blurRad="38100" dist="38100" dir="2700000" algn="tl">
                    <a:srgbClr val="000000">
                      <a:alpha val="43137"/>
                    </a:srgbClr>
                  </a:outerShdw>
                </a:effectLst>
                <a:latin typeface="宋体"/>
                <a:ea typeface="宋体"/>
              </a:rPr>
              <a:t>    </a:t>
            </a:r>
            <a:r>
              <a:rPr lang="zh-CN" altLang="en-US" sz="2000" b="1" dirty="0" smtClean="0">
                <a:solidFill>
                  <a:srgbClr val="000000"/>
                </a:solidFill>
                <a:effectLst>
                  <a:outerShdw blurRad="38100" dist="38100" dir="2700000" algn="tl">
                    <a:srgbClr val="000000">
                      <a:alpha val="43137"/>
                    </a:srgbClr>
                  </a:outerShdw>
                </a:effectLst>
                <a:latin typeface="宋体"/>
                <a:ea typeface="宋体"/>
              </a:rPr>
              <a:t>   </a:t>
            </a:r>
            <a:r>
              <a:rPr lang="en-US" altLang="zh-CN" sz="2000" b="1" dirty="0" err="1" smtClean="0">
                <a:solidFill>
                  <a:srgbClr val="000000"/>
                </a:solidFill>
                <a:effectLst>
                  <a:outerShdw blurRad="38100" dist="38100" dir="2700000" algn="tl">
                    <a:srgbClr val="000000">
                      <a:alpha val="43137"/>
                    </a:srgbClr>
                  </a:outerShdw>
                </a:effectLst>
                <a:latin typeface="宋体"/>
                <a:ea typeface="宋体"/>
              </a:rPr>
              <a:t>db</a:t>
            </a:r>
            <a:r>
              <a:rPr lang="en-US" altLang="zh-CN" sz="2000" b="1" dirty="0">
                <a:solidFill>
                  <a:srgbClr val="000000"/>
                </a:solidFill>
                <a:effectLst>
                  <a:outerShdw blurRad="38100" dist="38100" dir="2700000" algn="tl">
                    <a:srgbClr val="000000">
                      <a:alpha val="43137"/>
                    </a:srgbClr>
                  </a:outerShdw>
                </a:effectLst>
                <a:latin typeface="宋体"/>
                <a:ea typeface="宋体"/>
              </a:rPr>
              <a:t> </a:t>
            </a:r>
            <a:r>
              <a:rPr lang="en-US" altLang="zh-CN" sz="2000" b="1" dirty="0" smtClean="0">
                <a:solidFill>
                  <a:srgbClr val="000000"/>
                </a:solidFill>
                <a:effectLst>
                  <a:outerShdw blurRad="38100" dist="38100" dir="2700000" algn="tl">
                    <a:srgbClr val="000000">
                      <a:alpha val="43137"/>
                    </a:srgbClr>
                  </a:outerShdw>
                </a:effectLst>
                <a:latin typeface="宋体"/>
                <a:ea typeface="宋体"/>
              </a:rPr>
              <a:t>  </a:t>
            </a:r>
            <a:r>
              <a:rPr lang="en-US" altLang="zh-CN" sz="2000" b="1" dirty="0" smtClean="0">
                <a:solidFill>
                  <a:srgbClr val="FF0000"/>
                </a:solidFill>
                <a:effectLst>
                  <a:outerShdw blurRad="38100" dist="38100" dir="2700000" algn="tl">
                    <a:srgbClr val="000000">
                      <a:alpha val="43137"/>
                    </a:srgbClr>
                  </a:outerShdw>
                </a:effectLst>
                <a:latin typeface="宋体"/>
                <a:ea typeface="宋体"/>
              </a:rPr>
              <a:t>55h</a:t>
            </a:r>
            <a:r>
              <a:rPr lang="en-US" altLang="zh-CN" sz="2000" b="1" dirty="0">
                <a:solidFill>
                  <a:srgbClr val="000000"/>
                </a:solidFill>
                <a:effectLst>
                  <a:outerShdw blurRad="38100" dist="38100" dir="2700000" algn="tl">
                    <a:srgbClr val="000000">
                      <a:alpha val="43137"/>
                    </a:srgbClr>
                  </a:outerShdw>
                </a:effectLst>
                <a:latin typeface="宋体"/>
                <a:ea typeface="宋体"/>
              </a:rPr>
              <a:t>, </a:t>
            </a:r>
            <a:r>
              <a:rPr lang="en-US" altLang="zh-CN" sz="2000" b="1" dirty="0">
                <a:solidFill>
                  <a:srgbClr val="FF0000"/>
                </a:solidFill>
                <a:effectLst>
                  <a:outerShdw blurRad="38100" dist="38100" dir="2700000" algn="tl">
                    <a:srgbClr val="000000">
                      <a:alpha val="43137"/>
                    </a:srgbClr>
                  </a:outerShdw>
                </a:effectLst>
                <a:latin typeface="宋体"/>
                <a:ea typeface="宋体"/>
              </a:rPr>
              <a:t>0aah</a:t>
            </a:r>
            <a:r>
              <a:rPr lang="en-US" altLang="zh-CN" sz="2000" b="1" dirty="0">
                <a:solidFill>
                  <a:srgbClr val="000000"/>
                </a:solidFill>
                <a:effectLst>
                  <a:outerShdw blurRad="38100" dist="38100" dir="2700000" algn="tl">
                    <a:srgbClr val="000000">
                      <a:alpha val="43137"/>
                    </a:srgbClr>
                  </a:outerShdw>
                </a:effectLst>
                <a:latin typeface="宋体"/>
                <a:ea typeface="宋体"/>
              </a:rPr>
              <a:t>             ;</a:t>
            </a:r>
            <a:r>
              <a:rPr lang="zh-CN" altLang="en-US" sz="2000" b="1" dirty="0">
                <a:solidFill>
                  <a:srgbClr val="000000"/>
                </a:solidFill>
                <a:effectLst>
                  <a:outerShdw blurRad="38100" dist="38100" dir="2700000" algn="tl">
                    <a:srgbClr val="000000">
                      <a:alpha val="43137"/>
                    </a:srgbClr>
                  </a:outerShdw>
                </a:effectLst>
                <a:latin typeface="宋体"/>
                <a:ea typeface="宋体"/>
              </a:rPr>
              <a:t>最后</a:t>
            </a:r>
            <a:r>
              <a:rPr lang="en-US" altLang="zh-CN" sz="2000" b="1" dirty="0">
                <a:solidFill>
                  <a:srgbClr val="000000"/>
                </a:solidFill>
                <a:effectLst>
                  <a:outerShdw blurRad="38100" dist="38100" dir="2700000" algn="tl">
                    <a:srgbClr val="000000">
                      <a:alpha val="43137"/>
                    </a:srgbClr>
                  </a:outerShdw>
                </a:effectLst>
                <a:latin typeface="宋体"/>
                <a:ea typeface="宋体"/>
              </a:rPr>
              <a:t>2</a:t>
            </a:r>
            <a:r>
              <a:rPr lang="zh-CN" altLang="en-US" sz="2000" b="1" dirty="0">
                <a:solidFill>
                  <a:srgbClr val="000000"/>
                </a:solidFill>
                <a:effectLst>
                  <a:outerShdw blurRad="38100" dist="38100" dir="2700000" algn="tl">
                    <a:srgbClr val="000000">
                      <a:alpha val="43137"/>
                    </a:srgbClr>
                  </a:outerShdw>
                </a:effectLst>
                <a:latin typeface="宋体"/>
                <a:ea typeface="宋体"/>
              </a:rPr>
              <a:t>字节，共计</a:t>
            </a:r>
            <a:r>
              <a:rPr lang="en-US" altLang="zh-CN" sz="2000" b="1" dirty="0">
                <a:solidFill>
                  <a:srgbClr val="000000"/>
                </a:solidFill>
                <a:effectLst>
                  <a:outerShdw blurRad="38100" dist="38100" dir="2700000" algn="tl">
                    <a:srgbClr val="000000">
                      <a:alpha val="43137"/>
                    </a:srgbClr>
                  </a:outerShdw>
                </a:effectLst>
                <a:latin typeface="宋体"/>
                <a:ea typeface="宋体"/>
              </a:rPr>
              <a:t>512</a:t>
            </a:r>
            <a:r>
              <a:rPr lang="zh-CN" altLang="en-US" sz="2000" b="1" dirty="0">
                <a:solidFill>
                  <a:srgbClr val="000000"/>
                </a:solidFill>
                <a:effectLst>
                  <a:outerShdw blurRad="38100" dist="38100" dir="2700000" algn="tl">
                    <a:srgbClr val="000000">
                      <a:alpha val="43137"/>
                    </a:srgbClr>
                  </a:outerShdw>
                </a:effectLst>
                <a:latin typeface="宋体"/>
                <a:ea typeface="宋体"/>
              </a:rPr>
              <a:t>字节</a:t>
            </a:r>
            <a:endParaRPr lang="en-US" altLang="zh-CN" sz="2000" b="1" dirty="0">
              <a:solidFill>
                <a:srgbClr val="000000"/>
              </a:solidFill>
              <a:effectLst>
                <a:outerShdw blurRad="38100" dist="38100" dir="2700000" algn="tl">
                  <a:srgbClr val="000000">
                    <a:alpha val="43137"/>
                  </a:srgbClr>
                </a:outerShdw>
              </a:effectLst>
              <a:latin typeface="宋体"/>
              <a:ea typeface="宋体"/>
            </a:endParaRPr>
          </a:p>
        </p:txBody>
      </p:sp>
      <p:sp>
        <p:nvSpPr>
          <p:cNvPr id="11" name="矩形 10"/>
          <p:cNvSpPr/>
          <p:nvPr/>
        </p:nvSpPr>
        <p:spPr>
          <a:xfrm>
            <a:off x="611187" y="1642337"/>
            <a:ext cx="7921625" cy="490519"/>
          </a:xfrm>
          <a:prstGeom prst="rect">
            <a:avLst/>
          </a:prstGeom>
        </p:spPr>
        <p:txBody>
          <a:bodyPr wrap="square">
            <a:spAutoFit/>
          </a:bodyPr>
          <a:lstStyle/>
          <a:p>
            <a:pPr marL="342900" indent="-342900">
              <a:lnSpc>
                <a:spcPts val="3600"/>
              </a:lnSpc>
              <a:buFont typeface="Wingdings" pitchFamily="2" charset="2"/>
              <a:buChar char="ü"/>
              <a:defRPr/>
            </a:pPr>
            <a:r>
              <a:rPr lang="zh-CN" altLang="en-US" sz="2400" b="1" dirty="0" smtClean="0">
                <a:solidFill>
                  <a:srgbClr val="0000FF"/>
                </a:solidFill>
                <a:effectLst>
                  <a:outerShdw blurRad="38100" dist="38100" dir="2700000" algn="tl">
                    <a:srgbClr val="000000">
                      <a:alpha val="43137"/>
                    </a:srgbClr>
                  </a:outerShdw>
                </a:effectLst>
                <a:latin typeface="+mn-ea"/>
                <a:ea typeface="+mn-ea"/>
              </a:rPr>
              <a:t>源程序</a:t>
            </a:r>
            <a:endParaRPr lang="en-US" altLang="zh-CN" sz="2400" b="1" dirty="0" smtClean="0">
              <a:solidFill>
                <a:srgbClr val="0000FF"/>
              </a:solidFill>
              <a:effectLst>
                <a:outerShdw blurRad="38100" dist="38100" dir="2700000" algn="tl">
                  <a:srgbClr val="000000">
                    <a:alpha val="43137"/>
                  </a:srgbClr>
                </a:outerShdw>
              </a:effectLst>
              <a:latin typeface="+mn-ea"/>
              <a:ea typeface="+mn-ea"/>
            </a:endParaRPr>
          </a:p>
        </p:txBody>
      </p:sp>
      <p:sp>
        <p:nvSpPr>
          <p:cNvPr id="8" name="矩形标注 7"/>
          <p:cNvSpPr/>
          <p:nvPr/>
        </p:nvSpPr>
        <p:spPr>
          <a:xfrm>
            <a:off x="2555776" y="1772816"/>
            <a:ext cx="3024336" cy="504055"/>
          </a:xfrm>
          <a:prstGeom prst="wedgeRectCallout">
            <a:avLst>
              <a:gd name="adj1" fmla="val -39887"/>
              <a:gd name="adj2" fmla="val 89456"/>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smtClean="0">
                <a:solidFill>
                  <a:srgbClr val="0000FF"/>
                </a:solidFill>
                <a:effectLst>
                  <a:outerShdw blurRad="38100" dist="38100" dir="2700000" algn="tl">
                    <a:srgbClr val="000000">
                      <a:alpha val="43137"/>
                    </a:srgbClr>
                  </a:outerShdw>
                </a:effectLst>
              </a:rPr>
              <a:t>显示的字符串</a:t>
            </a:r>
            <a:endParaRPr lang="en-US" altLang="zh-CN" b="1" dirty="0" smtClean="0">
              <a:solidFill>
                <a:srgbClr val="0000FF"/>
              </a:solidFill>
              <a:effectLst>
                <a:outerShdw blurRad="38100" dist="38100" dir="2700000" algn="tl">
                  <a:srgbClr val="000000">
                    <a:alpha val="43137"/>
                  </a:srgbClr>
                </a:outerShdw>
              </a:effectLst>
            </a:endParaRPr>
          </a:p>
        </p:txBody>
      </p:sp>
      <p:sp>
        <p:nvSpPr>
          <p:cNvPr id="9" name="矩形标注 8"/>
          <p:cNvSpPr/>
          <p:nvPr/>
        </p:nvSpPr>
        <p:spPr>
          <a:xfrm>
            <a:off x="1043608" y="4149080"/>
            <a:ext cx="1584176" cy="504055"/>
          </a:xfrm>
          <a:prstGeom prst="wedgeRectCallout">
            <a:avLst>
              <a:gd name="adj1" fmla="val 36234"/>
              <a:gd name="adj2" fmla="val -110849"/>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smtClean="0">
                <a:solidFill>
                  <a:srgbClr val="0000FF"/>
                </a:solidFill>
                <a:effectLst>
                  <a:outerShdw blurRad="38100" dist="38100" dir="2700000" algn="tl">
                    <a:srgbClr val="000000">
                      <a:alpha val="43137"/>
                    </a:srgbClr>
                  </a:outerShdw>
                </a:effectLst>
              </a:rPr>
              <a:t>特定标记</a:t>
            </a:r>
            <a:endParaRPr lang="en-US" altLang="zh-CN" b="1" dirty="0" smtClean="0">
              <a:solidFill>
                <a:srgbClr val="0000FF"/>
              </a:solidFill>
              <a:effectLst>
                <a:outerShdw blurRad="38100" dist="38100" dir="2700000" algn="tl">
                  <a:srgbClr val="000000">
                    <a:alpha val="43137"/>
                  </a:srgbClr>
                </a:outerShdw>
              </a:effectLst>
            </a:endParaRPr>
          </a:p>
        </p:txBody>
      </p:sp>
      <p:sp>
        <p:nvSpPr>
          <p:cNvPr id="12" name="矩形标注 11"/>
          <p:cNvSpPr/>
          <p:nvPr/>
        </p:nvSpPr>
        <p:spPr>
          <a:xfrm>
            <a:off x="4038724" y="4005064"/>
            <a:ext cx="2333476" cy="504055"/>
          </a:xfrm>
          <a:prstGeom prst="wedgeRectCallout">
            <a:avLst>
              <a:gd name="adj1" fmla="val -50160"/>
              <a:gd name="adj2" fmla="val -146123"/>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smtClean="0">
                <a:solidFill>
                  <a:srgbClr val="0000FF"/>
                </a:solidFill>
                <a:effectLst>
                  <a:outerShdw blurRad="38100" dist="38100" dir="2700000" algn="tl">
                    <a:srgbClr val="000000">
                      <a:alpha val="43137"/>
                    </a:srgbClr>
                  </a:outerShdw>
                </a:effectLst>
              </a:rPr>
              <a:t>填充剩余字节为</a:t>
            </a:r>
            <a:r>
              <a:rPr lang="en-US" altLang="zh-CN" b="1" dirty="0" smtClean="0">
                <a:solidFill>
                  <a:srgbClr val="0000FF"/>
                </a:solidFill>
                <a:effectLst>
                  <a:outerShdw blurRad="38100" dist="38100" dir="2700000" algn="tl">
                    <a:srgbClr val="000000">
                      <a:alpha val="43137"/>
                    </a:srgbClr>
                  </a:outerShdw>
                </a:effectLst>
              </a:rPr>
              <a:t>0</a:t>
            </a:r>
          </a:p>
        </p:txBody>
      </p:sp>
      <p:sp>
        <p:nvSpPr>
          <p:cNvPr id="13" name="圆角矩形标注 12"/>
          <p:cNvSpPr/>
          <p:nvPr/>
        </p:nvSpPr>
        <p:spPr>
          <a:xfrm>
            <a:off x="539552" y="5085184"/>
            <a:ext cx="8064896" cy="1440160"/>
          </a:xfrm>
          <a:prstGeom prst="wedgeRoundRectCallout">
            <a:avLst>
              <a:gd name="adj1" fmla="val -9842"/>
              <a:gd name="adj2" fmla="val -76853"/>
              <a:gd name="adj3" fmla="val 16667"/>
            </a:avLst>
          </a:prstGeom>
          <a:solidFill>
            <a:srgbClr val="66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smtClean="0">
                <a:solidFill>
                  <a:srgbClr val="FF0000"/>
                </a:solidFill>
                <a:effectLst>
                  <a:outerShdw blurRad="38100" dist="38100" dir="2700000" algn="tl">
                    <a:srgbClr val="000000">
                      <a:alpha val="43137"/>
                    </a:srgbClr>
                  </a:outerShdw>
                </a:effectLst>
                <a:latin typeface="+mn-ea"/>
              </a:rPr>
              <a:t>$</a:t>
            </a:r>
            <a:r>
              <a:rPr lang="en-US" altLang="zh-CN" sz="2000" b="1" dirty="0" smtClean="0">
                <a:solidFill>
                  <a:srgbClr val="0000FF"/>
                </a:solidFill>
                <a:effectLst>
                  <a:outerShdw blurRad="38100" dist="38100" dir="2700000" algn="tl">
                    <a:srgbClr val="000000">
                      <a:alpha val="43137"/>
                    </a:srgbClr>
                  </a:outerShdw>
                </a:effectLst>
                <a:latin typeface="+mn-ea"/>
              </a:rPr>
              <a:t>  </a:t>
            </a:r>
            <a:r>
              <a:rPr lang="zh-CN" altLang="en-US" sz="2000" b="1" dirty="0" smtClean="0">
                <a:solidFill>
                  <a:srgbClr val="0000FF"/>
                </a:solidFill>
                <a:effectLst>
                  <a:outerShdw blurRad="38100" dist="38100" dir="2700000" algn="tl">
                    <a:srgbClr val="000000">
                      <a:alpha val="43137"/>
                    </a:srgbClr>
                  </a:outerShdw>
                </a:effectLst>
                <a:latin typeface="+mn-ea"/>
              </a:rPr>
              <a:t>表示当前位置的偏移</a:t>
            </a:r>
            <a:endParaRPr lang="en-US" altLang="zh-CN" sz="2000" b="1" dirty="0" smtClean="0">
              <a:solidFill>
                <a:srgbClr val="0000FF"/>
              </a:solidFill>
              <a:effectLst>
                <a:outerShdw blurRad="38100" dist="38100" dir="2700000" algn="tl">
                  <a:srgbClr val="000000">
                    <a:alpha val="43137"/>
                  </a:srgbClr>
                </a:outerShdw>
              </a:effectLst>
              <a:latin typeface="+mn-ea"/>
            </a:endParaRPr>
          </a:p>
          <a:p>
            <a:r>
              <a:rPr lang="en-US" altLang="zh-CN" sz="2000" b="1" dirty="0" smtClean="0">
                <a:solidFill>
                  <a:srgbClr val="FF0000"/>
                </a:solidFill>
                <a:effectLst>
                  <a:outerShdw blurRad="38100" dist="38100" dir="2700000" algn="tl">
                    <a:srgbClr val="000000">
                      <a:alpha val="43137"/>
                    </a:srgbClr>
                  </a:outerShdw>
                </a:effectLst>
                <a:latin typeface="+mn-ea"/>
              </a:rPr>
              <a:t>$$</a:t>
            </a:r>
            <a:r>
              <a:rPr lang="en-US" altLang="zh-CN" sz="2000" b="1" dirty="0" smtClean="0">
                <a:solidFill>
                  <a:srgbClr val="0000FF"/>
                </a:solidFill>
                <a:effectLst>
                  <a:outerShdw blurRad="38100" dist="38100" dir="2700000" algn="tl">
                    <a:srgbClr val="000000">
                      <a:alpha val="43137"/>
                    </a:srgbClr>
                  </a:outerShdw>
                </a:effectLst>
                <a:latin typeface="+mn-ea"/>
              </a:rPr>
              <a:t> </a:t>
            </a:r>
            <a:r>
              <a:rPr lang="zh-CN" altLang="en-US" sz="2000" b="1" dirty="0" smtClean="0">
                <a:solidFill>
                  <a:srgbClr val="0000FF"/>
                </a:solidFill>
                <a:effectLst>
                  <a:outerShdw blurRad="38100" dist="38100" dir="2700000" algn="tl">
                    <a:srgbClr val="000000">
                      <a:alpha val="43137"/>
                    </a:srgbClr>
                  </a:outerShdw>
                </a:effectLst>
                <a:latin typeface="+mn-ea"/>
              </a:rPr>
              <a:t>表示当前段开始位置的偏移</a:t>
            </a:r>
            <a:endParaRPr lang="en-US" altLang="zh-CN" sz="2000" b="1" dirty="0" smtClean="0">
              <a:solidFill>
                <a:srgbClr val="0000FF"/>
              </a:solidFill>
              <a:effectLst>
                <a:outerShdw blurRad="38100" dist="38100" dir="2700000" algn="tl">
                  <a:srgbClr val="000000">
                    <a:alpha val="43137"/>
                  </a:srgbClr>
                </a:outerShdw>
              </a:effectLst>
              <a:latin typeface="+mn-ea"/>
            </a:endParaRPr>
          </a:p>
          <a:p>
            <a:r>
              <a:rPr lang="en-US" altLang="zh-CN" sz="2000" b="1" dirty="0">
                <a:solidFill>
                  <a:srgbClr val="FF0000"/>
                </a:solidFill>
                <a:effectLst>
                  <a:outerShdw blurRad="38100" dist="38100" dir="2700000" algn="tl">
                    <a:srgbClr val="000000">
                      <a:alpha val="43137"/>
                    </a:srgbClr>
                  </a:outerShdw>
                </a:effectLst>
                <a:latin typeface="+mn-ea"/>
              </a:rPr>
              <a:t>t</a:t>
            </a:r>
            <a:r>
              <a:rPr lang="en-US" altLang="zh-CN" sz="2000" b="1" dirty="0" smtClean="0">
                <a:solidFill>
                  <a:srgbClr val="FF0000"/>
                </a:solidFill>
                <a:effectLst>
                  <a:outerShdw blurRad="38100" dist="38100" dir="2700000" algn="tl">
                    <a:srgbClr val="000000">
                      <a:alpha val="43137"/>
                    </a:srgbClr>
                  </a:outerShdw>
                </a:effectLst>
                <a:latin typeface="+mn-ea"/>
              </a:rPr>
              <a:t>imes</a:t>
            </a:r>
            <a:r>
              <a:rPr lang="zh-CN" altLang="en-US" sz="2000" b="1" dirty="0" smtClean="0">
                <a:solidFill>
                  <a:srgbClr val="0000FF"/>
                </a:solidFill>
                <a:effectLst>
                  <a:outerShdw blurRad="38100" dist="38100" dir="2700000" algn="tl">
                    <a:srgbClr val="000000">
                      <a:alpha val="43137"/>
                    </a:srgbClr>
                  </a:outerShdw>
                </a:effectLst>
                <a:latin typeface="+mn-ea"/>
              </a:rPr>
              <a:t>是汇编指示，表示重复</a:t>
            </a:r>
            <a:endParaRPr lang="en-US" altLang="zh-CN" sz="2000" b="1" dirty="0" smtClean="0">
              <a:solidFill>
                <a:srgbClr val="0000FF"/>
              </a:solidFill>
              <a:effectLst>
                <a:outerShdw blurRad="38100" dist="38100" dir="2700000" algn="tl">
                  <a:srgbClr val="000000">
                    <a:alpha val="43137"/>
                  </a:srgbClr>
                </a:outerShdw>
              </a:effectLst>
              <a:latin typeface="+mn-ea"/>
            </a:endParaRPr>
          </a:p>
          <a:p>
            <a:r>
              <a:rPr lang="en-US" altLang="zh-CN" sz="2000" b="1" dirty="0">
                <a:solidFill>
                  <a:srgbClr val="0000FF"/>
                </a:solidFill>
                <a:effectLst>
                  <a:outerShdw blurRad="38100" dist="38100" dir="2700000" algn="tl">
                    <a:srgbClr val="000000">
                      <a:alpha val="43137"/>
                    </a:srgbClr>
                  </a:outerShdw>
                </a:effectLst>
                <a:latin typeface="+mn-ea"/>
              </a:rPr>
              <a:t> </a:t>
            </a:r>
            <a:r>
              <a:rPr lang="en-US" altLang="zh-CN" sz="2000" b="1" dirty="0" smtClean="0">
                <a:solidFill>
                  <a:srgbClr val="0000FF"/>
                </a:solidFill>
                <a:effectLst>
                  <a:outerShdw blurRad="38100" dist="38100" dir="2700000" algn="tl">
                    <a:srgbClr val="000000">
                      <a:alpha val="43137"/>
                    </a:srgbClr>
                  </a:outerShdw>
                </a:effectLst>
                <a:latin typeface="+mn-ea"/>
              </a:rPr>
              <a:t>    </a:t>
            </a:r>
            <a:r>
              <a:rPr lang="zh-CN" altLang="en-US" sz="2000" b="1" dirty="0" smtClean="0">
                <a:solidFill>
                  <a:srgbClr val="0000FF"/>
                </a:solidFill>
                <a:effectLst>
                  <a:outerShdw blurRad="38100" dist="38100" dir="2700000" algn="tl">
                    <a:srgbClr val="000000">
                      <a:alpha val="43137"/>
                    </a:srgbClr>
                  </a:outerShdw>
                </a:effectLst>
                <a:latin typeface="+mn-ea"/>
              </a:rPr>
              <a:t>这里就是重复伪指令“</a:t>
            </a:r>
            <a:r>
              <a:rPr lang="en-US" altLang="zh-CN" sz="2000" b="1" dirty="0" err="1" smtClean="0">
                <a:solidFill>
                  <a:srgbClr val="0000FF"/>
                </a:solidFill>
                <a:effectLst>
                  <a:outerShdw blurRad="38100" dist="38100" dir="2700000" algn="tl">
                    <a:srgbClr val="000000">
                      <a:alpha val="43137"/>
                    </a:srgbClr>
                  </a:outerShdw>
                </a:effectLst>
                <a:latin typeface="+mn-ea"/>
              </a:rPr>
              <a:t>db</a:t>
            </a:r>
            <a:r>
              <a:rPr lang="en-US" altLang="zh-CN" sz="2000" b="1" dirty="0" smtClean="0">
                <a:solidFill>
                  <a:srgbClr val="0000FF"/>
                </a:solidFill>
                <a:effectLst>
                  <a:outerShdw blurRad="38100" dist="38100" dir="2700000" algn="tl">
                    <a:srgbClr val="000000">
                      <a:alpha val="43137"/>
                    </a:srgbClr>
                  </a:outerShdw>
                </a:effectLst>
                <a:latin typeface="+mn-ea"/>
              </a:rPr>
              <a:t>  0</a:t>
            </a:r>
            <a:r>
              <a:rPr lang="zh-CN" altLang="en-US" sz="2000" b="1" dirty="0" smtClean="0">
                <a:solidFill>
                  <a:srgbClr val="0000FF"/>
                </a:solidFill>
                <a:effectLst>
                  <a:outerShdw blurRad="38100" dist="38100" dir="2700000" algn="tl">
                    <a:srgbClr val="000000">
                      <a:alpha val="43137"/>
                    </a:srgbClr>
                  </a:outerShdw>
                </a:effectLst>
                <a:latin typeface="+mn-ea"/>
              </a:rPr>
              <a:t>”，重复</a:t>
            </a:r>
            <a:r>
              <a:rPr lang="zh-CN" altLang="en-US" sz="2000" b="1" dirty="0">
                <a:solidFill>
                  <a:srgbClr val="0000FF"/>
                </a:solidFill>
                <a:effectLst>
                  <a:outerShdw blurRad="38100" dist="38100" dir="2700000" algn="tl">
                    <a:srgbClr val="000000">
                      <a:alpha val="43137"/>
                    </a:srgbClr>
                  </a:outerShdw>
                </a:effectLst>
                <a:latin typeface="+mn-ea"/>
              </a:rPr>
              <a:t>次数：</a:t>
            </a:r>
            <a:r>
              <a:rPr lang="en-US" altLang="zh-CN" sz="2000" b="1" dirty="0">
                <a:solidFill>
                  <a:srgbClr val="0000FF"/>
                </a:solidFill>
                <a:effectLst>
                  <a:outerShdw blurRad="38100" dist="38100" dir="2700000" algn="tl">
                    <a:srgbClr val="000000">
                      <a:alpha val="43137"/>
                    </a:srgbClr>
                  </a:outerShdw>
                </a:effectLst>
                <a:latin typeface="+mn-ea"/>
              </a:rPr>
              <a:t>510-($ - $$) </a:t>
            </a:r>
            <a:endParaRPr lang="zh-CN" altLang="en-US" sz="2000" b="1" dirty="0">
              <a:solidFill>
                <a:srgbClr val="0000FF"/>
              </a:solidFill>
              <a:effectLst>
                <a:outerShdw blurRad="38100" dist="38100" dir="2700000" algn="tl">
                  <a:srgbClr val="000000">
                    <a:alpha val="43137"/>
                  </a:srgbClr>
                </a:outerShdw>
              </a:effectLst>
              <a:latin typeface="+mn-ea"/>
            </a:endParaRPr>
          </a:p>
        </p:txBody>
      </p:sp>
    </p:spTree>
    <p:extLst>
      <p:ext uri="{BB962C8B-B14F-4D97-AF65-F5344CB8AC3E}">
        <p14:creationId xmlns:p14="http://schemas.microsoft.com/office/powerpoint/2010/main" val="1645594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P spid="1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title"/>
          </p:nvPr>
        </p:nvSpPr>
        <p:spPr>
          <a:xfrm>
            <a:off x="539750" y="260350"/>
            <a:ext cx="8281988" cy="647700"/>
          </a:xfrm>
        </p:spPr>
        <p:txBody>
          <a:bodyPr/>
          <a:lstStyle/>
          <a:p>
            <a:pPr eaLnBrk="1" hangingPunct="1"/>
            <a:r>
              <a:rPr lang="en-US" altLang="zh-CN" b="1" dirty="0" smtClean="0">
                <a:solidFill>
                  <a:srgbClr val="0000FF"/>
                </a:solidFill>
              </a:rPr>
              <a:t>7.3.3</a:t>
            </a:r>
            <a:r>
              <a:rPr lang="zh-CN" altLang="en-US" b="1" dirty="0" smtClean="0">
                <a:solidFill>
                  <a:srgbClr val="0000FF"/>
                </a:solidFill>
              </a:rPr>
              <a:t>  主引导记录示例</a:t>
            </a:r>
            <a:endParaRPr lang="zh-CN" altLang="en-US" dirty="0" smtClean="0"/>
          </a:p>
        </p:txBody>
      </p:sp>
      <p:sp>
        <p:nvSpPr>
          <p:cNvPr id="7"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主引导记录示例</a:t>
            </a:r>
            <a:endParaRPr lang="zh-CN" altLang="en-US" sz="2800" b="1" dirty="0">
              <a:solidFill>
                <a:srgbClr val="0000FF"/>
              </a:solidFill>
            </a:endParaRPr>
          </a:p>
        </p:txBody>
      </p:sp>
      <p:sp>
        <p:nvSpPr>
          <p:cNvPr id="8" name="矩形 7"/>
          <p:cNvSpPr/>
          <p:nvPr/>
        </p:nvSpPr>
        <p:spPr>
          <a:xfrm>
            <a:off x="539552" y="1700808"/>
            <a:ext cx="7921625" cy="1938992"/>
          </a:xfrm>
          <a:prstGeom prst="rect">
            <a:avLst/>
          </a:prstGeom>
        </p:spPr>
        <p:txBody>
          <a:bodyPr wrap="square">
            <a:spAutoFit/>
          </a:bodyPr>
          <a:lstStyle/>
          <a:p>
            <a:pPr marL="342900" indent="-342900">
              <a:lnSpc>
                <a:spcPts val="3600"/>
              </a:lnSpc>
              <a:buFont typeface="Wingdings" pitchFamily="2" charset="2"/>
              <a:buChar char="ü"/>
              <a:defRPr/>
            </a:pPr>
            <a:r>
              <a:rPr lang="zh-CN" altLang="en-US" sz="2400" b="1" dirty="0" smtClean="0">
                <a:solidFill>
                  <a:srgbClr val="0000FF"/>
                </a:solidFill>
                <a:effectLst>
                  <a:outerShdw blurRad="38100" dist="38100" dir="2700000" algn="tl">
                    <a:srgbClr val="000000">
                      <a:alpha val="43137"/>
                    </a:srgbClr>
                  </a:outerShdw>
                </a:effectLst>
                <a:latin typeface="+mn-ea"/>
                <a:ea typeface="+mn-ea"/>
              </a:rPr>
              <a:t>生成纯二进制代码</a:t>
            </a:r>
            <a:endParaRPr lang="en-US" altLang="zh-CN" sz="2400" b="1" dirty="0" smtClean="0">
              <a:solidFill>
                <a:srgbClr val="0000FF"/>
              </a:solidFill>
              <a:effectLst>
                <a:outerShdw blurRad="38100" dist="38100" dir="2700000" algn="tl">
                  <a:srgbClr val="000000">
                    <a:alpha val="43137"/>
                  </a:srgbClr>
                </a:outerShdw>
              </a:effectLst>
              <a:latin typeface="+mn-ea"/>
              <a:ea typeface="+mn-ea"/>
            </a:endParaRPr>
          </a:p>
          <a:p>
            <a:pPr>
              <a:lnSpc>
                <a:spcPts val="3600"/>
              </a:lnSpc>
              <a:defRPr/>
            </a:pPr>
            <a:r>
              <a:rPr lang="zh-CN" altLang="en-US" sz="2400" b="1" dirty="0" smtClean="0">
                <a:effectLst>
                  <a:outerShdw blurRad="38100" dist="38100" dir="2700000" algn="tl">
                    <a:srgbClr val="000000">
                      <a:alpha val="43137"/>
                    </a:srgbClr>
                  </a:outerShdw>
                </a:effectLst>
                <a:latin typeface="+mn-ea"/>
                <a:ea typeface="+mn-ea"/>
              </a:rPr>
              <a:t>利用汇编器</a:t>
            </a:r>
            <a:r>
              <a:rPr lang="en-US" altLang="zh-CN" sz="2400" b="1" dirty="0" smtClean="0">
                <a:effectLst>
                  <a:outerShdw blurRad="38100" dist="38100" dir="2700000" algn="tl">
                    <a:srgbClr val="000000">
                      <a:alpha val="43137"/>
                    </a:srgbClr>
                  </a:outerShdw>
                </a:effectLst>
                <a:latin typeface="+mn-ea"/>
                <a:ea typeface="+mn-ea"/>
              </a:rPr>
              <a:t>NASM</a:t>
            </a:r>
            <a:r>
              <a:rPr lang="zh-CN" altLang="en-US" sz="2400" b="1" dirty="0" smtClean="0">
                <a:effectLst>
                  <a:outerShdw blurRad="38100" dist="38100" dir="2700000" algn="tl">
                    <a:srgbClr val="000000">
                      <a:alpha val="43137"/>
                    </a:srgbClr>
                  </a:outerShdw>
                </a:effectLst>
                <a:latin typeface="+mn-ea"/>
                <a:ea typeface="+mn-ea"/>
              </a:rPr>
              <a:t>，生成纯二进制代码文件的方法：</a:t>
            </a:r>
            <a:endParaRPr lang="en-US" altLang="zh-CN" sz="2400" b="1" dirty="0" smtClean="0">
              <a:effectLst>
                <a:outerShdw blurRad="38100" dist="38100" dir="2700000" algn="tl">
                  <a:srgbClr val="000000">
                    <a:alpha val="43137"/>
                  </a:srgbClr>
                </a:outerShdw>
              </a:effectLst>
              <a:latin typeface="+mn-ea"/>
              <a:ea typeface="+mn-ea"/>
            </a:endParaRPr>
          </a:p>
          <a:p>
            <a:pPr>
              <a:lnSpc>
                <a:spcPts val="3600"/>
              </a:lnSpc>
              <a:defRPr/>
            </a:pPr>
            <a:endParaRPr lang="en-US" altLang="zh-CN" sz="2400" b="1" dirty="0" smtClean="0">
              <a:effectLst>
                <a:outerShdw blurRad="38100" dist="38100" dir="2700000" algn="tl">
                  <a:srgbClr val="000000">
                    <a:alpha val="43137"/>
                  </a:srgbClr>
                </a:outerShdw>
              </a:effectLst>
              <a:latin typeface="+mn-ea"/>
              <a:ea typeface="+mn-ea"/>
            </a:endParaRPr>
          </a:p>
          <a:p>
            <a:pPr>
              <a:lnSpc>
                <a:spcPts val="3600"/>
              </a:lnSpc>
              <a:defRPr/>
            </a:pPr>
            <a:r>
              <a:rPr lang="en-US" altLang="zh-CN" sz="2400" b="1" dirty="0" smtClean="0">
                <a:effectLst>
                  <a:outerShdw blurRad="38100" dist="38100" dir="2700000" algn="tl">
                    <a:srgbClr val="000000">
                      <a:alpha val="43137"/>
                    </a:srgbClr>
                  </a:outerShdw>
                </a:effectLst>
                <a:latin typeface="+mn-ea"/>
                <a:ea typeface="+mn-ea"/>
              </a:rPr>
              <a:t>    </a:t>
            </a:r>
            <a:r>
              <a:rPr lang="en-US" altLang="zh-CN" sz="2800" b="1" dirty="0" err="1" smtClean="0">
                <a:solidFill>
                  <a:srgbClr val="C00000"/>
                </a:solidFill>
                <a:effectLst>
                  <a:outerShdw blurRad="38100" dist="38100" dir="2700000" algn="tl">
                    <a:srgbClr val="000000">
                      <a:alpha val="43137"/>
                    </a:srgbClr>
                  </a:outerShdw>
                </a:effectLst>
                <a:latin typeface="+mn-ea"/>
                <a:ea typeface="+mn-ea"/>
              </a:rPr>
              <a:t>nasm</a:t>
            </a:r>
            <a:r>
              <a:rPr lang="en-US" altLang="zh-CN" sz="2400" b="1" dirty="0" smtClean="0">
                <a:effectLst>
                  <a:outerShdw blurRad="38100" dist="38100" dir="2700000" algn="tl">
                    <a:srgbClr val="000000">
                      <a:alpha val="43137"/>
                    </a:srgbClr>
                  </a:outerShdw>
                </a:effectLst>
                <a:latin typeface="+mn-ea"/>
                <a:ea typeface="+mn-ea"/>
              </a:rPr>
              <a:t>  dp74.asm  </a:t>
            </a:r>
            <a:r>
              <a:rPr lang="en-US" altLang="zh-CN" sz="2400" b="1" dirty="0" smtClean="0">
                <a:solidFill>
                  <a:srgbClr val="FF0000"/>
                </a:solidFill>
                <a:effectLst>
                  <a:outerShdw blurRad="38100" dist="38100" dir="2700000" algn="tl">
                    <a:srgbClr val="000000">
                      <a:alpha val="43137"/>
                    </a:srgbClr>
                  </a:outerShdw>
                </a:effectLst>
                <a:latin typeface="+mn-ea"/>
                <a:ea typeface="+mn-ea"/>
              </a:rPr>
              <a:t>-f </a:t>
            </a:r>
            <a:r>
              <a:rPr lang="en-US" altLang="zh-CN" sz="2400" b="1" dirty="0" smtClean="0">
                <a:solidFill>
                  <a:srgbClr val="0000FF"/>
                </a:solidFill>
                <a:effectLst>
                  <a:outerShdw blurRad="38100" dist="38100" dir="2700000" algn="tl">
                    <a:srgbClr val="000000">
                      <a:alpha val="43137"/>
                    </a:srgbClr>
                  </a:outerShdw>
                </a:effectLst>
                <a:latin typeface="+mn-ea"/>
                <a:ea typeface="+mn-ea"/>
              </a:rPr>
              <a:t>bin</a:t>
            </a:r>
            <a:r>
              <a:rPr lang="en-US" altLang="zh-CN" sz="2400" b="1" dirty="0" smtClean="0">
                <a:effectLst>
                  <a:outerShdw blurRad="38100" dist="38100" dir="2700000" algn="tl">
                    <a:srgbClr val="000000">
                      <a:alpha val="43137"/>
                    </a:srgbClr>
                  </a:outerShdw>
                </a:effectLst>
                <a:latin typeface="+mn-ea"/>
                <a:ea typeface="+mn-ea"/>
              </a:rPr>
              <a:t>  </a:t>
            </a:r>
            <a:r>
              <a:rPr lang="en-US" altLang="zh-CN" sz="2400" b="1" dirty="0" smtClean="0">
                <a:solidFill>
                  <a:srgbClr val="FF0000"/>
                </a:solidFill>
                <a:effectLst>
                  <a:outerShdw blurRad="38100" dist="38100" dir="2700000" algn="tl">
                    <a:srgbClr val="000000">
                      <a:alpha val="43137"/>
                    </a:srgbClr>
                  </a:outerShdw>
                </a:effectLst>
                <a:latin typeface="+mn-ea"/>
                <a:ea typeface="+mn-ea"/>
              </a:rPr>
              <a:t>-o </a:t>
            </a:r>
            <a:r>
              <a:rPr lang="en-US" altLang="zh-CN" sz="2400" b="1" dirty="0" smtClean="0">
                <a:effectLst>
                  <a:outerShdw blurRad="38100" dist="38100" dir="2700000" algn="tl">
                    <a:srgbClr val="000000">
                      <a:alpha val="43137"/>
                    </a:srgbClr>
                  </a:outerShdw>
                </a:effectLst>
                <a:latin typeface="+mn-ea"/>
                <a:ea typeface="+mn-ea"/>
              </a:rPr>
              <a:t>dp74</a:t>
            </a:r>
          </a:p>
        </p:txBody>
      </p:sp>
      <p:sp>
        <p:nvSpPr>
          <p:cNvPr id="14" name="矩形标注 13"/>
          <p:cNvSpPr/>
          <p:nvPr/>
        </p:nvSpPr>
        <p:spPr>
          <a:xfrm>
            <a:off x="1619672" y="4005064"/>
            <a:ext cx="1728192" cy="504055"/>
          </a:xfrm>
          <a:prstGeom prst="wedgeRectCallout">
            <a:avLst>
              <a:gd name="adj1" fmla="val 36234"/>
              <a:gd name="adj2" fmla="val -110849"/>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smtClean="0">
                <a:solidFill>
                  <a:srgbClr val="0000FF"/>
                </a:solidFill>
                <a:effectLst>
                  <a:outerShdw blurRad="38100" dist="38100" dir="2700000" algn="tl">
                    <a:srgbClr val="000000">
                      <a:alpha val="43137"/>
                    </a:srgbClr>
                  </a:outerShdw>
                </a:effectLst>
              </a:rPr>
              <a:t>假设的文件名</a:t>
            </a:r>
            <a:endParaRPr lang="en-US" altLang="zh-CN" b="1" dirty="0" smtClean="0">
              <a:solidFill>
                <a:srgbClr val="0000FF"/>
              </a:solidFill>
              <a:effectLst>
                <a:outerShdw blurRad="38100" dist="38100" dir="2700000" algn="tl">
                  <a:srgbClr val="000000">
                    <a:alpha val="43137"/>
                  </a:srgbClr>
                </a:outerShdw>
              </a:effectLst>
            </a:endParaRPr>
          </a:p>
        </p:txBody>
      </p:sp>
      <p:sp>
        <p:nvSpPr>
          <p:cNvPr id="15" name="矩形标注 14"/>
          <p:cNvSpPr/>
          <p:nvPr/>
        </p:nvSpPr>
        <p:spPr>
          <a:xfrm>
            <a:off x="5724128" y="3992736"/>
            <a:ext cx="1728192" cy="504055"/>
          </a:xfrm>
          <a:prstGeom prst="wedgeRectCallout">
            <a:avLst>
              <a:gd name="adj1" fmla="val -43500"/>
              <a:gd name="adj2" fmla="val -105810"/>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smtClean="0">
                <a:solidFill>
                  <a:srgbClr val="0000FF"/>
                </a:solidFill>
                <a:effectLst>
                  <a:outerShdw blurRad="38100" dist="38100" dir="2700000" algn="tl">
                    <a:srgbClr val="000000">
                      <a:alpha val="43137"/>
                    </a:srgbClr>
                  </a:outerShdw>
                </a:effectLst>
              </a:rPr>
              <a:t>假设的文件名</a:t>
            </a:r>
            <a:endParaRPr lang="en-US" altLang="zh-CN" b="1" dirty="0" smtClean="0">
              <a:solidFill>
                <a:srgbClr val="0000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457685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anim calcmode="lin" valueType="num">
                                      <p:cBhvr additive="base">
                                        <p:cTn id="7"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title"/>
          </p:nvPr>
        </p:nvSpPr>
        <p:spPr>
          <a:xfrm>
            <a:off x="539750" y="260350"/>
            <a:ext cx="8281988" cy="647700"/>
          </a:xfrm>
        </p:spPr>
        <p:txBody>
          <a:bodyPr/>
          <a:lstStyle/>
          <a:p>
            <a:pPr eaLnBrk="1" hangingPunct="1"/>
            <a:r>
              <a:rPr lang="en-US" altLang="zh-CN" b="1" dirty="0" smtClean="0">
                <a:solidFill>
                  <a:srgbClr val="0000FF"/>
                </a:solidFill>
              </a:rPr>
              <a:t>7.3.3</a:t>
            </a:r>
            <a:r>
              <a:rPr lang="zh-CN" altLang="en-US" b="1" dirty="0" smtClean="0">
                <a:solidFill>
                  <a:srgbClr val="0000FF"/>
                </a:solidFill>
              </a:rPr>
              <a:t>  主引导记录示例</a:t>
            </a:r>
            <a:endParaRPr lang="zh-CN" altLang="en-US" dirty="0" smtClean="0"/>
          </a:p>
        </p:txBody>
      </p:sp>
      <p:sp>
        <p:nvSpPr>
          <p:cNvPr id="7"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主引导记录示例</a:t>
            </a:r>
            <a:endParaRPr lang="zh-CN" altLang="en-US" sz="2800" b="1" dirty="0">
              <a:solidFill>
                <a:srgbClr val="0000FF"/>
              </a:solidFill>
            </a:endParaRPr>
          </a:p>
        </p:txBody>
      </p:sp>
      <p:sp>
        <p:nvSpPr>
          <p:cNvPr id="8" name="矩形 7"/>
          <p:cNvSpPr/>
          <p:nvPr/>
        </p:nvSpPr>
        <p:spPr>
          <a:xfrm>
            <a:off x="539552" y="1700808"/>
            <a:ext cx="7921625" cy="1477328"/>
          </a:xfrm>
          <a:prstGeom prst="rect">
            <a:avLst/>
          </a:prstGeom>
        </p:spPr>
        <p:txBody>
          <a:bodyPr wrap="square">
            <a:spAutoFit/>
          </a:bodyPr>
          <a:lstStyle/>
          <a:p>
            <a:pPr marL="342900" indent="-342900">
              <a:lnSpc>
                <a:spcPts val="3600"/>
              </a:lnSpc>
              <a:buFont typeface="Wingdings" pitchFamily="2" charset="2"/>
              <a:buChar char="ü"/>
              <a:defRPr/>
            </a:pPr>
            <a:r>
              <a:rPr lang="zh-CN" altLang="en-US" sz="2400" b="1" dirty="0" smtClean="0">
                <a:solidFill>
                  <a:srgbClr val="0000FF"/>
                </a:solidFill>
                <a:effectLst>
                  <a:outerShdw blurRad="38100" dist="38100" dir="2700000" algn="tl">
                    <a:srgbClr val="000000">
                      <a:alpha val="43137"/>
                    </a:srgbClr>
                  </a:outerShdw>
                </a:effectLst>
                <a:latin typeface="+mn-ea"/>
                <a:ea typeface="+mn-ea"/>
              </a:rPr>
              <a:t>写入虚拟磁盘文件</a:t>
            </a:r>
            <a:endParaRPr lang="en-US" altLang="zh-CN" sz="2400" b="1" dirty="0" smtClean="0">
              <a:solidFill>
                <a:srgbClr val="0000FF"/>
              </a:solidFill>
              <a:effectLst>
                <a:outerShdw blurRad="38100" dist="38100" dir="2700000" algn="tl">
                  <a:srgbClr val="000000">
                    <a:alpha val="43137"/>
                  </a:srgbClr>
                </a:outerShdw>
              </a:effectLst>
              <a:latin typeface="+mn-ea"/>
              <a:ea typeface="+mn-ea"/>
            </a:endParaRPr>
          </a:p>
          <a:p>
            <a:pPr>
              <a:lnSpc>
                <a:spcPts val="3600"/>
              </a:lnSpc>
              <a:defRPr/>
            </a:pPr>
            <a:r>
              <a:rPr lang="zh-CN" altLang="en-US" sz="2400" b="1" dirty="0" smtClean="0">
                <a:effectLst>
                  <a:outerShdw blurRad="38100" dist="38100" dir="2700000" algn="tl">
                    <a:srgbClr val="000000">
                      <a:alpha val="43137"/>
                    </a:srgbClr>
                  </a:outerShdw>
                </a:effectLst>
                <a:latin typeface="+mn-ea"/>
                <a:ea typeface="+mn-ea"/>
              </a:rPr>
              <a:t>利用</a:t>
            </a:r>
            <a:r>
              <a:rPr lang="en-US" altLang="zh-CN" sz="2400" b="1" dirty="0" err="1" smtClean="0">
                <a:effectLst>
                  <a:outerShdw blurRad="38100" dist="38100" dir="2700000" algn="tl">
                    <a:srgbClr val="000000">
                      <a:alpha val="43137"/>
                    </a:srgbClr>
                  </a:outerShdw>
                </a:effectLst>
                <a:latin typeface="+mn-ea"/>
                <a:ea typeface="+mn-ea"/>
              </a:rPr>
              <a:t>VHDwriter</a:t>
            </a:r>
            <a:r>
              <a:rPr lang="zh-CN" altLang="en-US" sz="2400" b="1" dirty="0" smtClean="0">
                <a:effectLst>
                  <a:outerShdw blurRad="38100" dist="38100" dir="2700000" algn="tl">
                    <a:srgbClr val="000000">
                      <a:alpha val="43137"/>
                    </a:srgbClr>
                  </a:outerShdw>
                </a:effectLst>
                <a:latin typeface="+mn-ea"/>
                <a:ea typeface="+mn-ea"/>
              </a:rPr>
              <a:t>，把纯二进制代码文件写入</a:t>
            </a:r>
            <a:r>
              <a:rPr lang="en-US" altLang="zh-CN" sz="2400" b="1" dirty="0" err="1" smtClean="0">
                <a:effectLst>
                  <a:outerShdw blurRad="38100" dist="38100" dir="2700000" algn="tl">
                    <a:srgbClr val="000000">
                      <a:alpha val="43137"/>
                    </a:srgbClr>
                  </a:outerShdw>
                </a:effectLst>
                <a:latin typeface="+mn-ea"/>
                <a:ea typeface="+mn-ea"/>
              </a:rPr>
              <a:t>VirtualBOX</a:t>
            </a:r>
            <a:r>
              <a:rPr lang="zh-CN" altLang="en-US" sz="2400" b="1" dirty="0" smtClean="0">
                <a:effectLst>
                  <a:outerShdw blurRad="38100" dist="38100" dir="2700000" algn="tl">
                    <a:srgbClr val="000000">
                      <a:alpha val="43137"/>
                    </a:srgbClr>
                  </a:outerShdw>
                </a:effectLst>
                <a:latin typeface="+mn-ea"/>
                <a:ea typeface="+mn-ea"/>
              </a:rPr>
              <a:t>的虚拟机</a:t>
            </a:r>
            <a:r>
              <a:rPr lang="en-US" altLang="zh-CN" sz="2400" b="1" dirty="0" smtClean="0">
                <a:effectLst>
                  <a:outerShdw blurRad="38100" dist="38100" dir="2700000" algn="tl">
                    <a:srgbClr val="000000">
                      <a:alpha val="43137"/>
                    </a:srgbClr>
                  </a:outerShdw>
                </a:effectLst>
                <a:latin typeface="+mn-ea"/>
                <a:ea typeface="+mn-ea"/>
              </a:rPr>
              <a:t>VM_ASM</a:t>
            </a:r>
            <a:r>
              <a:rPr lang="zh-CN" altLang="en-US" sz="2400" b="1" dirty="0" smtClean="0">
                <a:effectLst>
                  <a:outerShdw blurRad="38100" dist="38100" dir="2700000" algn="tl">
                    <a:srgbClr val="000000">
                      <a:alpha val="43137"/>
                    </a:srgbClr>
                  </a:outerShdw>
                </a:effectLst>
                <a:latin typeface="+mn-ea"/>
                <a:ea typeface="+mn-ea"/>
              </a:rPr>
              <a:t>的对应虚拟磁盘文件。</a:t>
            </a:r>
            <a:endParaRPr lang="en-US" altLang="zh-CN" sz="2400" b="1" dirty="0" smtClean="0">
              <a:effectLst>
                <a:outerShdw blurRad="38100" dist="38100" dir="2700000" algn="tl">
                  <a:srgbClr val="000000">
                    <a:alpha val="43137"/>
                  </a:srgbClr>
                </a:outerShdw>
              </a:effectLst>
              <a:latin typeface="+mn-ea"/>
              <a:ea typeface="+mn-ea"/>
            </a:endParaRPr>
          </a:p>
        </p:txBody>
      </p:sp>
      <p:sp>
        <p:nvSpPr>
          <p:cNvPr id="9" name="圆角矩形标注 8"/>
          <p:cNvSpPr/>
          <p:nvPr/>
        </p:nvSpPr>
        <p:spPr>
          <a:xfrm>
            <a:off x="4950048" y="3861110"/>
            <a:ext cx="3497089" cy="936104"/>
          </a:xfrm>
          <a:prstGeom prst="wedgeRoundRectCallout">
            <a:avLst>
              <a:gd name="adj1" fmla="val -40636"/>
              <a:gd name="adj2" fmla="val -76168"/>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rgbClr val="0000FF"/>
                </a:solidFill>
                <a:effectLst>
                  <a:outerShdw blurRad="38100" dist="38100" dir="2700000" algn="tl">
                    <a:srgbClr val="000000">
                      <a:alpha val="43137"/>
                    </a:srgbClr>
                  </a:outerShdw>
                </a:effectLst>
                <a:latin typeface="+mn-ea"/>
              </a:rPr>
              <a:t>设</a:t>
            </a:r>
            <a:r>
              <a:rPr lang="zh-CN" altLang="en-US" sz="2000" b="1" dirty="0" smtClean="0">
                <a:solidFill>
                  <a:srgbClr val="0000FF"/>
                </a:solidFill>
                <a:effectLst>
                  <a:outerShdw blurRad="38100" dist="38100" dir="2700000" algn="tl">
                    <a:srgbClr val="000000">
                      <a:alpha val="43137"/>
                    </a:srgbClr>
                  </a:outerShdw>
                </a:effectLst>
                <a:latin typeface="+mn-ea"/>
              </a:rPr>
              <a:t>虚拟机</a:t>
            </a:r>
            <a:r>
              <a:rPr lang="en-US" altLang="zh-CN" sz="2000" b="1" dirty="0" smtClean="0">
                <a:solidFill>
                  <a:srgbClr val="0000FF"/>
                </a:solidFill>
                <a:effectLst>
                  <a:outerShdw blurRad="38100" dist="38100" dir="2700000" algn="tl">
                    <a:srgbClr val="000000">
                      <a:alpha val="43137"/>
                    </a:srgbClr>
                  </a:outerShdw>
                </a:effectLst>
                <a:latin typeface="+mn-ea"/>
              </a:rPr>
              <a:t>VM_ASM</a:t>
            </a:r>
            <a:r>
              <a:rPr lang="zh-CN" altLang="en-US" sz="2000" b="1" dirty="0" smtClean="0">
                <a:solidFill>
                  <a:srgbClr val="0000FF"/>
                </a:solidFill>
                <a:effectLst>
                  <a:outerShdw blurRad="38100" dist="38100" dir="2700000" algn="tl">
                    <a:srgbClr val="000000">
                      <a:alpha val="43137"/>
                    </a:srgbClr>
                  </a:outerShdw>
                </a:effectLst>
                <a:latin typeface="+mn-ea"/>
              </a:rPr>
              <a:t>的虚拟磁盘文件是</a:t>
            </a:r>
            <a:r>
              <a:rPr lang="en-US" altLang="zh-CN" sz="2000" b="1" dirty="0" err="1" smtClean="0">
                <a:solidFill>
                  <a:srgbClr val="0000FF"/>
                </a:solidFill>
                <a:effectLst>
                  <a:outerShdw blurRad="38100" dist="38100" dir="2700000" algn="tl">
                    <a:srgbClr val="000000">
                      <a:alpha val="43137"/>
                    </a:srgbClr>
                  </a:outerShdw>
                </a:effectLst>
                <a:latin typeface="+mn-ea"/>
              </a:rPr>
              <a:t>VM_ASM.vhd</a:t>
            </a:r>
            <a:endParaRPr lang="zh-CN" altLang="en-US" sz="2000" b="1" dirty="0">
              <a:solidFill>
                <a:srgbClr val="0000FF"/>
              </a:solidFill>
              <a:effectLst>
                <a:outerShdw blurRad="38100" dist="38100" dir="2700000" algn="tl">
                  <a:srgbClr val="000000">
                    <a:alpha val="43137"/>
                  </a:srgbClr>
                </a:outerShdw>
              </a:effectLst>
              <a:latin typeface="+mn-ea"/>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3178136"/>
            <a:ext cx="4032448" cy="3565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圆角矩形标注 9"/>
          <p:cNvSpPr/>
          <p:nvPr/>
        </p:nvSpPr>
        <p:spPr>
          <a:xfrm>
            <a:off x="4860032" y="5517232"/>
            <a:ext cx="3497089" cy="936104"/>
          </a:xfrm>
          <a:prstGeom prst="wedgeRoundRectCallout">
            <a:avLst>
              <a:gd name="adj1" fmla="val -40636"/>
              <a:gd name="adj2" fmla="val -76168"/>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smtClean="0">
                <a:solidFill>
                  <a:srgbClr val="0000FF"/>
                </a:solidFill>
                <a:effectLst>
                  <a:outerShdw blurRad="38100" dist="38100" dir="2700000" algn="tl">
                    <a:srgbClr val="000000">
                      <a:alpha val="43137"/>
                    </a:srgbClr>
                  </a:outerShdw>
                </a:effectLst>
                <a:latin typeface="+mn-ea"/>
              </a:rPr>
              <a:t>设纯二进制代码文件是</a:t>
            </a:r>
            <a:endParaRPr lang="en-US" altLang="zh-CN" sz="2000" b="1" dirty="0" smtClean="0">
              <a:solidFill>
                <a:srgbClr val="0000FF"/>
              </a:solidFill>
              <a:effectLst>
                <a:outerShdw blurRad="38100" dist="38100" dir="2700000" algn="tl">
                  <a:srgbClr val="000000">
                    <a:alpha val="43137"/>
                  </a:srgbClr>
                </a:outerShdw>
              </a:effectLst>
              <a:latin typeface="+mn-ea"/>
            </a:endParaRPr>
          </a:p>
          <a:p>
            <a:r>
              <a:rPr lang="en-US" altLang="zh-CN" sz="2000" b="1" dirty="0" smtClean="0">
                <a:solidFill>
                  <a:srgbClr val="0000FF"/>
                </a:solidFill>
                <a:effectLst>
                  <a:outerShdw blurRad="38100" dist="38100" dir="2700000" algn="tl">
                    <a:srgbClr val="000000">
                      <a:alpha val="43137"/>
                    </a:srgbClr>
                  </a:outerShdw>
                </a:effectLst>
                <a:latin typeface="+mn-ea"/>
              </a:rPr>
              <a:t>dp74</a:t>
            </a:r>
            <a:endParaRPr lang="zh-CN" altLang="en-US" sz="2000" b="1" dirty="0">
              <a:solidFill>
                <a:srgbClr val="0000FF"/>
              </a:solidFill>
              <a:effectLst>
                <a:outerShdw blurRad="38100" dist="38100" dir="2700000" algn="tl">
                  <a:srgbClr val="000000">
                    <a:alpha val="43137"/>
                  </a:srgbClr>
                </a:outerShdw>
              </a:effectLst>
              <a:latin typeface="+mn-ea"/>
            </a:endParaRPr>
          </a:p>
        </p:txBody>
      </p:sp>
    </p:spTree>
    <p:extLst>
      <p:ext uri="{BB962C8B-B14F-4D97-AF65-F5344CB8AC3E}">
        <p14:creationId xmlns:p14="http://schemas.microsoft.com/office/powerpoint/2010/main" val="99711962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title"/>
          </p:nvPr>
        </p:nvSpPr>
        <p:spPr>
          <a:xfrm>
            <a:off x="539750" y="260350"/>
            <a:ext cx="8281988" cy="647700"/>
          </a:xfrm>
        </p:spPr>
        <p:txBody>
          <a:bodyPr/>
          <a:lstStyle/>
          <a:p>
            <a:pPr eaLnBrk="1" hangingPunct="1"/>
            <a:r>
              <a:rPr lang="en-US" altLang="zh-CN" b="1" dirty="0" smtClean="0">
                <a:solidFill>
                  <a:srgbClr val="0000FF"/>
                </a:solidFill>
              </a:rPr>
              <a:t>7.3.3</a:t>
            </a:r>
            <a:r>
              <a:rPr lang="zh-CN" altLang="en-US" b="1" dirty="0" smtClean="0">
                <a:solidFill>
                  <a:srgbClr val="0000FF"/>
                </a:solidFill>
              </a:rPr>
              <a:t>  主引导记录示例</a:t>
            </a:r>
            <a:endParaRPr lang="zh-CN" altLang="en-US" dirty="0" smtClean="0"/>
          </a:p>
        </p:txBody>
      </p:sp>
      <p:sp>
        <p:nvSpPr>
          <p:cNvPr id="7"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主引导记录示例</a:t>
            </a:r>
            <a:endParaRPr lang="zh-CN" altLang="en-US" sz="2800" b="1" dirty="0">
              <a:solidFill>
                <a:srgbClr val="0000FF"/>
              </a:solidFill>
            </a:endParaRPr>
          </a:p>
        </p:txBody>
      </p:sp>
      <p:sp>
        <p:nvSpPr>
          <p:cNvPr id="8" name="矩形 7"/>
          <p:cNvSpPr/>
          <p:nvPr/>
        </p:nvSpPr>
        <p:spPr>
          <a:xfrm>
            <a:off x="539552" y="1700808"/>
            <a:ext cx="7921625" cy="1015663"/>
          </a:xfrm>
          <a:prstGeom prst="rect">
            <a:avLst/>
          </a:prstGeom>
        </p:spPr>
        <p:txBody>
          <a:bodyPr wrap="square">
            <a:spAutoFit/>
          </a:bodyPr>
          <a:lstStyle/>
          <a:p>
            <a:pPr marL="342900" indent="-342900">
              <a:lnSpc>
                <a:spcPts val="3600"/>
              </a:lnSpc>
              <a:buFont typeface="Wingdings" pitchFamily="2" charset="2"/>
              <a:buChar char="ü"/>
              <a:defRPr/>
            </a:pPr>
            <a:r>
              <a:rPr lang="zh-CN" altLang="en-US" sz="2400" b="1" dirty="0" smtClean="0">
                <a:solidFill>
                  <a:srgbClr val="0000FF"/>
                </a:solidFill>
                <a:effectLst>
                  <a:outerShdw blurRad="38100" dist="38100" dir="2700000" algn="tl">
                    <a:srgbClr val="000000">
                      <a:alpha val="43137"/>
                    </a:srgbClr>
                  </a:outerShdw>
                </a:effectLst>
                <a:latin typeface="+mn-ea"/>
                <a:ea typeface="+mn-ea"/>
              </a:rPr>
              <a:t>启动虚拟机</a:t>
            </a:r>
            <a:endParaRPr lang="en-US" altLang="zh-CN" sz="2400" b="1" dirty="0" smtClean="0">
              <a:solidFill>
                <a:srgbClr val="0000FF"/>
              </a:solidFill>
              <a:effectLst>
                <a:outerShdw blurRad="38100" dist="38100" dir="2700000" algn="tl">
                  <a:srgbClr val="000000">
                    <a:alpha val="43137"/>
                  </a:srgbClr>
                </a:outerShdw>
              </a:effectLst>
              <a:latin typeface="+mn-ea"/>
              <a:ea typeface="+mn-ea"/>
            </a:endParaRPr>
          </a:p>
          <a:p>
            <a:pPr>
              <a:lnSpc>
                <a:spcPts val="3600"/>
              </a:lnSpc>
              <a:defRPr/>
            </a:pPr>
            <a:r>
              <a:rPr lang="zh-CN" altLang="en-US" sz="2400" b="1" dirty="0">
                <a:effectLst>
                  <a:outerShdw blurRad="38100" dist="38100" dir="2700000" algn="tl">
                    <a:srgbClr val="000000">
                      <a:alpha val="43137"/>
                    </a:srgbClr>
                  </a:outerShdw>
                </a:effectLst>
                <a:latin typeface="+mn-ea"/>
                <a:ea typeface="+mn-ea"/>
              </a:rPr>
              <a:t>在</a:t>
            </a:r>
            <a:r>
              <a:rPr lang="en-US" altLang="zh-CN" sz="2400" b="1" dirty="0" err="1" smtClean="0">
                <a:effectLst>
                  <a:outerShdw blurRad="38100" dist="38100" dir="2700000" algn="tl">
                    <a:srgbClr val="000000">
                      <a:alpha val="43137"/>
                    </a:srgbClr>
                  </a:outerShdw>
                </a:effectLst>
                <a:latin typeface="+mn-ea"/>
                <a:ea typeface="+mn-ea"/>
              </a:rPr>
              <a:t>VirtualBox</a:t>
            </a:r>
            <a:r>
              <a:rPr lang="zh-CN" altLang="en-US" sz="2400" b="1" dirty="0" smtClean="0">
                <a:effectLst>
                  <a:outerShdw blurRad="38100" dist="38100" dir="2700000" algn="tl">
                    <a:srgbClr val="000000">
                      <a:alpha val="43137"/>
                    </a:srgbClr>
                  </a:outerShdw>
                </a:effectLst>
                <a:latin typeface="+mn-ea"/>
                <a:ea typeface="+mn-ea"/>
              </a:rPr>
              <a:t>中，启动虚拟机</a:t>
            </a:r>
            <a:r>
              <a:rPr lang="en-US" altLang="zh-CN" sz="2400" b="1" dirty="0" smtClean="0">
                <a:effectLst>
                  <a:outerShdw blurRad="38100" dist="38100" dir="2700000" algn="tl">
                    <a:srgbClr val="000000">
                      <a:alpha val="43137"/>
                    </a:srgbClr>
                  </a:outerShdw>
                </a:effectLst>
                <a:latin typeface="+mn-ea"/>
                <a:ea typeface="+mn-ea"/>
              </a:rPr>
              <a:t>VM_ASM</a:t>
            </a:r>
            <a:r>
              <a:rPr lang="zh-CN" altLang="en-US" sz="2400" b="1" dirty="0" smtClean="0">
                <a:effectLst>
                  <a:outerShdw blurRad="38100" dist="38100" dir="2700000" algn="tl">
                    <a:srgbClr val="000000">
                      <a:alpha val="43137"/>
                    </a:srgbClr>
                  </a:outerShdw>
                </a:effectLst>
                <a:latin typeface="+mn-ea"/>
                <a:ea typeface="+mn-ea"/>
              </a:rPr>
              <a:t>，可得运行结果：</a:t>
            </a:r>
            <a:endParaRPr lang="en-US" altLang="zh-CN" sz="2400" b="1" dirty="0" smtClean="0">
              <a:effectLst>
                <a:outerShdw blurRad="38100" dist="38100" dir="2700000" algn="tl">
                  <a:srgbClr val="000000">
                    <a:alpha val="43137"/>
                  </a:srgbClr>
                </a:outerShdw>
              </a:effectLst>
              <a:latin typeface="+mn-ea"/>
              <a:ea typeface="+mn-ea"/>
            </a:endParaRPr>
          </a:p>
        </p:txBody>
      </p:sp>
      <p:pic>
        <p:nvPicPr>
          <p:cNvPr id="3074" name="Picture 2" descr="C:\Users\HP\Desktop\VM_AS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792" y="3212976"/>
            <a:ext cx="4572235" cy="2540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58112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title"/>
          </p:nvPr>
        </p:nvSpPr>
        <p:spPr>
          <a:xfrm>
            <a:off x="539750" y="260350"/>
            <a:ext cx="8281988" cy="647700"/>
          </a:xfrm>
        </p:spPr>
        <p:txBody>
          <a:bodyPr/>
          <a:lstStyle/>
          <a:p>
            <a:pPr eaLnBrk="1" hangingPunct="1"/>
            <a:r>
              <a:rPr lang="en-US" altLang="zh-CN" b="1" dirty="0" smtClean="0">
                <a:solidFill>
                  <a:srgbClr val="0000FF"/>
                </a:solidFill>
              </a:rPr>
              <a:t>7.3.4</a:t>
            </a:r>
            <a:r>
              <a:rPr lang="zh-CN" altLang="en-US" b="1" dirty="0" smtClean="0">
                <a:solidFill>
                  <a:srgbClr val="0000FF"/>
                </a:solidFill>
              </a:rPr>
              <a:t>  引导程序设计</a:t>
            </a:r>
            <a:endParaRPr lang="zh-CN" altLang="en-US" dirty="0" smtClean="0"/>
          </a:p>
        </p:txBody>
      </p:sp>
      <p:sp>
        <p:nvSpPr>
          <p:cNvPr id="2051" name="Text Box 6"/>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p>
        </p:txBody>
      </p:sp>
      <p:sp>
        <p:nvSpPr>
          <p:cNvPr id="7"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新的引导程序</a:t>
            </a:r>
            <a:endParaRPr lang="zh-CN" altLang="en-US" sz="2800" b="1" dirty="0">
              <a:solidFill>
                <a:srgbClr val="0000FF"/>
              </a:solidFill>
            </a:endParaRPr>
          </a:p>
        </p:txBody>
      </p:sp>
      <p:sp>
        <p:nvSpPr>
          <p:cNvPr id="9" name="圆角矩形标注 8"/>
          <p:cNvSpPr/>
          <p:nvPr/>
        </p:nvSpPr>
        <p:spPr>
          <a:xfrm>
            <a:off x="611188" y="1719108"/>
            <a:ext cx="6481092" cy="1061820"/>
          </a:xfrm>
          <a:prstGeom prst="wedgeRoundRectCallout">
            <a:avLst>
              <a:gd name="adj1" fmla="val -7914"/>
              <a:gd name="adj2" fmla="val 68397"/>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000"/>
              </a:lnSpc>
            </a:pPr>
            <a:r>
              <a:rPr lang="zh-CN" altLang="en-US" sz="2000" b="1" dirty="0" smtClean="0">
                <a:solidFill>
                  <a:srgbClr val="0000FF"/>
                </a:solidFill>
                <a:effectLst>
                  <a:outerShdw blurRad="38100" dist="38100" dir="2700000" algn="tl">
                    <a:srgbClr val="000000">
                      <a:alpha val="43137"/>
                    </a:srgbClr>
                  </a:outerShdw>
                </a:effectLst>
                <a:latin typeface="宋体"/>
              </a:rPr>
              <a:t>生成一个新的主引导记录，作为引导程序：</a:t>
            </a:r>
            <a:endParaRPr lang="en-US" altLang="zh-CN" sz="2000" b="1" dirty="0" smtClean="0">
              <a:solidFill>
                <a:srgbClr val="0000FF"/>
              </a:solidFill>
              <a:effectLst>
                <a:outerShdw blurRad="38100" dist="38100" dir="2700000" algn="tl">
                  <a:srgbClr val="000000">
                    <a:alpha val="43137"/>
                  </a:srgbClr>
                </a:outerShdw>
              </a:effectLst>
              <a:latin typeface="宋体"/>
            </a:endParaRPr>
          </a:p>
          <a:p>
            <a:pPr>
              <a:lnSpc>
                <a:spcPts val="3000"/>
              </a:lnSpc>
            </a:pPr>
            <a:r>
              <a:rPr lang="zh-CN" altLang="en-US" sz="2000" b="1" dirty="0" smtClean="0">
                <a:solidFill>
                  <a:srgbClr val="FF0000"/>
                </a:solidFill>
                <a:effectLst>
                  <a:outerShdw blurRad="38100" dist="38100" dir="2700000" algn="tl">
                    <a:srgbClr val="000000">
                      <a:alpha val="43137"/>
                    </a:srgbClr>
                  </a:outerShdw>
                </a:effectLst>
                <a:latin typeface="宋体"/>
              </a:rPr>
              <a:t>引导</a:t>
            </a:r>
            <a:r>
              <a:rPr lang="zh-CN" altLang="en-US" sz="2000" b="1" dirty="0" smtClean="0">
                <a:solidFill>
                  <a:schemeClr val="tx1"/>
                </a:solidFill>
                <a:effectLst>
                  <a:outerShdw blurRad="38100" dist="38100" dir="2700000" algn="tl">
                    <a:srgbClr val="000000">
                      <a:alpha val="43137"/>
                    </a:srgbClr>
                  </a:outerShdw>
                </a:effectLst>
                <a:latin typeface="宋体"/>
              </a:rPr>
              <a:t>另一个程序（假设存放在某个扇区中）</a:t>
            </a:r>
            <a:endParaRPr lang="en-US" altLang="zh-CN" sz="2000" b="1" dirty="0" smtClean="0">
              <a:solidFill>
                <a:schemeClr val="tx1"/>
              </a:solidFill>
              <a:effectLst>
                <a:outerShdw blurRad="38100" dist="38100" dir="2700000" algn="tl">
                  <a:srgbClr val="000000">
                    <a:alpha val="43137"/>
                  </a:srgbClr>
                </a:outerShdw>
              </a:effectLst>
              <a:latin typeface="宋体"/>
            </a:endParaRPr>
          </a:p>
        </p:txBody>
      </p:sp>
      <p:sp>
        <p:nvSpPr>
          <p:cNvPr id="11" name="矩形 10"/>
          <p:cNvSpPr/>
          <p:nvPr/>
        </p:nvSpPr>
        <p:spPr>
          <a:xfrm>
            <a:off x="611187" y="2996952"/>
            <a:ext cx="7921625" cy="3323987"/>
          </a:xfrm>
          <a:prstGeom prst="rect">
            <a:avLst/>
          </a:prstGeom>
        </p:spPr>
        <p:txBody>
          <a:bodyPr wrap="square">
            <a:spAutoFit/>
          </a:bodyPr>
          <a:lstStyle/>
          <a:p>
            <a:pPr marL="342900" indent="-342900">
              <a:lnSpc>
                <a:spcPts val="3600"/>
              </a:lnSpc>
              <a:buFont typeface="Wingdings" pitchFamily="2" charset="2"/>
              <a:buChar char="ü"/>
              <a:defRPr/>
            </a:pPr>
            <a:r>
              <a:rPr lang="zh-CN" altLang="en-US" sz="2400" b="1" dirty="0">
                <a:solidFill>
                  <a:srgbClr val="0000FF"/>
                </a:solidFill>
                <a:effectLst>
                  <a:outerShdw blurRad="38100" dist="38100" dir="2700000" algn="tl">
                    <a:srgbClr val="000000">
                      <a:alpha val="43137"/>
                    </a:srgbClr>
                  </a:outerShdw>
                </a:effectLst>
                <a:latin typeface="+mn-ea"/>
                <a:ea typeface="+mn-ea"/>
              </a:rPr>
              <a:t>编写源程序</a:t>
            </a:r>
            <a:endParaRPr lang="en-US" altLang="zh-CN" sz="2400" b="1" dirty="0">
              <a:solidFill>
                <a:srgbClr val="0000FF"/>
              </a:solidFill>
              <a:effectLst>
                <a:outerShdw blurRad="38100" dist="38100" dir="2700000" algn="tl">
                  <a:srgbClr val="000000">
                    <a:alpha val="43137"/>
                  </a:srgbClr>
                </a:outerShdw>
              </a:effectLst>
              <a:latin typeface="+mn-ea"/>
              <a:ea typeface="+mn-ea"/>
            </a:endParaRPr>
          </a:p>
          <a:p>
            <a:pPr marL="800100" lvl="1" indent="-342900">
              <a:lnSpc>
                <a:spcPts val="3600"/>
              </a:lnSpc>
              <a:buFont typeface="Arial" pitchFamily="34" charset="0"/>
              <a:buChar char="•"/>
              <a:defRPr/>
            </a:pPr>
            <a:r>
              <a:rPr lang="zh-CN" altLang="en-US" sz="2400" b="1" dirty="0" smtClean="0">
                <a:solidFill>
                  <a:srgbClr val="C00000"/>
                </a:solidFill>
                <a:effectLst>
                  <a:outerShdw blurRad="38100" dist="38100" dir="2700000" algn="tl">
                    <a:srgbClr val="000000">
                      <a:alpha val="43137"/>
                    </a:srgbClr>
                  </a:outerShdw>
                </a:effectLst>
                <a:latin typeface="+mn-ea"/>
                <a:ea typeface="+mn-ea"/>
              </a:rPr>
              <a:t>自身腾挪（设把被引导程序装到</a:t>
            </a:r>
            <a:r>
              <a:rPr lang="en-US" altLang="zh-CN" sz="2400" b="1" dirty="0" smtClean="0">
                <a:solidFill>
                  <a:srgbClr val="C00000"/>
                </a:solidFill>
                <a:effectLst>
                  <a:outerShdw blurRad="38100" dist="38100" dir="2700000" algn="tl">
                    <a:srgbClr val="000000">
                      <a:alpha val="43137"/>
                    </a:srgbClr>
                  </a:outerShdw>
                </a:effectLst>
                <a:latin typeface="+mn-ea"/>
                <a:ea typeface="+mn-ea"/>
              </a:rPr>
              <a:t>7C00</a:t>
            </a:r>
            <a:r>
              <a:rPr lang="zh-CN" altLang="en-US" sz="2400" b="1" dirty="0" smtClean="0">
                <a:solidFill>
                  <a:srgbClr val="C00000"/>
                </a:solidFill>
                <a:effectLst>
                  <a:outerShdw blurRad="38100" dist="38100" dir="2700000" algn="tl">
                    <a:srgbClr val="000000">
                      <a:alpha val="43137"/>
                    </a:srgbClr>
                  </a:outerShdw>
                </a:effectLst>
                <a:latin typeface="+mn-ea"/>
                <a:ea typeface="+mn-ea"/>
              </a:rPr>
              <a:t>开始区域）</a:t>
            </a:r>
            <a:endParaRPr lang="en-US" altLang="zh-CN" sz="2400" b="1" dirty="0" smtClean="0">
              <a:solidFill>
                <a:srgbClr val="C00000"/>
              </a:solidFill>
              <a:effectLst>
                <a:outerShdw blurRad="38100" dist="38100" dir="2700000" algn="tl">
                  <a:srgbClr val="000000">
                    <a:alpha val="43137"/>
                  </a:srgbClr>
                </a:outerShdw>
              </a:effectLst>
              <a:latin typeface="+mn-ea"/>
              <a:ea typeface="+mn-ea"/>
            </a:endParaRPr>
          </a:p>
          <a:p>
            <a:pPr marL="800100" lvl="1" indent="-342900">
              <a:lnSpc>
                <a:spcPts val="3600"/>
              </a:lnSpc>
              <a:buFont typeface="Arial" pitchFamily="34" charset="0"/>
              <a:buChar char="•"/>
              <a:defRPr/>
            </a:pPr>
            <a:r>
              <a:rPr lang="zh-CN" altLang="en-US" sz="2400" b="1" dirty="0" smtClean="0">
                <a:solidFill>
                  <a:srgbClr val="C00000"/>
                </a:solidFill>
                <a:effectLst>
                  <a:outerShdw blurRad="38100" dist="38100" dir="2700000" algn="tl">
                    <a:srgbClr val="000000">
                      <a:alpha val="43137"/>
                    </a:srgbClr>
                  </a:outerShdw>
                </a:effectLst>
                <a:latin typeface="+mn-ea"/>
                <a:ea typeface="+mn-ea"/>
              </a:rPr>
              <a:t>从磁盘指定位置处，读入被引导程序</a:t>
            </a:r>
            <a:endParaRPr lang="en-US" altLang="zh-CN" sz="2400" b="1" dirty="0">
              <a:solidFill>
                <a:srgbClr val="C00000"/>
              </a:solidFill>
              <a:effectLst>
                <a:outerShdw blurRad="38100" dist="38100" dir="2700000" algn="tl">
                  <a:srgbClr val="000000">
                    <a:alpha val="43137"/>
                  </a:srgbClr>
                </a:outerShdw>
              </a:effectLst>
              <a:latin typeface="+mn-ea"/>
              <a:ea typeface="+mn-ea"/>
            </a:endParaRPr>
          </a:p>
          <a:p>
            <a:pPr marL="800100" lvl="1" indent="-342900">
              <a:lnSpc>
                <a:spcPts val="3600"/>
              </a:lnSpc>
              <a:buFont typeface="Arial" pitchFamily="34" charset="0"/>
              <a:buChar char="•"/>
              <a:defRPr/>
            </a:pPr>
            <a:r>
              <a:rPr lang="zh-CN" altLang="en-US" sz="2400" b="1" dirty="0" smtClean="0">
                <a:solidFill>
                  <a:srgbClr val="C00000"/>
                </a:solidFill>
                <a:effectLst>
                  <a:outerShdw blurRad="38100" dist="38100" dir="2700000" algn="tl">
                    <a:srgbClr val="000000">
                      <a:alpha val="43137"/>
                    </a:srgbClr>
                  </a:outerShdw>
                </a:effectLst>
                <a:latin typeface="+mn-ea"/>
                <a:ea typeface="+mn-ea"/>
              </a:rPr>
              <a:t>跳转到刚装载的被引导程序</a:t>
            </a:r>
            <a:endParaRPr lang="en-US" altLang="zh-CN" sz="2400" b="1" dirty="0">
              <a:solidFill>
                <a:srgbClr val="C00000"/>
              </a:solidFill>
              <a:effectLst>
                <a:outerShdw blurRad="38100" dist="38100" dir="2700000" algn="tl">
                  <a:srgbClr val="000000">
                    <a:alpha val="43137"/>
                  </a:srgbClr>
                </a:outerShdw>
              </a:effectLst>
              <a:latin typeface="+mn-ea"/>
              <a:ea typeface="+mn-ea"/>
            </a:endParaRPr>
          </a:p>
          <a:p>
            <a:pPr marL="342900" indent="-342900">
              <a:lnSpc>
                <a:spcPts val="3600"/>
              </a:lnSpc>
              <a:buFont typeface="Wingdings" pitchFamily="2" charset="2"/>
              <a:buChar char="ü"/>
              <a:defRPr/>
            </a:pPr>
            <a:r>
              <a:rPr lang="zh-CN" altLang="en-US" sz="2400" b="1" dirty="0" smtClean="0">
                <a:effectLst>
                  <a:outerShdw blurRad="38100" dist="38100" dir="2700000" algn="tl">
                    <a:srgbClr val="000000">
                      <a:alpha val="43137"/>
                    </a:srgbClr>
                  </a:outerShdw>
                </a:effectLst>
                <a:latin typeface="+mn-ea"/>
                <a:ea typeface="+mn-ea"/>
              </a:rPr>
              <a:t>生成</a:t>
            </a:r>
            <a:r>
              <a:rPr lang="zh-CN" altLang="en-US" sz="2400" b="1" dirty="0">
                <a:effectLst>
                  <a:outerShdw blurRad="38100" dist="38100" dir="2700000" algn="tl">
                    <a:srgbClr val="000000">
                      <a:alpha val="43137"/>
                    </a:srgbClr>
                  </a:outerShdw>
                </a:effectLst>
                <a:latin typeface="+mn-ea"/>
                <a:ea typeface="+mn-ea"/>
              </a:rPr>
              <a:t>纯二进制代码</a:t>
            </a:r>
            <a:endParaRPr lang="en-US" altLang="zh-CN" sz="2400" b="1" dirty="0">
              <a:effectLst>
                <a:outerShdw blurRad="38100" dist="38100" dir="2700000" algn="tl">
                  <a:srgbClr val="000000">
                    <a:alpha val="43137"/>
                  </a:srgbClr>
                </a:outerShdw>
              </a:effectLst>
              <a:latin typeface="+mn-ea"/>
              <a:ea typeface="+mn-ea"/>
            </a:endParaRPr>
          </a:p>
          <a:p>
            <a:pPr marL="342900" indent="-342900">
              <a:lnSpc>
                <a:spcPts val="3600"/>
              </a:lnSpc>
              <a:buFont typeface="Wingdings" pitchFamily="2" charset="2"/>
              <a:buChar char="ü"/>
              <a:defRPr/>
            </a:pPr>
            <a:r>
              <a:rPr lang="zh-CN" altLang="en-US" sz="2400" b="1" dirty="0">
                <a:effectLst>
                  <a:outerShdw blurRad="38100" dist="38100" dir="2700000" algn="tl">
                    <a:srgbClr val="000000">
                      <a:alpha val="43137"/>
                    </a:srgbClr>
                  </a:outerShdw>
                </a:effectLst>
                <a:latin typeface="+mn-ea"/>
                <a:ea typeface="+mn-ea"/>
              </a:rPr>
              <a:t>写入虚拟</a:t>
            </a:r>
            <a:r>
              <a:rPr lang="zh-CN" altLang="en-US" sz="2400" b="1" dirty="0" smtClean="0">
                <a:effectLst>
                  <a:outerShdw blurRad="38100" dist="38100" dir="2700000" algn="tl">
                    <a:srgbClr val="000000">
                      <a:alpha val="43137"/>
                    </a:srgbClr>
                  </a:outerShdw>
                </a:effectLst>
                <a:latin typeface="+mn-ea"/>
                <a:ea typeface="+mn-ea"/>
              </a:rPr>
              <a:t>磁盘文件（引导程序和被引导程序）</a:t>
            </a:r>
            <a:endParaRPr lang="en-US" altLang="zh-CN" sz="2400" b="1" dirty="0">
              <a:effectLst>
                <a:outerShdw blurRad="38100" dist="38100" dir="2700000" algn="tl">
                  <a:srgbClr val="000000">
                    <a:alpha val="43137"/>
                  </a:srgbClr>
                </a:outerShdw>
              </a:effectLst>
              <a:latin typeface="+mn-ea"/>
              <a:ea typeface="+mn-ea"/>
            </a:endParaRPr>
          </a:p>
          <a:p>
            <a:pPr marL="342900" indent="-342900">
              <a:lnSpc>
                <a:spcPts val="3600"/>
              </a:lnSpc>
              <a:buFont typeface="Wingdings" pitchFamily="2" charset="2"/>
              <a:buChar char="ü"/>
              <a:defRPr/>
            </a:pPr>
            <a:r>
              <a:rPr lang="zh-CN" altLang="en-US" sz="2400" b="1" dirty="0">
                <a:effectLst>
                  <a:outerShdw blurRad="38100" dist="38100" dir="2700000" algn="tl">
                    <a:srgbClr val="000000">
                      <a:alpha val="43137"/>
                    </a:srgbClr>
                  </a:outerShdw>
                </a:effectLst>
                <a:latin typeface="+mn-ea"/>
                <a:ea typeface="+mn-ea"/>
              </a:rPr>
              <a:t>启动虚拟机</a:t>
            </a:r>
          </a:p>
        </p:txBody>
      </p:sp>
    </p:spTree>
    <p:extLst>
      <p:ext uri="{BB962C8B-B14F-4D97-AF65-F5344CB8AC3E}">
        <p14:creationId xmlns:p14="http://schemas.microsoft.com/office/powerpoint/2010/main" val="658086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anim calcmode="lin" valueType="num">
                                      <p:cBhvr additive="base">
                                        <p:cTn id="25"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1">
                                            <p:txEl>
                                              <p:pRg st="4" end="4"/>
                                            </p:txEl>
                                          </p:spTgt>
                                        </p:tgtEl>
                                        <p:attrNameLst>
                                          <p:attrName>style.visibility</p:attrName>
                                        </p:attrNameLst>
                                      </p:cBhvr>
                                      <p:to>
                                        <p:strVal val="visible"/>
                                      </p:to>
                                    </p:set>
                                    <p:animEffect transition="in" filter="fade">
                                      <p:cBhvr>
                                        <p:cTn id="31" dur="500"/>
                                        <p:tgtEl>
                                          <p:spTgt spid="11">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1">
                                            <p:txEl>
                                              <p:pRg st="5" end="5"/>
                                            </p:txEl>
                                          </p:spTgt>
                                        </p:tgtEl>
                                        <p:attrNameLst>
                                          <p:attrName>style.visibility</p:attrName>
                                        </p:attrNameLst>
                                      </p:cBhvr>
                                      <p:to>
                                        <p:strVal val="visible"/>
                                      </p:to>
                                    </p:set>
                                    <p:animEffect transition="in" filter="fade">
                                      <p:cBhvr>
                                        <p:cTn id="36" dur="500"/>
                                        <p:tgtEl>
                                          <p:spTgt spid="11">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1">
                                            <p:txEl>
                                              <p:pRg st="6" end="6"/>
                                            </p:txEl>
                                          </p:spTgt>
                                        </p:tgtEl>
                                        <p:attrNameLst>
                                          <p:attrName>style.visibility</p:attrName>
                                        </p:attrNameLst>
                                      </p:cBhvr>
                                      <p:to>
                                        <p:strVal val="visible"/>
                                      </p:to>
                                    </p:set>
                                    <p:animEffect transition="in" filter="fade">
                                      <p:cBhvr>
                                        <p:cTn id="41" dur="500"/>
                                        <p:tgtEl>
                                          <p:spTgt spid="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title"/>
          </p:nvPr>
        </p:nvSpPr>
        <p:spPr>
          <a:xfrm>
            <a:off x="539750" y="260350"/>
            <a:ext cx="8281988" cy="647700"/>
          </a:xfrm>
        </p:spPr>
        <p:txBody>
          <a:bodyPr/>
          <a:lstStyle/>
          <a:p>
            <a:pPr eaLnBrk="1" hangingPunct="1"/>
            <a:r>
              <a:rPr lang="en-US" altLang="zh-CN" b="1" dirty="0" smtClean="0">
                <a:solidFill>
                  <a:srgbClr val="0000FF"/>
                </a:solidFill>
              </a:rPr>
              <a:t>7.3.4</a:t>
            </a:r>
            <a:r>
              <a:rPr lang="zh-CN" altLang="en-US" b="1" dirty="0" smtClean="0">
                <a:solidFill>
                  <a:srgbClr val="0000FF"/>
                </a:solidFill>
              </a:rPr>
              <a:t>  引导程序设计</a:t>
            </a:r>
            <a:endParaRPr lang="zh-CN" altLang="en-US" dirty="0" smtClean="0"/>
          </a:p>
        </p:txBody>
      </p:sp>
      <p:sp>
        <p:nvSpPr>
          <p:cNvPr id="7"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a:solidFill>
                  <a:srgbClr val="0000FF"/>
                </a:solidFill>
              </a:rPr>
              <a:t>新</a:t>
            </a:r>
            <a:r>
              <a:rPr lang="zh-CN" altLang="en-US" sz="2800" b="1" dirty="0" smtClean="0">
                <a:solidFill>
                  <a:srgbClr val="0000FF"/>
                </a:solidFill>
              </a:rPr>
              <a:t>引导程序</a:t>
            </a:r>
            <a:endParaRPr lang="zh-CN" altLang="en-US" sz="2800" b="1" dirty="0">
              <a:solidFill>
                <a:srgbClr val="0000FF"/>
              </a:solidFill>
            </a:endParaRPr>
          </a:p>
        </p:txBody>
      </p:sp>
      <p:sp>
        <p:nvSpPr>
          <p:cNvPr id="10" name="矩形 9"/>
          <p:cNvSpPr/>
          <p:nvPr/>
        </p:nvSpPr>
        <p:spPr>
          <a:xfrm>
            <a:off x="2900165" y="980728"/>
            <a:ext cx="6243836" cy="5632311"/>
          </a:xfrm>
          <a:prstGeom prst="rect">
            <a:avLst/>
          </a:prstGeom>
        </p:spPr>
        <p:txBody>
          <a:bodyPr wrap="square">
            <a:spAutoFit/>
          </a:bodyPr>
          <a:lstStyle/>
          <a:p>
            <a:pPr>
              <a:defRPr/>
            </a:pPr>
            <a:r>
              <a:rPr lang="en-US" altLang="zh-CN" sz="2000" b="1" dirty="0" smtClean="0">
                <a:effectLst>
                  <a:outerShdw blurRad="38100" dist="38100" dir="2700000" algn="tl">
                    <a:srgbClr val="000000">
                      <a:alpha val="43137"/>
                    </a:srgbClr>
                  </a:outerShdw>
                </a:effectLst>
                <a:latin typeface="宋体"/>
                <a:ea typeface="宋体"/>
              </a:rPr>
              <a:t>    </a:t>
            </a:r>
            <a:r>
              <a:rPr lang="en-US" altLang="zh-CN" sz="2000" b="1" dirty="0" smtClean="0">
                <a:solidFill>
                  <a:srgbClr val="0000FF"/>
                </a:solidFill>
                <a:effectLst>
                  <a:outerShdw blurRad="38100" dist="38100" dir="2700000" algn="tl">
                    <a:srgbClr val="000000">
                      <a:alpha val="43137"/>
                    </a:srgbClr>
                  </a:outerShdw>
                </a:effectLst>
                <a:latin typeface="宋体"/>
                <a:ea typeface="宋体"/>
              </a:rPr>
              <a:t>section   </a:t>
            </a:r>
            <a:r>
              <a:rPr lang="en-US" altLang="zh-CN" sz="2000" b="1" dirty="0">
                <a:solidFill>
                  <a:srgbClr val="0000FF"/>
                </a:solidFill>
                <a:effectLst>
                  <a:outerShdw blurRad="38100" dist="38100" dir="2700000" algn="tl">
                    <a:srgbClr val="000000">
                      <a:alpha val="43137"/>
                    </a:srgbClr>
                  </a:outerShdw>
                </a:effectLst>
                <a:latin typeface="宋体"/>
                <a:ea typeface="宋体"/>
              </a:rPr>
              <a:t>text</a:t>
            </a:r>
          </a:p>
          <a:p>
            <a:pPr>
              <a:defRPr/>
            </a:pPr>
            <a:r>
              <a:rPr lang="en-US" altLang="zh-CN" sz="2000" b="1" dirty="0">
                <a:solidFill>
                  <a:srgbClr val="0000FF"/>
                </a:solidFill>
                <a:effectLst>
                  <a:outerShdw blurRad="38100" dist="38100" dir="2700000" algn="tl">
                    <a:srgbClr val="000000">
                      <a:alpha val="43137"/>
                    </a:srgbClr>
                  </a:outerShdw>
                </a:effectLst>
                <a:latin typeface="宋体"/>
                <a:ea typeface="宋体"/>
              </a:rPr>
              <a:t>    </a:t>
            </a:r>
            <a:r>
              <a:rPr lang="en-US" altLang="zh-CN" sz="2000" b="1" dirty="0" smtClean="0">
                <a:solidFill>
                  <a:srgbClr val="0000FF"/>
                </a:solidFill>
                <a:effectLst>
                  <a:outerShdw blurRad="38100" dist="38100" dir="2700000" algn="tl">
                    <a:srgbClr val="000000">
                      <a:alpha val="43137"/>
                    </a:srgbClr>
                  </a:outerShdw>
                </a:effectLst>
                <a:latin typeface="宋体"/>
                <a:ea typeface="宋体"/>
              </a:rPr>
              <a:t>bits   </a:t>
            </a:r>
            <a:r>
              <a:rPr lang="en-US" altLang="zh-CN" sz="2000" b="1" dirty="0">
                <a:solidFill>
                  <a:srgbClr val="0000FF"/>
                </a:solidFill>
                <a:effectLst>
                  <a:outerShdw blurRad="38100" dist="38100" dir="2700000" algn="tl">
                    <a:srgbClr val="000000">
                      <a:alpha val="43137"/>
                    </a:srgbClr>
                  </a:outerShdw>
                </a:effectLst>
                <a:latin typeface="宋体"/>
                <a:ea typeface="宋体"/>
              </a:rPr>
              <a:t>16</a:t>
            </a:r>
          </a:p>
          <a:p>
            <a:pPr>
              <a:defRPr/>
            </a:pPr>
            <a:r>
              <a:rPr lang="en-US" altLang="zh-CN" sz="2000" b="1" dirty="0" smtClean="0">
                <a:effectLst>
                  <a:outerShdw blurRad="38100" dist="38100" dir="2700000" algn="tl">
                    <a:srgbClr val="000000">
                      <a:alpha val="43137"/>
                    </a:srgbClr>
                  </a:outerShdw>
                </a:effectLst>
                <a:latin typeface="宋体"/>
                <a:ea typeface="宋体"/>
              </a:rPr>
              <a:t>BEGIN</a:t>
            </a:r>
            <a:r>
              <a:rPr lang="en-US" altLang="zh-CN" sz="2000" b="1" dirty="0">
                <a:effectLst>
                  <a:outerShdw blurRad="38100" dist="38100" dir="2700000" algn="tl">
                    <a:srgbClr val="000000">
                      <a:alpha val="43137"/>
                    </a:srgbClr>
                  </a:outerShdw>
                </a:effectLst>
                <a:latin typeface="宋体"/>
                <a:ea typeface="宋体"/>
              </a:rPr>
              <a:t>:</a:t>
            </a:r>
          </a:p>
          <a:p>
            <a:pPr>
              <a:defRPr/>
            </a:pPr>
            <a:r>
              <a:rPr lang="en-US" altLang="zh-CN" sz="2000" b="1" dirty="0">
                <a:effectLst>
                  <a:outerShdw blurRad="38100" dist="38100" dir="2700000" algn="tl">
                    <a:srgbClr val="000000">
                      <a:alpha val="43137"/>
                    </a:srgbClr>
                  </a:outerShdw>
                </a:effectLst>
                <a:latin typeface="宋体"/>
                <a:ea typeface="宋体"/>
              </a:rPr>
              <a:t>    </a:t>
            </a:r>
            <a:r>
              <a:rPr lang="en-US" altLang="zh-CN" sz="2000" b="1" dirty="0" smtClean="0">
                <a:effectLst>
                  <a:outerShdw blurRad="38100" dist="38100" dir="2700000" algn="tl">
                    <a:srgbClr val="000000">
                      <a:alpha val="43137"/>
                    </a:srgbClr>
                  </a:outerShdw>
                </a:effectLst>
                <a:latin typeface="宋体"/>
                <a:ea typeface="宋体"/>
              </a:rPr>
              <a:t>MOV   </a:t>
            </a:r>
            <a:r>
              <a:rPr lang="en-US" altLang="zh-CN" sz="2000" b="1" dirty="0">
                <a:effectLst>
                  <a:outerShdw blurRad="38100" dist="38100" dir="2700000" algn="tl">
                    <a:srgbClr val="000000">
                      <a:alpha val="43137"/>
                    </a:srgbClr>
                  </a:outerShdw>
                </a:effectLst>
                <a:latin typeface="宋体"/>
                <a:ea typeface="宋体"/>
              </a:rPr>
              <a:t>AX, CS</a:t>
            </a:r>
          </a:p>
          <a:p>
            <a:pPr>
              <a:defRPr/>
            </a:pPr>
            <a:r>
              <a:rPr lang="en-US" altLang="zh-CN" sz="2000" b="1" dirty="0">
                <a:effectLst>
                  <a:outerShdw blurRad="38100" dist="38100" dir="2700000" algn="tl">
                    <a:srgbClr val="000000">
                      <a:alpha val="43137"/>
                    </a:srgbClr>
                  </a:outerShdw>
                </a:effectLst>
                <a:latin typeface="宋体"/>
                <a:ea typeface="宋体"/>
              </a:rPr>
              <a:t>    </a:t>
            </a:r>
            <a:r>
              <a:rPr lang="en-US" altLang="zh-CN" sz="2000" b="1" dirty="0" smtClean="0">
                <a:effectLst>
                  <a:outerShdw blurRad="38100" dist="38100" dir="2700000" algn="tl">
                    <a:srgbClr val="000000">
                      <a:alpha val="43137"/>
                    </a:srgbClr>
                  </a:outerShdw>
                </a:effectLst>
                <a:latin typeface="宋体"/>
                <a:ea typeface="宋体"/>
              </a:rPr>
              <a:t>MOV   </a:t>
            </a:r>
            <a:r>
              <a:rPr lang="en-US" altLang="zh-CN" sz="2000" b="1" dirty="0">
                <a:effectLst>
                  <a:outerShdw blurRad="38100" dist="38100" dir="2700000" algn="tl">
                    <a:srgbClr val="000000">
                      <a:alpha val="43137"/>
                    </a:srgbClr>
                  </a:outerShdw>
                </a:effectLst>
                <a:latin typeface="宋体"/>
                <a:ea typeface="宋体"/>
              </a:rPr>
              <a:t>SS, AX</a:t>
            </a:r>
          </a:p>
          <a:p>
            <a:pPr>
              <a:defRPr/>
            </a:pPr>
            <a:r>
              <a:rPr lang="en-US" altLang="zh-CN" sz="2000" b="1" dirty="0">
                <a:effectLst>
                  <a:outerShdw blurRad="38100" dist="38100" dir="2700000" algn="tl">
                    <a:srgbClr val="000000">
                      <a:alpha val="43137"/>
                    </a:srgbClr>
                  </a:outerShdw>
                </a:effectLst>
                <a:latin typeface="宋体"/>
                <a:ea typeface="宋体"/>
              </a:rPr>
              <a:t>    </a:t>
            </a:r>
            <a:r>
              <a:rPr lang="en-US" altLang="zh-CN" sz="2000" b="1" dirty="0" smtClean="0">
                <a:effectLst>
                  <a:outerShdw blurRad="38100" dist="38100" dir="2700000" algn="tl">
                    <a:srgbClr val="000000">
                      <a:alpha val="43137"/>
                    </a:srgbClr>
                  </a:outerShdw>
                </a:effectLst>
                <a:latin typeface="宋体"/>
                <a:ea typeface="宋体"/>
              </a:rPr>
              <a:t>MOV   </a:t>
            </a:r>
            <a:r>
              <a:rPr lang="en-US" altLang="zh-CN" sz="2000" b="1" dirty="0">
                <a:effectLst>
                  <a:outerShdw blurRad="38100" dist="38100" dir="2700000" algn="tl">
                    <a:srgbClr val="000000">
                      <a:alpha val="43137"/>
                    </a:srgbClr>
                  </a:outerShdw>
                </a:effectLst>
                <a:latin typeface="宋体"/>
                <a:ea typeface="宋体"/>
              </a:rPr>
              <a:t>SP, 7C00H</a:t>
            </a:r>
          </a:p>
          <a:p>
            <a:pPr>
              <a:defRPr/>
            </a:pPr>
            <a:r>
              <a:rPr lang="en-US" altLang="zh-CN" sz="2000" b="1" dirty="0">
                <a:effectLst>
                  <a:outerShdw blurRad="38100" dist="38100" dir="2700000" algn="tl">
                    <a:srgbClr val="000000">
                      <a:alpha val="43137"/>
                    </a:srgbClr>
                  </a:outerShdw>
                </a:effectLst>
                <a:latin typeface="宋体"/>
                <a:ea typeface="宋体"/>
              </a:rPr>
              <a:t>    </a:t>
            </a:r>
            <a:r>
              <a:rPr lang="en-US" altLang="zh-CN" sz="2000" b="1" dirty="0" smtClean="0">
                <a:effectLst>
                  <a:outerShdw blurRad="38100" dist="38100" dir="2700000" algn="tl">
                    <a:srgbClr val="000000">
                      <a:alpha val="43137"/>
                    </a:srgbClr>
                  </a:outerShdw>
                </a:effectLst>
                <a:latin typeface="宋体"/>
                <a:ea typeface="宋体"/>
              </a:rPr>
              <a:t>MOV   </a:t>
            </a:r>
            <a:r>
              <a:rPr lang="en-US" altLang="zh-CN" sz="2000" b="1" dirty="0">
                <a:effectLst>
                  <a:outerShdw blurRad="38100" dist="38100" dir="2700000" algn="tl">
                    <a:srgbClr val="000000">
                      <a:alpha val="43137"/>
                    </a:srgbClr>
                  </a:outerShdw>
                </a:effectLst>
                <a:latin typeface="宋体"/>
                <a:ea typeface="宋体"/>
              </a:rPr>
              <a:t>DS, AX     </a:t>
            </a:r>
            <a:r>
              <a:rPr lang="en-US" altLang="zh-CN" sz="2000" b="1" dirty="0" smtClean="0">
                <a:effectLst>
                  <a:outerShdw blurRad="38100" dist="38100" dir="2700000" algn="tl">
                    <a:srgbClr val="000000">
                      <a:alpha val="43137"/>
                    </a:srgbClr>
                  </a:outerShdw>
                </a:effectLst>
                <a:latin typeface="宋体"/>
                <a:ea typeface="宋体"/>
              </a:rPr>
              <a:t>;</a:t>
            </a:r>
            <a:r>
              <a:rPr lang="zh-CN" altLang="en-US" sz="2000" b="1" dirty="0">
                <a:effectLst>
                  <a:outerShdw blurRad="38100" dist="38100" dir="2700000" algn="tl">
                    <a:srgbClr val="000000">
                      <a:alpha val="43137"/>
                    </a:srgbClr>
                  </a:outerShdw>
                </a:effectLst>
                <a:latin typeface="宋体"/>
                <a:ea typeface="宋体"/>
              </a:rPr>
              <a:t>源数据段与代码段一致</a:t>
            </a:r>
          </a:p>
          <a:p>
            <a:pPr>
              <a:defRPr/>
            </a:pPr>
            <a:r>
              <a:rPr lang="zh-CN" altLang="en-US" sz="2000" b="1" dirty="0">
                <a:effectLst>
                  <a:outerShdw blurRad="38100" dist="38100" dir="2700000" algn="tl">
                    <a:srgbClr val="000000">
                      <a:alpha val="43137"/>
                    </a:srgbClr>
                  </a:outerShdw>
                </a:effectLst>
                <a:latin typeface="宋体"/>
                <a:ea typeface="宋体"/>
              </a:rPr>
              <a:t>    </a:t>
            </a:r>
            <a:r>
              <a:rPr lang="en-US" altLang="zh-CN" sz="2000" b="1" dirty="0" smtClean="0">
                <a:effectLst>
                  <a:outerShdw blurRad="38100" dist="38100" dir="2700000" algn="tl">
                    <a:srgbClr val="000000">
                      <a:alpha val="43137"/>
                    </a:srgbClr>
                  </a:outerShdw>
                </a:effectLst>
                <a:latin typeface="宋体"/>
                <a:ea typeface="宋体"/>
              </a:rPr>
              <a:t>MOV   </a:t>
            </a:r>
            <a:r>
              <a:rPr lang="en-US" altLang="zh-CN" sz="2000" b="1" dirty="0">
                <a:effectLst>
                  <a:outerShdw blurRad="38100" dist="38100" dir="2700000" algn="tl">
                    <a:srgbClr val="000000">
                      <a:alpha val="43137"/>
                    </a:srgbClr>
                  </a:outerShdw>
                </a:effectLst>
                <a:latin typeface="宋体"/>
                <a:ea typeface="宋体"/>
              </a:rPr>
              <a:t>SI, BEGIN  </a:t>
            </a:r>
            <a:r>
              <a:rPr lang="en-US" altLang="zh-CN" sz="2000" b="1" dirty="0" smtClean="0">
                <a:effectLst>
                  <a:outerShdw blurRad="38100" dist="38100" dir="2700000" algn="tl">
                    <a:srgbClr val="000000">
                      <a:alpha val="43137"/>
                    </a:srgbClr>
                  </a:outerShdw>
                </a:effectLst>
                <a:latin typeface="宋体"/>
                <a:ea typeface="宋体"/>
              </a:rPr>
              <a:t>;</a:t>
            </a:r>
            <a:r>
              <a:rPr lang="zh-CN" altLang="en-US" sz="2000" b="1" dirty="0">
                <a:effectLst>
                  <a:outerShdw blurRad="38100" dist="38100" dir="2700000" algn="tl">
                    <a:srgbClr val="000000">
                      <a:alpha val="43137"/>
                    </a:srgbClr>
                  </a:outerShdw>
                </a:effectLst>
                <a:latin typeface="宋体"/>
                <a:ea typeface="宋体"/>
              </a:rPr>
              <a:t>指向源字符串首（相对地址）</a:t>
            </a:r>
          </a:p>
          <a:p>
            <a:pPr>
              <a:defRPr/>
            </a:pPr>
            <a:r>
              <a:rPr lang="zh-CN" altLang="en-US" sz="2000" b="1" dirty="0">
                <a:effectLst>
                  <a:outerShdw blurRad="38100" dist="38100" dir="2700000" algn="tl">
                    <a:srgbClr val="000000">
                      <a:alpha val="43137"/>
                    </a:srgbClr>
                  </a:outerShdw>
                </a:effectLst>
                <a:latin typeface="宋体"/>
                <a:ea typeface="宋体"/>
              </a:rPr>
              <a:t>    </a:t>
            </a:r>
            <a:r>
              <a:rPr lang="en-US" altLang="zh-CN" sz="2000" b="1" dirty="0" smtClean="0">
                <a:effectLst>
                  <a:outerShdw blurRad="38100" dist="38100" dir="2700000" algn="tl">
                    <a:srgbClr val="000000">
                      <a:alpha val="43137"/>
                    </a:srgbClr>
                  </a:outerShdw>
                </a:effectLst>
                <a:latin typeface="宋体"/>
                <a:ea typeface="宋体"/>
              </a:rPr>
              <a:t>ADD   </a:t>
            </a:r>
            <a:r>
              <a:rPr lang="en-US" altLang="zh-CN" sz="2000" b="1" dirty="0">
                <a:effectLst>
                  <a:outerShdw blurRad="38100" dist="38100" dir="2700000" algn="tl">
                    <a:srgbClr val="000000">
                      <a:alpha val="43137"/>
                    </a:srgbClr>
                  </a:outerShdw>
                </a:effectLst>
                <a:latin typeface="宋体"/>
                <a:ea typeface="宋体"/>
              </a:rPr>
              <a:t>SI, 7C00H  </a:t>
            </a:r>
            <a:r>
              <a:rPr lang="en-US" altLang="zh-CN" sz="2000" b="1" dirty="0" smtClean="0">
                <a:effectLst>
                  <a:outerShdw blurRad="38100" dist="38100" dir="2700000" algn="tl">
                    <a:srgbClr val="000000">
                      <a:alpha val="43137"/>
                    </a:srgbClr>
                  </a:outerShdw>
                </a:effectLst>
                <a:latin typeface="宋体"/>
                <a:ea typeface="宋体"/>
              </a:rPr>
              <a:t>;</a:t>
            </a:r>
            <a:r>
              <a:rPr lang="zh-CN" altLang="en-US" sz="2000" b="1" dirty="0">
                <a:effectLst>
                  <a:outerShdw blurRad="38100" dist="38100" dir="2700000" algn="tl">
                    <a:srgbClr val="000000">
                      <a:alpha val="43137"/>
                    </a:srgbClr>
                  </a:outerShdw>
                </a:effectLst>
                <a:latin typeface="宋体"/>
                <a:ea typeface="宋体"/>
              </a:rPr>
              <a:t>指向源字符串首（绝对地址）</a:t>
            </a:r>
          </a:p>
          <a:p>
            <a:pPr>
              <a:defRPr/>
            </a:pPr>
            <a:r>
              <a:rPr lang="zh-CN" altLang="en-US" sz="2000" b="1" dirty="0">
                <a:effectLst>
                  <a:outerShdw blurRad="38100" dist="38100" dir="2700000" algn="tl">
                    <a:srgbClr val="000000">
                      <a:alpha val="43137"/>
                    </a:srgbClr>
                  </a:outerShdw>
                </a:effectLst>
                <a:latin typeface="宋体"/>
                <a:ea typeface="宋体"/>
              </a:rPr>
              <a:t>    </a:t>
            </a:r>
            <a:r>
              <a:rPr lang="en-US" altLang="zh-CN" sz="2000" b="1" dirty="0" smtClean="0">
                <a:effectLst>
                  <a:outerShdw blurRad="38100" dist="38100" dir="2700000" algn="tl">
                    <a:srgbClr val="000000">
                      <a:alpha val="43137"/>
                    </a:srgbClr>
                  </a:outerShdw>
                </a:effectLst>
                <a:latin typeface="宋体"/>
                <a:ea typeface="宋体"/>
              </a:rPr>
              <a:t>PUSH  0060H</a:t>
            </a:r>
          </a:p>
          <a:p>
            <a:pPr>
              <a:defRPr/>
            </a:pPr>
            <a:r>
              <a:rPr lang="en-US" altLang="zh-CN" sz="2000" b="1" dirty="0" smtClean="0">
                <a:effectLst>
                  <a:outerShdw blurRad="38100" dist="38100" dir="2700000" algn="tl">
                    <a:srgbClr val="000000">
                      <a:alpha val="43137"/>
                    </a:srgbClr>
                  </a:outerShdw>
                </a:effectLst>
                <a:latin typeface="宋体"/>
                <a:ea typeface="宋体"/>
              </a:rPr>
              <a:t>    POP   ES         ;</a:t>
            </a:r>
            <a:r>
              <a:rPr lang="zh-CN" altLang="en-US" sz="2000" b="1" dirty="0" smtClean="0">
                <a:effectLst>
                  <a:outerShdw blurRad="38100" dist="38100" dir="2700000" algn="tl">
                    <a:srgbClr val="000000">
                      <a:alpha val="43137"/>
                    </a:srgbClr>
                  </a:outerShdw>
                </a:effectLst>
                <a:latin typeface="宋体"/>
                <a:ea typeface="宋体"/>
              </a:rPr>
              <a:t>目标数据段的段值为</a:t>
            </a:r>
            <a:r>
              <a:rPr lang="en-US" altLang="zh-CN" sz="2000" b="1" dirty="0" smtClean="0">
                <a:effectLst>
                  <a:outerShdw blurRad="38100" dist="38100" dir="2700000" algn="tl">
                    <a:srgbClr val="000000">
                      <a:alpha val="43137"/>
                    </a:srgbClr>
                  </a:outerShdw>
                </a:effectLst>
                <a:latin typeface="宋体"/>
                <a:ea typeface="宋体"/>
              </a:rPr>
              <a:t>0060H</a:t>
            </a:r>
          </a:p>
          <a:p>
            <a:pPr>
              <a:defRPr/>
            </a:pPr>
            <a:r>
              <a:rPr lang="en-US" altLang="zh-CN" sz="2000" b="1" dirty="0" smtClean="0">
                <a:effectLst>
                  <a:outerShdw blurRad="38100" dist="38100" dir="2700000" algn="tl">
                    <a:srgbClr val="000000">
                      <a:alpha val="43137"/>
                    </a:srgbClr>
                  </a:outerShdw>
                </a:effectLst>
                <a:latin typeface="宋体"/>
                <a:ea typeface="宋体"/>
              </a:rPr>
              <a:t>    MOV   </a:t>
            </a:r>
            <a:r>
              <a:rPr lang="en-US" altLang="zh-CN" sz="2000" b="1" dirty="0">
                <a:effectLst>
                  <a:outerShdw blurRad="38100" dist="38100" dir="2700000" algn="tl">
                    <a:srgbClr val="000000">
                      <a:alpha val="43137"/>
                    </a:srgbClr>
                  </a:outerShdw>
                </a:effectLst>
                <a:latin typeface="宋体"/>
                <a:ea typeface="宋体"/>
              </a:rPr>
              <a:t>DI, 0      </a:t>
            </a:r>
            <a:r>
              <a:rPr lang="en-US" altLang="zh-CN" sz="2000" b="1" dirty="0" smtClean="0">
                <a:effectLst>
                  <a:outerShdw blurRad="38100" dist="38100" dir="2700000" algn="tl">
                    <a:srgbClr val="000000">
                      <a:alpha val="43137"/>
                    </a:srgbClr>
                  </a:outerShdw>
                </a:effectLst>
                <a:latin typeface="宋体"/>
                <a:ea typeface="宋体"/>
              </a:rPr>
              <a:t>;</a:t>
            </a:r>
            <a:r>
              <a:rPr lang="zh-CN" altLang="en-US" sz="2000" b="1" dirty="0">
                <a:effectLst>
                  <a:outerShdw blurRad="38100" dist="38100" dir="2700000" algn="tl">
                    <a:srgbClr val="000000">
                      <a:alpha val="43137"/>
                    </a:srgbClr>
                  </a:outerShdw>
                </a:effectLst>
                <a:latin typeface="宋体"/>
                <a:ea typeface="宋体"/>
              </a:rPr>
              <a:t>目标段的偏移</a:t>
            </a:r>
          </a:p>
          <a:p>
            <a:pPr>
              <a:defRPr/>
            </a:pPr>
            <a:r>
              <a:rPr lang="zh-CN" altLang="en-US" sz="2000" b="1" dirty="0">
                <a:effectLst>
                  <a:outerShdw blurRad="38100" dist="38100" dir="2700000" algn="tl">
                    <a:srgbClr val="000000">
                      <a:alpha val="43137"/>
                    </a:srgbClr>
                  </a:outerShdw>
                </a:effectLst>
                <a:latin typeface="宋体"/>
                <a:ea typeface="宋体"/>
              </a:rPr>
              <a:t>    </a:t>
            </a:r>
            <a:r>
              <a:rPr lang="en-US" altLang="zh-CN" sz="2000" b="1" dirty="0" smtClean="0">
                <a:effectLst>
                  <a:outerShdw blurRad="38100" dist="38100" dir="2700000" algn="tl">
                    <a:srgbClr val="000000">
                      <a:alpha val="43137"/>
                    </a:srgbClr>
                  </a:outerShdw>
                </a:effectLst>
                <a:latin typeface="宋体"/>
                <a:ea typeface="宋体"/>
              </a:rPr>
              <a:t>CLD              ;</a:t>
            </a:r>
            <a:r>
              <a:rPr lang="zh-CN" altLang="en-US" sz="2000" b="1" dirty="0">
                <a:effectLst>
                  <a:outerShdw blurRad="38100" dist="38100" dir="2700000" algn="tl">
                    <a:srgbClr val="000000">
                      <a:alpha val="43137"/>
                    </a:srgbClr>
                  </a:outerShdw>
                </a:effectLst>
                <a:latin typeface="宋体"/>
                <a:ea typeface="宋体"/>
              </a:rPr>
              <a:t>字符串操作方向</a:t>
            </a:r>
          </a:p>
          <a:p>
            <a:pPr>
              <a:defRPr/>
            </a:pPr>
            <a:r>
              <a:rPr lang="zh-CN" altLang="en-US" sz="2000" b="1" dirty="0">
                <a:effectLst>
                  <a:outerShdw blurRad="38100" dist="38100" dir="2700000" algn="tl">
                    <a:srgbClr val="000000">
                      <a:alpha val="43137"/>
                    </a:srgbClr>
                  </a:outerShdw>
                </a:effectLst>
                <a:latin typeface="宋体"/>
                <a:ea typeface="宋体"/>
              </a:rPr>
              <a:t>    </a:t>
            </a:r>
            <a:r>
              <a:rPr lang="en-US" altLang="zh-CN" sz="2000" b="1" dirty="0" smtClean="0">
                <a:effectLst>
                  <a:outerShdw blurRad="38100" dist="38100" dir="2700000" algn="tl">
                    <a:srgbClr val="000000">
                      <a:alpha val="43137"/>
                    </a:srgbClr>
                  </a:outerShdw>
                </a:effectLst>
                <a:latin typeface="宋体"/>
                <a:ea typeface="宋体"/>
              </a:rPr>
              <a:t>MOV   </a:t>
            </a:r>
            <a:r>
              <a:rPr lang="en-US" altLang="zh-CN" sz="2000" b="1" dirty="0">
                <a:effectLst>
                  <a:outerShdw blurRad="38100" dist="38100" dir="2700000" algn="tl">
                    <a:srgbClr val="000000">
                      <a:alpha val="43137"/>
                    </a:srgbClr>
                  </a:outerShdw>
                </a:effectLst>
                <a:latin typeface="宋体"/>
                <a:ea typeface="宋体"/>
              </a:rPr>
              <a:t>CX, 200H   </a:t>
            </a:r>
            <a:r>
              <a:rPr lang="en-US" altLang="zh-CN" sz="2000" b="1" dirty="0" smtClean="0">
                <a:effectLst>
                  <a:outerShdw blurRad="38100" dist="38100" dir="2700000" algn="tl">
                    <a:srgbClr val="000000">
                      <a:alpha val="43137"/>
                    </a:srgbClr>
                  </a:outerShdw>
                </a:effectLst>
                <a:latin typeface="宋体"/>
                <a:ea typeface="宋体"/>
              </a:rPr>
              <a:t>;</a:t>
            </a:r>
            <a:r>
              <a:rPr lang="zh-CN" altLang="en-US" sz="2000" b="1" dirty="0">
                <a:effectLst>
                  <a:outerShdw blurRad="38100" dist="38100" dir="2700000" algn="tl">
                    <a:srgbClr val="000000">
                      <a:alpha val="43137"/>
                    </a:srgbClr>
                  </a:outerShdw>
                </a:effectLst>
                <a:latin typeface="宋体"/>
                <a:ea typeface="宋体"/>
              </a:rPr>
              <a:t>自身</a:t>
            </a:r>
            <a:r>
              <a:rPr lang="en-US" altLang="zh-CN" sz="2000" b="1" dirty="0">
                <a:effectLst>
                  <a:outerShdw blurRad="38100" dist="38100" dir="2700000" algn="tl">
                    <a:srgbClr val="000000">
                      <a:alpha val="43137"/>
                    </a:srgbClr>
                  </a:outerShdw>
                </a:effectLst>
                <a:latin typeface="宋体"/>
                <a:ea typeface="宋体"/>
              </a:rPr>
              <a:t>512</a:t>
            </a:r>
            <a:r>
              <a:rPr lang="zh-CN" altLang="en-US" sz="2000" b="1" dirty="0">
                <a:effectLst>
                  <a:outerShdw blurRad="38100" dist="38100" dir="2700000" algn="tl">
                    <a:srgbClr val="000000">
                      <a:alpha val="43137"/>
                    </a:srgbClr>
                  </a:outerShdw>
                </a:effectLst>
                <a:latin typeface="宋体"/>
                <a:ea typeface="宋体"/>
              </a:rPr>
              <a:t>字节</a:t>
            </a:r>
          </a:p>
          <a:p>
            <a:pPr>
              <a:defRPr/>
            </a:pPr>
            <a:r>
              <a:rPr lang="zh-CN" altLang="en-US" sz="2000" b="1" dirty="0">
                <a:effectLst>
                  <a:outerShdw blurRad="38100" dist="38100" dir="2700000" algn="tl">
                    <a:srgbClr val="000000">
                      <a:alpha val="43137"/>
                    </a:srgbClr>
                  </a:outerShdw>
                </a:effectLst>
                <a:latin typeface="宋体"/>
                <a:ea typeface="宋体"/>
              </a:rPr>
              <a:t>    </a:t>
            </a:r>
            <a:r>
              <a:rPr lang="en-US" altLang="zh-CN" sz="2000" b="1" dirty="0" smtClean="0">
                <a:solidFill>
                  <a:srgbClr val="FF0000"/>
                </a:solidFill>
                <a:effectLst>
                  <a:outerShdw blurRad="38100" dist="38100" dir="2700000" algn="tl">
                    <a:srgbClr val="000000">
                      <a:alpha val="43137"/>
                    </a:srgbClr>
                  </a:outerShdw>
                </a:effectLst>
                <a:latin typeface="宋体"/>
                <a:ea typeface="宋体"/>
              </a:rPr>
              <a:t>PUSH  </a:t>
            </a:r>
            <a:r>
              <a:rPr lang="en-US" altLang="zh-CN" sz="2000" b="1" dirty="0">
                <a:solidFill>
                  <a:srgbClr val="FF0000"/>
                </a:solidFill>
                <a:effectLst>
                  <a:outerShdw blurRad="38100" dist="38100" dir="2700000" algn="tl">
                    <a:srgbClr val="000000">
                      <a:alpha val="43137"/>
                    </a:srgbClr>
                  </a:outerShdw>
                </a:effectLst>
                <a:latin typeface="宋体"/>
                <a:ea typeface="宋体"/>
              </a:rPr>
              <a:t>ES</a:t>
            </a:r>
          </a:p>
          <a:p>
            <a:pPr>
              <a:defRPr/>
            </a:pPr>
            <a:r>
              <a:rPr lang="en-US" altLang="zh-CN" sz="2000" b="1" dirty="0">
                <a:solidFill>
                  <a:srgbClr val="FF0000"/>
                </a:solidFill>
                <a:effectLst>
                  <a:outerShdw blurRad="38100" dist="38100" dir="2700000" algn="tl">
                    <a:srgbClr val="000000">
                      <a:alpha val="43137"/>
                    </a:srgbClr>
                  </a:outerShdw>
                </a:effectLst>
                <a:latin typeface="宋体"/>
                <a:ea typeface="宋体"/>
              </a:rPr>
              <a:t>    </a:t>
            </a:r>
            <a:r>
              <a:rPr lang="en-US" altLang="zh-CN" sz="2000" b="1" dirty="0" smtClean="0">
                <a:solidFill>
                  <a:srgbClr val="FF0000"/>
                </a:solidFill>
                <a:effectLst>
                  <a:outerShdw blurRad="38100" dist="38100" dir="2700000" algn="tl">
                    <a:srgbClr val="000000">
                      <a:alpha val="43137"/>
                    </a:srgbClr>
                  </a:outerShdw>
                </a:effectLst>
                <a:latin typeface="宋体"/>
                <a:ea typeface="宋体"/>
              </a:rPr>
              <a:t>PUSH  </a:t>
            </a:r>
            <a:r>
              <a:rPr lang="en-US" altLang="zh-CN" sz="2000" b="1" dirty="0">
                <a:solidFill>
                  <a:srgbClr val="FF0000"/>
                </a:solidFill>
                <a:effectLst>
                  <a:outerShdw blurRad="38100" dist="38100" dir="2700000" algn="tl">
                    <a:srgbClr val="000000">
                      <a:alpha val="43137"/>
                    </a:srgbClr>
                  </a:outerShdw>
                </a:effectLst>
                <a:latin typeface="宋体"/>
                <a:ea typeface="宋体"/>
              </a:rPr>
              <a:t>BEGIN2</a:t>
            </a:r>
          </a:p>
          <a:p>
            <a:pPr>
              <a:defRPr/>
            </a:pPr>
            <a:r>
              <a:rPr lang="en-US" altLang="zh-CN" sz="2000" b="1" dirty="0">
                <a:effectLst>
                  <a:outerShdw blurRad="38100" dist="38100" dir="2700000" algn="tl">
                    <a:srgbClr val="000000">
                      <a:alpha val="43137"/>
                    </a:srgbClr>
                  </a:outerShdw>
                </a:effectLst>
                <a:latin typeface="宋体"/>
                <a:ea typeface="宋体"/>
              </a:rPr>
              <a:t>    </a:t>
            </a:r>
            <a:r>
              <a:rPr lang="en-US" altLang="zh-CN" sz="2000" b="1" dirty="0" smtClean="0">
                <a:solidFill>
                  <a:srgbClr val="0000FF"/>
                </a:solidFill>
                <a:effectLst>
                  <a:outerShdw blurRad="38100" dist="38100" dir="2700000" algn="tl">
                    <a:srgbClr val="000000">
                      <a:alpha val="43137"/>
                    </a:srgbClr>
                  </a:outerShdw>
                </a:effectLst>
                <a:latin typeface="宋体"/>
                <a:ea typeface="宋体"/>
              </a:rPr>
              <a:t>REP   </a:t>
            </a:r>
            <a:r>
              <a:rPr lang="en-US" altLang="zh-CN" sz="2000" b="1" dirty="0">
                <a:solidFill>
                  <a:srgbClr val="0000FF"/>
                </a:solidFill>
                <a:effectLst>
                  <a:outerShdw blurRad="38100" dist="38100" dir="2700000" algn="tl">
                    <a:srgbClr val="000000">
                      <a:alpha val="43137"/>
                    </a:srgbClr>
                  </a:outerShdw>
                </a:effectLst>
                <a:latin typeface="宋体"/>
                <a:ea typeface="宋体"/>
              </a:rPr>
              <a:t>MOVSB</a:t>
            </a:r>
          </a:p>
          <a:p>
            <a:pPr>
              <a:defRPr/>
            </a:pPr>
            <a:r>
              <a:rPr lang="en-US" altLang="zh-CN" sz="2000" b="1" dirty="0">
                <a:effectLst>
                  <a:outerShdw blurRad="38100" dist="38100" dir="2700000" algn="tl">
                    <a:srgbClr val="000000">
                      <a:alpha val="43137"/>
                    </a:srgbClr>
                  </a:outerShdw>
                </a:effectLst>
                <a:latin typeface="宋体"/>
                <a:ea typeface="宋体"/>
              </a:rPr>
              <a:t>    </a:t>
            </a:r>
            <a:r>
              <a:rPr lang="en-US" altLang="zh-CN" sz="2000" b="1" dirty="0" smtClean="0">
                <a:solidFill>
                  <a:srgbClr val="FF0000"/>
                </a:solidFill>
                <a:effectLst>
                  <a:outerShdw blurRad="38100" dist="38100" dir="2700000" algn="tl">
                    <a:srgbClr val="000000">
                      <a:alpha val="43137"/>
                    </a:srgbClr>
                  </a:outerShdw>
                </a:effectLst>
                <a:latin typeface="宋体"/>
                <a:ea typeface="宋体"/>
              </a:rPr>
              <a:t>RETF</a:t>
            </a:r>
            <a:endParaRPr lang="en-US" altLang="zh-CN" sz="2000" b="1" dirty="0">
              <a:solidFill>
                <a:srgbClr val="FF0000"/>
              </a:solidFill>
              <a:effectLst>
                <a:outerShdw blurRad="38100" dist="38100" dir="2700000" algn="tl">
                  <a:srgbClr val="000000">
                    <a:alpha val="43137"/>
                  </a:srgbClr>
                </a:outerShdw>
              </a:effectLst>
              <a:latin typeface="宋体"/>
              <a:ea typeface="宋体"/>
            </a:endParaRPr>
          </a:p>
        </p:txBody>
      </p:sp>
      <p:sp>
        <p:nvSpPr>
          <p:cNvPr id="11" name="矩形 10"/>
          <p:cNvSpPr/>
          <p:nvPr/>
        </p:nvSpPr>
        <p:spPr>
          <a:xfrm>
            <a:off x="611187" y="1642337"/>
            <a:ext cx="7921625" cy="490519"/>
          </a:xfrm>
          <a:prstGeom prst="rect">
            <a:avLst/>
          </a:prstGeom>
        </p:spPr>
        <p:txBody>
          <a:bodyPr wrap="square">
            <a:spAutoFit/>
          </a:bodyPr>
          <a:lstStyle/>
          <a:p>
            <a:pPr marL="342900" indent="-342900">
              <a:lnSpc>
                <a:spcPts val="3600"/>
              </a:lnSpc>
              <a:buFont typeface="Wingdings" pitchFamily="2" charset="2"/>
              <a:buChar char="ü"/>
              <a:defRPr/>
            </a:pPr>
            <a:r>
              <a:rPr lang="zh-CN" altLang="en-US" sz="2400" b="1" dirty="0" smtClean="0">
                <a:solidFill>
                  <a:srgbClr val="0000FF"/>
                </a:solidFill>
                <a:effectLst>
                  <a:outerShdw blurRad="38100" dist="38100" dir="2700000" algn="tl">
                    <a:srgbClr val="000000">
                      <a:alpha val="43137"/>
                    </a:srgbClr>
                  </a:outerShdw>
                </a:effectLst>
                <a:latin typeface="+mn-ea"/>
                <a:ea typeface="+mn-ea"/>
              </a:rPr>
              <a:t>源程序</a:t>
            </a:r>
            <a:endParaRPr lang="en-US" altLang="zh-CN" sz="2400" b="1" dirty="0" smtClean="0">
              <a:solidFill>
                <a:srgbClr val="0000FF"/>
              </a:solidFill>
              <a:effectLst>
                <a:outerShdw blurRad="38100" dist="38100" dir="2700000" algn="tl">
                  <a:srgbClr val="000000">
                    <a:alpha val="43137"/>
                  </a:srgbClr>
                </a:outerShdw>
              </a:effectLst>
              <a:latin typeface="+mn-ea"/>
              <a:ea typeface="+mn-ea"/>
            </a:endParaRPr>
          </a:p>
        </p:txBody>
      </p:sp>
      <p:sp>
        <p:nvSpPr>
          <p:cNvPr id="8" name="矩形标注 7"/>
          <p:cNvSpPr/>
          <p:nvPr/>
        </p:nvSpPr>
        <p:spPr>
          <a:xfrm>
            <a:off x="97880" y="2708920"/>
            <a:ext cx="3249984" cy="1008112"/>
          </a:xfrm>
          <a:prstGeom prst="wedgeRectCallout">
            <a:avLst>
              <a:gd name="adj1" fmla="val 44366"/>
              <a:gd name="adj2" fmla="val 80638"/>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smtClean="0">
                <a:solidFill>
                  <a:srgbClr val="0000FF"/>
                </a:solidFill>
                <a:effectLst>
                  <a:outerShdw blurRad="38100" dist="38100" dir="2700000" algn="tl">
                    <a:srgbClr val="000000">
                      <a:alpha val="43137"/>
                    </a:srgbClr>
                  </a:outerShdw>
                </a:effectLst>
              </a:rPr>
              <a:t>0000:7C00</a:t>
            </a:r>
            <a:r>
              <a:rPr lang="zh-CN" altLang="en-US" b="1" dirty="0" smtClean="0">
                <a:solidFill>
                  <a:srgbClr val="0000FF"/>
                </a:solidFill>
                <a:effectLst>
                  <a:outerShdw blurRad="38100" dist="38100" dir="2700000" algn="tl">
                    <a:srgbClr val="000000">
                      <a:alpha val="43137"/>
                    </a:srgbClr>
                  </a:outerShdw>
                </a:effectLst>
              </a:rPr>
              <a:t>（</a:t>
            </a:r>
            <a:r>
              <a:rPr lang="en-US" altLang="zh-CN" b="1" dirty="0" smtClean="0">
                <a:solidFill>
                  <a:srgbClr val="0000FF"/>
                </a:solidFill>
                <a:effectLst>
                  <a:outerShdw blurRad="38100" dist="38100" dir="2700000" algn="tl">
                    <a:srgbClr val="000000">
                      <a:alpha val="43137"/>
                    </a:srgbClr>
                  </a:outerShdw>
                </a:effectLst>
              </a:rPr>
              <a:t>200H</a:t>
            </a:r>
            <a:r>
              <a:rPr lang="zh-CN" altLang="en-US" b="1" dirty="0" smtClean="0">
                <a:solidFill>
                  <a:srgbClr val="0000FF"/>
                </a:solidFill>
                <a:effectLst>
                  <a:outerShdw blurRad="38100" dist="38100" dir="2700000" algn="tl">
                    <a:srgbClr val="000000">
                      <a:alpha val="43137"/>
                    </a:srgbClr>
                  </a:outerShdw>
                </a:effectLst>
              </a:rPr>
              <a:t>字节）</a:t>
            </a:r>
            <a:endParaRPr lang="en-US" altLang="zh-CN" b="1" dirty="0" smtClean="0">
              <a:solidFill>
                <a:srgbClr val="0000FF"/>
              </a:solidFill>
              <a:effectLst>
                <a:outerShdw blurRad="38100" dist="38100" dir="2700000" algn="tl">
                  <a:srgbClr val="000000">
                    <a:alpha val="43137"/>
                  </a:srgbClr>
                </a:outerShdw>
              </a:effectLst>
            </a:endParaRPr>
          </a:p>
          <a:p>
            <a:r>
              <a:rPr lang="en-US" altLang="zh-CN" b="1" dirty="0" smtClean="0">
                <a:solidFill>
                  <a:srgbClr val="0000FF"/>
                </a:solidFill>
                <a:effectLst>
                  <a:outerShdw blurRad="38100" dist="38100" dir="2700000" algn="tl">
                    <a:srgbClr val="000000">
                      <a:alpha val="43137"/>
                    </a:srgbClr>
                  </a:outerShdw>
                </a:effectLst>
              </a:rPr>
              <a:t>==》</a:t>
            </a:r>
          </a:p>
          <a:p>
            <a:r>
              <a:rPr lang="en-US" altLang="zh-CN" b="1" dirty="0" smtClean="0">
                <a:solidFill>
                  <a:srgbClr val="0000FF"/>
                </a:solidFill>
                <a:effectLst>
                  <a:outerShdw blurRad="38100" dist="38100" dir="2700000" algn="tl">
                    <a:srgbClr val="000000">
                      <a:alpha val="43137"/>
                    </a:srgbClr>
                  </a:outerShdw>
                </a:effectLst>
              </a:rPr>
              <a:t>0060:0000</a:t>
            </a:r>
          </a:p>
        </p:txBody>
      </p:sp>
      <p:sp>
        <p:nvSpPr>
          <p:cNvPr id="9" name="矩形标注 8"/>
          <p:cNvSpPr/>
          <p:nvPr/>
        </p:nvSpPr>
        <p:spPr>
          <a:xfrm>
            <a:off x="107504" y="5013176"/>
            <a:ext cx="3249984" cy="1008112"/>
          </a:xfrm>
          <a:prstGeom prst="wedgeRectCallout">
            <a:avLst>
              <a:gd name="adj1" fmla="val 44366"/>
              <a:gd name="adj2" fmla="val 80638"/>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smtClean="0">
                <a:solidFill>
                  <a:srgbClr val="0000FF"/>
                </a:solidFill>
                <a:effectLst>
                  <a:outerShdw blurRad="38100" dist="38100" dir="2700000" algn="tl">
                    <a:srgbClr val="000000">
                      <a:alpha val="43137"/>
                    </a:srgbClr>
                  </a:outerShdw>
                </a:effectLst>
              </a:rPr>
              <a:t>跳转到新的段继续执行：</a:t>
            </a:r>
            <a:endParaRPr lang="en-US" altLang="zh-CN" b="1" dirty="0" smtClean="0">
              <a:solidFill>
                <a:srgbClr val="0000FF"/>
              </a:solidFill>
              <a:effectLst>
                <a:outerShdw blurRad="38100" dist="38100" dir="2700000" algn="tl">
                  <a:srgbClr val="000000">
                    <a:alpha val="43137"/>
                  </a:srgbClr>
                </a:outerShdw>
              </a:effectLst>
            </a:endParaRPr>
          </a:p>
          <a:p>
            <a:r>
              <a:rPr lang="en-US" altLang="zh-CN" b="1" smtClean="0">
                <a:solidFill>
                  <a:srgbClr val="0000FF"/>
                </a:solidFill>
                <a:effectLst>
                  <a:outerShdw blurRad="38100" dist="38100" dir="2700000" algn="tl">
                    <a:srgbClr val="000000">
                      <a:alpha val="43137"/>
                    </a:srgbClr>
                  </a:outerShdw>
                </a:effectLst>
              </a:rPr>
              <a:t>0060:xxxx(BEGIN2</a:t>
            </a:r>
            <a:r>
              <a:rPr lang="en-US" altLang="zh-CN" b="1" dirty="0" smtClean="0">
                <a:solidFill>
                  <a:srgbClr val="0000FF"/>
                </a:solidFill>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3768342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animBg="1"/>
      <p:bldP spid="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title"/>
          </p:nvPr>
        </p:nvSpPr>
        <p:spPr>
          <a:xfrm>
            <a:off x="539750" y="260350"/>
            <a:ext cx="8281988" cy="647700"/>
          </a:xfrm>
        </p:spPr>
        <p:txBody>
          <a:bodyPr/>
          <a:lstStyle/>
          <a:p>
            <a:pPr eaLnBrk="1" hangingPunct="1"/>
            <a:r>
              <a:rPr lang="en-US" altLang="zh-CN" b="1" dirty="0" smtClean="0">
                <a:solidFill>
                  <a:srgbClr val="0000FF"/>
                </a:solidFill>
              </a:rPr>
              <a:t>7.3.4</a:t>
            </a:r>
            <a:r>
              <a:rPr lang="zh-CN" altLang="en-US" b="1" dirty="0" smtClean="0">
                <a:solidFill>
                  <a:srgbClr val="0000FF"/>
                </a:solidFill>
              </a:rPr>
              <a:t>  引导程序设计</a:t>
            </a:r>
            <a:endParaRPr lang="zh-CN" altLang="en-US" dirty="0" smtClean="0"/>
          </a:p>
        </p:txBody>
      </p:sp>
      <p:sp>
        <p:nvSpPr>
          <p:cNvPr id="7"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a:solidFill>
                  <a:srgbClr val="0000FF"/>
                </a:solidFill>
              </a:rPr>
              <a:t>新</a:t>
            </a:r>
            <a:r>
              <a:rPr lang="zh-CN" altLang="en-US" sz="2800" b="1" dirty="0" smtClean="0">
                <a:solidFill>
                  <a:srgbClr val="0000FF"/>
                </a:solidFill>
              </a:rPr>
              <a:t>引导程序</a:t>
            </a:r>
            <a:endParaRPr lang="zh-CN" altLang="en-US" sz="2800" b="1" dirty="0">
              <a:solidFill>
                <a:srgbClr val="0000FF"/>
              </a:solidFill>
            </a:endParaRPr>
          </a:p>
        </p:txBody>
      </p:sp>
      <p:sp>
        <p:nvSpPr>
          <p:cNvPr id="10" name="矩形 9"/>
          <p:cNvSpPr/>
          <p:nvPr/>
        </p:nvSpPr>
        <p:spPr>
          <a:xfrm>
            <a:off x="2900165" y="980728"/>
            <a:ext cx="5776292" cy="5940088"/>
          </a:xfrm>
          <a:prstGeom prst="rect">
            <a:avLst/>
          </a:prstGeom>
        </p:spPr>
        <p:txBody>
          <a:bodyPr wrap="square">
            <a:spAutoFit/>
          </a:bodyPr>
          <a:lstStyle/>
          <a:p>
            <a:pPr>
              <a:defRPr/>
            </a:pPr>
            <a:r>
              <a:rPr lang="en-US" altLang="zh-CN" sz="2000" b="1" dirty="0" smtClean="0">
                <a:solidFill>
                  <a:srgbClr val="FF0000"/>
                </a:solidFill>
                <a:effectLst>
                  <a:outerShdw blurRad="38100" dist="38100" dir="2700000" algn="tl">
                    <a:srgbClr val="000000">
                      <a:alpha val="43137"/>
                    </a:srgbClr>
                  </a:outerShdw>
                </a:effectLst>
                <a:latin typeface="宋体"/>
                <a:ea typeface="宋体"/>
              </a:rPr>
              <a:t>BEGIN2</a:t>
            </a:r>
            <a:r>
              <a:rPr lang="en-US" altLang="zh-CN" sz="2000" b="1" dirty="0">
                <a:effectLst>
                  <a:outerShdw blurRad="38100" dist="38100" dir="2700000" algn="tl">
                    <a:srgbClr val="000000">
                      <a:alpha val="43137"/>
                    </a:srgbClr>
                  </a:outerShdw>
                </a:effectLst>
                <a:latin typeface="宋体"/>
                <a:ea typeface="宋体"/>
              </a:rPr>
              <a:t>:</a:t>
            </a:r>
          </a:p>
          <a:p>
            <a:pPr>
              <a:defRPr/>
            </a:pPr>
            <a:r>
              <a:rPr lang="en-US" altLang="zh-CN" sz="2000" b="1" dirty="0">
                <a:effectLst>
                  <a:outerShdw blurRad="38100" dist="38100" dir="2700000" algn="tl">
                    <a:srgbClr val="000000">
                      <a:alpha val="43137"/>
                    </a:srgbClr>
                  </a:outerShdw>
                </a:effectLst>
                <a:latin typeface="宋体"/>
                <a:ea typeface="宋体"/>
              </a:rPr>
              <a:t>    </a:t>
            </a:r>
            <a:r>
              <a:rPr lang="en-US" altLang="zh-CN" sz="2000" b="1" dirty="0" smtClean="0">
                <a:effectLst>
                  <a:outerShdw blurRad="38100" dist="38100" dir="2700000" algn="tl">
                    <a:srgbClr val="000000">
                      <a:alpha val="43137"/>
                    </a:srgbClr>
                  </a:outerShdw>
                </a:effectLst>
                <a:latin typeface="宋体"/>
                <a:ea typeface="宋体"/>
              </a:rPr>
              <a:t>PUSH  </a:t>
            </a:r>
            <a:r>
              <a:rPr lang="en-US" altLang="zh-CN" sz="2000" b="1" dirty="0">
                <a:effectLst>
                  <a:outerShdw blurRad="38100" dist="38100" dir="2700000" algn="tl">
                    <a:srgbClr val="000000">
                      <a:alpha val="43137"/>
                    </a:srgbClr>
                  </a:outerShdw>
                </a:effectLst>
                <a:latin typeface="宋体"/>
                <a:ea typeface="宋体"/>
              </a:rPr>
              <a:t>CS</a:t>
            </a:r>
          </a:p>
          <a:p>
            <a:pPr>
              <a:defRPr/>
            </a:pPr>
            <a:r>
              <a:rPr lang="en-US" altLang="zh-CN" sz="2000" b="1" dirty="0">
                <a:effectLst>
                  <a:outerShdw blurRad="38100" dist="38100" dir="2700000" algn="tl">
                    <a:srgbClr val="000000">
                      <a:alpha val="43137"/>
                    </a:srgbClr>
                  </a:outerShdw>
                </a:effectLst>
                <a:latin typeface="宋体"/>
                <a:ea typeface="宋体"/>
              </a:rPr>
              <a:t>    </a:t>
            </a:r>
            <a:r>
              <a:rPr lang="en-US" altLang="zh-CN" sz="2000" b="1" dirty="0" smtClean="0">
                <a:effectLst>
                  <a:outerShdw blurRad="38100" dist="38100" dir="2700000" algn="tl">
                    <a:srgbClr val="000000">
                      <a:alpha val="43137"/>
                    </a:srgbClr>
                  </a:outerShdw>
                </a:effectLst>
                <a:latin typeface="宋体"/>
                <a:ea typeface="宋体"/>
              </a:rPr>
              <a:t>POP   </a:t>
            </a:r>
            <a:r>
              <a:rPr lang="en-US" altLang="zh-CN" sz="2000" b="1" dirty="0">
                <a:effectLst>
                  <a:outerShdw blurRad="38100" dist="38100" dir="2700000" algn="tl">
                    <a:srgbClr val="000000">
                      <a:alpha val="43137"/>
                    </a:srgbClr>
                  </a:outerShdw>
                </a:effectLst>
                <a:latin typeface="宋体"/>
                <a:ea typeface="宋体"/>
              </a:rPr>
              <a:t>DS</a:t>
            </a:r>
          </a:p>
          <a:p>
            <a:pPr>
              <a:defRPr/>
            </a:pPr>
            <a:r>
              <a:rPr lang="en-US" altLang="zh-CN" sz="2000" b="1" dirty="0">
                <a:effectLst>
                  <a:outerShdw blurRad="38100" dist="38100" dir="2700000" algn="tl">
                    <a:srgbClr val="000000">
                      <a:alpha val="43137"/>
                    </a:srgbClr>
                  </a:outerShdw>
                </a:effectLst>
                <a:latin typeface="宋体"/>
                <a:ea typeface="宋体"/>
              </a:rPr>
              <a:t>    </a:t>
            </a:r>
            <a:r>
              <a:rPr lang="en-US" altLang="zh-CN" sz="2000" b="1" dirty="0" smtClean="0">
                <a:effectLst>
                  <a:outerShdw blurRad="38100" dist="38100" dir="2700000" algn="tl">
                    <a:srgbClr val="000000">
                      <a:alpha val="43137"/>
                    </a:srgbClr>
                  </a:outerShdw>
                </a:effectLst>
                <a:latin typeface="宋体"/>
                <a:ea typeface="宋体"/>
              </a:rPr>
              <a:t>MOV   </a:t>
            </a:r>
            <a:r>
              <a:rPr lang="en-US" altLang="zh-CN" sz="2000" b="1" dirty="0">
                <a:effectLst>
                  <a:outerShdw blurRad="38100" dist="38100" dir="2700000" algn="tl">
                    <a:srgbClr val="000000">
                      <a:alpha val="43137"/>
                    </a:srgbClr>
                  </a:outerShdw>
                </a:effectLst>
                <a:latin typeface="宋体"/>
                <a:ea typeface="宋体"/>
              </a:rPr>
              <a:t>DX, </a:t>
            </a:r>
            <a:r>
              <a:rPr lang="en-US" altLang="zh-CN" sz="2000" b="1" dirty="0">
                <a:solidFill>
                  <a:srgbClr val="0000FF"/>
                </a:solidFill>
                <a:effectLst>
                  <a:outerShdw blurRad="38100" dist="38100" dir="2700000" algn="tl">
                    <a:srgbClr val="000000">
                      <a:alpha val="43137"/>
                    </a:srgbClr>
                  </a:outerShdw>
                </a:effectLst>
                <a:latin typeface="宋体"/>
                <a:ea typeface="宋体"/>
              </a:rPr>
              <a:t>mess1</a:t>
            </a:r>
          </a:p>
          <a:p>
            <a:pPr>
              <a:defRPr/>
            </a:pPr>
            <a:r>
              <a:rPr lang="en-US" altLang="zh-CN" sz="2000" b="1" dirty="0">
                <a:effectLst>
                  <a:outerShdw blurRad="38100" dist="38100" dir="2700000" algn="tl">
                    <a:srgbClr val="000000">
                      <a:alpha val="43137"/>
                    </a:srgbClr>
                  </a:outerShdw>
                </a:effectLst>
                <a:latin typeface="宋体"/>
                <a:ea typeface="宋体"/>
              </a:rPr>
              <a:t>    </a:t>
            </a:r>
            <a:r>
              <a:rPr lang="en-US" altLang="zh-CN" sz="2000" b="1" dirty="0" smtClean="0">
                <a:solidFill>
                  <a:srgbClr val="0000FF"/>
                </a:solidFill>
                <a:effectLst>
                  <a:outerShdw blurRad="38100" dist="38100" dir="2700000" algn="tl">
                    <a:srgbClr val="000000">
                      <a:alpha val="43137"/>
                    </a:srgbClr>
                  </a:outerShdw>
                </a:effectLst>
                <a:latin typeface="宋体"/>
                <a:ea typeface="宋体"/>
              </a:rPr>
              <a:t>CALL  </a:t>
            </a:r>
            <a:r>
              <a:rPr lang="en-US" altLang="zh-CN" sz="2000" b="1" dirty="0" err="1">
                <a:solidFill>
                  <a:srgbClr val="0000FF"/>
                </a:solidFill>
                <a:effectLst>
                  <a:outerShdw blurRad="38100" dist="38100" dir="2700000" algn="tl">
                    <a:srgbClr val="000000">
                      <a:alpha val="43137"/>
                    </a:srgbClr>
                  </a:outerShdw>
                </a:effectLst>
                <a:latin typeface="宋体"/>
                <a:ea typeface="宋体"/>
              </a:rPr>
              <a:t>PutStr</a:t>
            </a:r>
            <a:endParaRPr lang="en-US" altLang="zh-CN" sz="2000" b="1" dirty="0">
              <a:solidFill>
                <a:srgbClr val="0000FF"/>
              </a:solidFill>
              <a:effectLst>
                <a:outerShdw blurRad="38100" dist="38100" dir="2700000" algn="tl">
                  <a:srgbClr val="000000">
                    <a:alpha val="43137"/>
                  </a:srgbClr>
                </a:outerShdw>
              </a:effectLst>
              <a:latin typeface="宋体"/>
              <a:ea typeface="宋体"/>
            </a:endParaRPr>
          </a:p>
          <a:p>
            <a:pPr>
              <a:defRPr/>
            </a:pPr>
            <a:r>
              <a:rPr lang="en-US" altLang="zh-CN" sz="2000" b="1" dirty="0">
                <a:effectLst>
                  <a:outerShdw blurRad="38100" dist="38100" dir="2700000" algn="tl">
                    <a:srgbClr val="000000">
                      <a:alpha val="43137"/>
                    </a:srgbClr>
                  </a:outerShdw>
                </a:effectLst>
                <a:latin typeface="宋体"/>
                <a:ea typeface="宋体"/>
              </a:rPr>
              <a:t>    </a:t>
            </a:r>
            <a:r>
              <a:rPr lang="en-US" altLang="zh-CN" sz="2000" b="1" dirty="0" smtClean="0">
                <a:solidFill>
                  <a:srgbClr val="0000FF"/>
                </a:solidFill>
                <a:effectLst>
                  <a:outerShdw blurRad="38100" dist="38100" dir="2700000" algn="tl">
                    <a:srgbClr val="000000">
                      <a:alpha val="43137"/>
                    </a:srgbClr>
                  </a:outerShdw>
                </a:effectLst>
                <a:latin typeface="宋体"/>
                <a:ea typeface="宋体"/>
              </a:rPr>
              <a:t>CALL  </a:t>
            </a:r>
            <a:r>
              <a:rPr lang="en-US" altLang="zh-CN" sz="2000" b="1" dirty="0" err="1">
                <a:solidFill>
                  <a:srgbClr val="0000FF"/>
                </a:solidFill>
                <a:effectLst>
                  <a:outerShdw blurRad="38100" dist="38100" dir="2700000" algn="tl">
                    <a:srgbClr val="000000">
                      <a:alpha val="43137"/>
                    </a:srgbClr>
                  </a:outerShdw>
                </a:effectLst>
                <a:latin typeface="宋体"/>
                <a:ea typeface="宋体"/>
              </a:rPr>
              <a:t>GetChar</a:t>
            </a:r>
            <a:endParaRPr lang="en-US" altLang="zh-CN" sz="2000" b="1" dirty="0">
              <a:solidFill>
                <a:srgbClr val="0000FF"/>
              </a:solidFill>
              <a:effectLst>
                <a:outerShdw blurRad="38100" dist="38100" dir="2700000" algn="tl">
                  <a:srgbClr val="000000">
                    <a:alpha val="43137"/>
                  </a:srgbClr>
                </a:outerShdw>
              </a:effectLst>
              <a:latin typeface="宋体"/>
              <a:ea typeface="宋体"/>
            </a:endParaRPr>
          </a:p>
          <a:p>
            <a:pPr>
              <a:defRPr/>
            </a:pPr>
            <a:r>
              <a:rPr lang="en-US" altLang="zh-CN" sz="2000" b="1" dirty="0">
                <a:effectLst>
                  <a:outerShdw blurRad="38100" dist="38100" dir="2700000" algn="tl">
                    <a:srgbClr val="000000">
                      <a:alpha val="43137"/>
                    </a:srgbClr>
                  </a:outerShdw>
                </a:effectLst>
                <a:latin typeface="宋体"/>
                <a:ea typeface="宋体"/>
              </a:rPr>
              <a:t>    </a:t>
            </a:r>
            <a:r>
              <a:rPr lang="en-US" altLang="zh-CN" sz="2000" b="1" dirty="0" smtClean="0">
                <a:effectLst>
                  <a:outerShdw blurRad="38100" dist="38100" dir="2700000" algn="tl">
                    <a:srgbClr val="000000">
                      <a:alpha val="43137"/>
                    </a:srgbClr>
                  </a:outerShdw>
                </a:effectLst>
                <a:latin typeface="宋体"/>
                <a:ea typeface="宋体"/>
              </a:rPr>
              <a:t>;</a:t>
            </a:r>
            <a:endParaRPr lang="en-US" altLang="zh-CN" sz="2000" b="1" dirty="0">
              <a:effectLst>
                <a:outerShdw blurRad="38100" dist="38100" dir="2700000" algn="tl">
                  <a:srgbClr val="000000">
                    <a:alpha val="43137"/>
                  </a:srgbClr>
                </a:outerShdw>
              </a:effectLst>
              <a:latin typeface="宋体"/>
              <a:ea typeface="宋体"/>
            </a:endParaRPr>
          </a:p>
          <a:p>
            <a:pPr>
              <a:defRPr/>
            </a:pPr>
            <a:r>
              <a:rPr lang="en-US" altLang="zh-CN" sz="2000" b="1" dirty="0">
                <a:effectLst>
                  <a:outerShdw blurRad="38100" dist="38100" dir="2700000" algn="tl">
                    <a:srgbClr val="000000">
                      <a:alpha val="43137"/>
                    </a:srgbClr>
                  </a:outerShdw>
                </a:effectLst>
                <a:latin typeface="宋体"/>
                <a:ea typeface="宋体"/>
              </a:rPr>
              <a:t>    </a:t>
            </a:r>
            <a:r>
              <a:rPr lang="en-US" altLang="zh-CN" sz="2000" b="1" dirty="0" smtClean="0">
                <a:effectLst>
                  <a:outerShdw blurRad="38100" dist="38100" dir="2700000" algn="tl">
                    <a:srgbClr val="000000">
                      <a:alpha val="43137"/>
                    </a:srgbClr>
                  </a:outerShdw>
                </a:effectLst>
                <a:latin typeface="宋体"/>
                <a:ea typeface="宋体"/>
              </a:rPr>
              <a:t>MOV</a:t>
            </a:r>
            <a:r>
              <a:rPr lang="en-US" altLang="zh-CN" sz="2000" b="1" dirty="0">
                <a:effectLst>
                  <a:outerShdw blurRad="38100" dist="38100" dir="2700000" algn="tl">
                    <a:srgbClr val="000000">
                      <a:alpha val="43137"/>
                    </a:srgbClr>
                  </a:outerShdw>
                </a:effectLst>
                <a:latin typeface="宋体"/>
                <a:ea typeface="宋体"/>
              </a:rPr>
              <a:t>	</a:t>
            </a:r>
            <a:r>
              <a:rPr lang="en-US" altLang="zh-CN" sz="2000" b="1" dirty="0" smtClean="0">
                <a:effectLst>
                  <a:outerShdw blurRad="38100" dist="38100" dir="2700000" algn="tl">
                    <a:srgbClr val="000000">
                      <a:alpha val="43137"/>
                    </a:srgbClr>
                  </a:outerShdw>
                </a:effectLst>
                <a:latin typeface="宋体"/>
                <a:ea typeface="宋体"/>
              </a:rPr>
              <a:t>   </a:t>
            </a:r>
            <a:r>
              <a:rPr lang="en-US" altLang="zh-CN" sz="2000" b="1" dirty="0">
                <a:effectLst>
                  <a:outerShdw blurRad="38100" dist="38100" dir="2700000" algn="tl">
                    <a:srgbClr val="000000">
                      <a:alpha val="43137"/>
                    </a:srgbClr>
                  </a:outerShdw>
                </a:effectLst>
                <a:latin typeface="宋体"/>
                <a:ea typeface="宋体"/>
              </a:rPr>
              <a:t>SI, </a:t>
            </a:r>
            <a:r>
              <a:rPr lang="en-US" altLang="zh-CN" sz="2000" b="1" dirty="0" err="1">
                <a:effectLst>
                  <a:outerShdw blurRad="38100" dist="38100" dir="2700000" algn="tl">
                    <a:srgbClr val="000000">
                      <a:alpha val="43137"/>
                    </a:srgbClr>
                  </a:outerShdw>
                </a:effectLst>
                <a:latin typeface="宋体"/>
                <a:ea typeface="宋体"/>
              </a:rPr>
              <a:t>DiskAP</a:t>
            </a:r>
            <a:r>
              <a:rPr lang="en-US" altLang="zh-CN" sz="2000" b="1" dirty="0">
                <a:effectLst>
                  <a:outerShdw blurRad="38100" dist="38100" dir="2700000" algn="tl">
                    <a:srgbClr val="000000">
                      <a:alpha val="43137"/>
                    </a:srgbClr>
                  </a:outerShdw>
                </a:effectLst>
                <a:latin typeface="宋体"/>
                <a:ea typeface="宋体"/>
              </a:rPr>
              <a:t>        </a:t>
            </a:r>
            <a:r>
              <a:rPr lang="en-US" altLang="zh-CN" sz="2000" b="1" dirty="0" smtClean="0">
                <a:effectLst>
                  <a:outerShdw blurRad="38100" dist="38100" dir="2700000" algn="tl">
                    <a:srgbClr val="000000">
                      <a:alpha val="43137"/>
                    </a:srgbClr>
                  </a:outerShdw>
                </a:effectLst>
                <a:latin typeface="宋体"/>
                <a:ea typeface="宋体"/>
              </a:rPr>
              <a:t>;</a:t>
            </a:r>
            <a:r>
              <a:rPr lang="zh-CN" altLang="en-US" sz="2000" b="1" dirty="0">
                <a:effectLst>
                  <a:outerShdw blurRad="38100" dist="38100" dir="2700000" algn="tl">
                    <a:srgbClr val="000000">
                      <a:alpha val="43137"/>
                    </a:srgbClr>
                  </a:outerShdw>
                </a:effectLst>
                <a:latin typeface="宋体"/>
                <a:ea typeface="宋体"/>
              </a:rPr>
              <a:t>指向</a:t>
            </a:r>
            <a:r>
              <a:rPr lang="en-US" altLang="zh-CN" sz="2000" b="1" dirty="0">
                <a:effectLst>
                  <a:outerShdw blurRad="38100" dist="38100" dir="2700000" algn="tl">
                    <a:srgbClr val="000000">
                      <a:alpha val="43137"/>
                    </a:srgbClr>
                  </a:outerShdw>
                </a:effectLst>
                <a:latin typeface="宋体"/>
                <a:ea typeface="宋体"/>
              </a:rPr>
              <a:t>DAP</a:t>
            </a:r>
          </a:p>
          <a:p>
            <a:pPr>
              <a:defRPr/>
            </a:pPr>
            <a:r>
              <a:rPr lang="en-US" altLang="zh-CN" sz="2000" b="1" dirty="0">
                <a:effectLst>
                  <a:outerShdw blurRad="38100" dist="38100" dir="2700000" algn="tl">
                    <a:srgbClr val="000000">
                      <a:alpha val="43137"/>
                    </a:srgbClr>
                  </a:outerShdw>
                </a:effectLst>
                <a:latin typeface="宋体"/>
                <a:ea typeface="宋体"/>
              </a:rPr>
              <a:t>    </a:t>
            </a:r>
            <a:r>
              <a:rPr lang="en-US" altLang="zh-CN" sz="2000" b="1" dirty="0" smtClean="0">
                <a:effectLst>
                  <a:outerShdw blurRad="38100" dist="38100" dir="2700000" algn="tl">
                    <a:srgbClr val="000000">
                      <a:alpha val="43137"/>
                    </a:srgbClr>
                  </a:outerShdw>
                </a:effectLst>
                <a:latin typeface="宋体"/>
                <a:ea typeface="宋体"/>
              </a:rPr>
              <a:t>MOV</a:t>
            </a:r>
            <a:r>
              <a:rPr lang="en-US" altLang="zh-CN" sz="2000" b="1" dirty="0">
                <a:effectLst>
                  <a:outerShdw blurRad="38100" dist="38100" dir="2700000" algn="tl">
                    <a:srgbClr val="000000">
                      <a:alpha val="43137"/>
                    </a:srgbClr>
                  </a:outerShdw>
                </a:effectLst>
                <a:latin typeface="宋体"/>
                <a:ea typeface="宋体"/>
              </a:rPr>
              <a:t>	 </a:t>
            </a:r>
            <a:r>
              <a:rPr lang="en-US" altLang="zh-CN" sz="2000" b="1" dirty="0" smtClean="0">
                <a:effectLst>
                  <a:outerShdw blurRad="38100" dist="38100" dir="2700000" algn="tl">
                    <a:srgbClr val="000000">
                      <a:alpha val="43137"/>
                    </a:srgbClr>
                  </a:outerShdw>
                </a:effectLst>
                <a:latin typeface="宋体"/>
                <a:ea typeface="宋体"/>
              </a:rPr>
              <a:t>  </a:t>
            </a:r>
            <a:r>
              <a:rPr lang="en-US" altLang="zh-CN" sz="2000" b="1" dirty="0">
                <a:effectLst>
                  <a:outerShdw blurRad="38100" dist="38100" dir="2700000" algn="tl">
                    <a:srgbClr val="000000">
                      <a:alpha val="43137"/>
                    </a:srgbClr>
                  </a:outerShdw>
                </a:effectLst>
                <a:latin typeface="宋体"/>
                <a:ea typeface="宋体"/>
              </a:rPr>
              <a:t>DL, 80H           </a:t>
            </a:r>
            <a:r>
              <a:rPr lang="en-US" altLang="zh-CN" sz="2000" b="1" dirty="0" smtClean="0">
                <a:effectLst>
                  <a:outerShdw blurRad="38100" dist="38100" dir="2700000" algn="tl">
                    <a:srgbClr val="000000">
                      <a:alpha val="43137"/>
                    </a:srgbClr>
                  </a:outerShdw>
                </a:effectLst>
                <a:latin typeface="宋体"/>
                <a:ea typeface="宋体"/>
              </a:rPr>
              <a:t>;</a:t>
            </a:r>
            <a:r>
              <a:rPr lang="en-US" altLang="zh-CN" sz="2000" b="1" dirty="0">
                <a:effectLst>
                  <a:outerShdw blurRad="38100" dist="38100" dir="2700000" algn="tl">
                    <a:srgbClr val="000000">
                      <a:alpha val="43137"/>
                    </a:srgbClr>
                  </a:outerShdw>
                </a:effectLst>
                <a:latin typeface="宋体"/>
                <a:ea typeface="宋体"/>
              </a:rPr>
              <a:t>C</a:t>
            </a:r>
            <a:r>
              <a:rPr lang="zh-CN" altLang="en-US" sz="2000" b="1" dirty="0">
                <a:effectLst>
                  <a:outerShdw blurRad="38100" dist="38100" dir="2700000" algn="tl">
                    <a:srgbClr val="000000">
                      <a:alpha val="43137"/>
                    </a:srgbClr>
                  </a:outerShdw>
                </a:effectLst>
                <a:latin typeface="宋体"/>
                <a:ea typeface="宋体"/>
              </a:rPr>
              <a:t>盘</a:t>
            </a:r>
          </a:p>
          <a:p>
            <a:pPr>
              <a:defRPr/>
            </a:pPr>
            <a:r>
              <a:rPr lang="zh-CN" altLang="en-US" sz="2000" b="1" dirty="0">
                <a:effectLst>
                  <a:outerShdw blurRad="38100" dist="38100" dir="2700000" algn="tl">
                    <a:srgbClr val="000000">
                      <a:alpha val="43137"/>
                    </a:srgbClr>
                  </a:outerShdw>
                </a:effectLst>
                <a:latin typeface="宋体"/>
                <a:ea typeface="宋体"/>
              </a:rPr>
              <a:t>    </a:t>
            </a:r>
            <a:r>
              <a:rPr lang="en-US" altLang="zh-CN" sz="2000" b="1" dirty="0" smtClean="0">
                <a:solidFill>
                  <a:srgbClr val="0000FF"/>
                </a:solidFill>
                <a:effectLst>
                  <a:outerShdw blurRad="38100" dist="38100" dir="2700000" algn="tl">
                    <a:srgbClr val="000000">
                      <a:alpha val="43137"/>
                    </a:srgbClr>
                  </a:outerShdw>
                </a:effectLst>
                <a:latin typeface="宋体"/>
                <a:ea typeface="宋体"/>
              </a:rPr>
              <a:t>MOV</a:t>
            </a:r>
            <a:r>
              <a:rPr lang="en-US" altLang="zh-CN" sz="2000" b="1" dirty="0">
                <a:solidFill>
                  <a:srgbClr val="0000FF"/>
                </a:solidFill>
                <a:effectLst>
                  <a:outerShdw blurRad="38100" dist="38100" dir="2700000" algn="tl">
                    <a:srgbClr val="000000">
                      <a:alpha val="43137"/>
                    </a:srgbClr>
                  </a:outerShdw>
                </a:effectLst>
                <a:latin typeface="宋体"/>
                <a:ea typeface="宋体"/>
              </a:rPr>
              <a:t>	  </a:t>
            </a:r>
            <a:r>
              <a:rPr lang="en-US" altLang="zh-CN" sz="2000" b="1" dirty="0" smtClean="0">
                <a:solidFill>
                  <a:srgbClr val="0000FF"/>
                </a:solidFill>
                <a:effectLst>
                  <a:outerShdw blurRad="38100" dist="38100" dir="2700000" algn="tl">
                    <a:srgbClr val="000000">
                      <a:alpha val="43137"/>
                    </a:srgbClr>
                  </a:outerShdw>
                </a:effectLst>
                <a:latin typeface="宋体"/>
                <a:ea typeface="宋体"/>
              </a:rPr>
              <a:t> AH</a:t>
            </a:r>
            <a:r>
              <a:rPr lang="en-US" altLang="zh-CN" sz="2000" b="1" dirty="0">
                <a:solidFill>
                  <a:srgbClr val="0000FF"/>
                </a:solidFill>
                <a:effectLst>
                  <a:outerShdw blurRad="38100" dist="38100" dir="2700000" algn="tl">
                    <a:srgbClr val="000000">
                      <a:alpha val="43137"/>
                    </a:srgbClr>
                  </a:outerShdw>
                </a:effectLst>
                <a:latin typeface="宋体"/>
                <a:ea typeface="宋体"/>
              </a:rPr>
              <a:t>, 42H           </a:t>
            </a:r>
            <a:r>
              <a:rPr lang="en-US" altLang="zh-CN" sz="2000" b="1" dirty="0" smtClean="0">
                <a:effectLst>
                  <a:outerShdw blurRad="38100" dist="38100" dir="2700000" algn="tl">
                    <a:srgbClr val="000000">
                      <a:alpha val="43137"/>
                    </a:srgbClr>
                  </a:outerShdw>
                </a:effectLst>
                <a:latin typeface="宋体"/>
                <a:ea typeface="宋体"/>
              </a:rPr>
              <a:t>;</a:t>
            </a:r>
            <a:r>
              <a:rPr lang="zh-CN" altLang="en-US" sz="2000" b="1" dirty="0">
                <a:effectLst>
                  <a:outerShdw blurRad="38100" dist="38100" dir="2700000" algn="tl">
                    <a:srgbClr val="000000">
                      <a:alpha val="43137"/>
                    </a:srgbClr>
                  </a:outerShdw>
                </a:effectLst>
                <a:latin typeface="宋体"/>
                <a:ea typeface="宋体"/>
              </a:rPr>
              <a:t>扩展的读</a:t>
            </a:r>
          </a:p>
          <a:p>
            <a:pPr>
              <a:defRPr/>
            </a:pPr>
            <a:r>
              <a:rPr lang="zh-CN" altLang="en-US" sz="2000" b="1" dirty="0">
                <a:effectLst>
                  <a:outerShdw blurRad="38100" dist="38100" dir="2700000" algn="tl">
                    <a:srgbClr val="000000">
                      <a:alpha val="43137"/>
                    </a:srgbClr>
                  </a:outerShdw>
                </a:effectLst>
                <a:latin typeface="宋体"/>
                <a:ea typeface="宋体"/>
              </a:rPr>
              <a:t>    </a:t>
            </a:r>
            <a:r>
              <a:rPr lang="en-US" altLang="zh-CN" sz="2000" b="1" dirty="0" smtClean="0">
                <a:solidFill>
                  <a:srgbClr val="FF0000"/>
                </a:solidFill>
                <a:effectLst>
                  <a:outerShdw blurRad="38100" dist="38100" dir="2700000" algn="tl">
                    <a:srgbClr val="000000">
                      <a:alpha val="43137"/>
                    </a:srgbClr>
                  </a:outerShdw>
                </a:effectLst>
                <a:latin typeface="宋体"/>
                <a:ea typeface="宋体"/>
              </a:rPr>
              <a:t>INT   </a:t>
            </a:r>
            <a:r>
              <a:rPr lang="en-US" altLang="zh-CN" sz="2000" b="1" dirty="0">
                <a:solidFill>
                  <a:srgbClr val="FF0000"/>
                </a:solidFill>
                <a:effectLst>
                  <a:outerShdw blurRad="38100" dist="38100" dir="2700000" algn="tl">
                    <a:srgbClr val="000000">
                      <a:alpha val="43137"/>
                    </a:srgbClr>
                  </a:outerShdw>
                </a:effectLst>
                <a:latin typeface="宋体"/>
                <a:ea typeface="宋体"/>
              </a:rPr>
              <a:t>13H </a:t>
            </a:r>
            <a:r>
              <a:rPr lang="en-US" altLang="zh-CN" sz="2000" b="1" dirty="0" smtClean="0">
                <a:solidFill>
                  <a:srgbClr val="FF0000"/>
                </a:solidFill>
                <a:effectLst>
                  <a:outerShdw blurRad="38100" dist="38100" dir="2700000" algn="tl">
                    <a:srgbClr val="000000">
                      <a:alpha val="43137"/>
                    </a:srgbClr>
                  </a:outerShdw>
                </a:effectLst>
                <a:latin typeface="宋体"/>
                <a:ea typeface="宋体"/>
              </a:rPr>
              <a:t>              </a:t>
            </a:r>
            <a:r>
              <a:rPr lang="en-US" altLang="zh-CN" sz="2000" b="1" dirty="0" smtClean="0">
                <a:effectLst>
                  <a:outerShdw blurRad="38100" dist="38100" dir="2700000" algn="tl">
                    <a:srgbClr val="000000">
                      <a:alpha val="43137"/>
                    </a:srgbClr>
                  </a:outerShdw>
                </a:effectLst>
                <a:latin typeface="宋体"/>
                <a:ea typeface="宋体"/>
              </a:rPr>
              <a:t>;</a:t>
            </a:r>
            <a:endParaRPr lang="en-US" altLang="zh-CN" sz="2000" b="1" dirty="0">
              <a:effectLst>
                <a:outerShdw blurRad="38100" dist="38100" dir="2700000" algn="tl">
                  <a:srgbClr val="000000">
                    <a:alpha val="43137"/>
                  </a:srgbClr>
                </a:outerShdw>
              </a:effectLst>
              <a:latin typeface="宋体"/>
              <a:ea typeface="宋体"/>
            </a:endParaRPr>
          </a:p>
          <a:p>
            <a:pPr>
              <a:defRPr/>
            </a:pPr>
            <a:r>
              <a:rPr lang="en-US" altLang="zh-CN" sz="2000" b="1" dirty="0">
                <a:effectLst>
                  <a:outerShdw blurRad="38100" dist="38100" dir="2700000" algn="tl">
                    <a:srgbClr val="000000">
                      <a:alpha val="43137"/>
                    </a:srgbClr>
                  </a:outerShdw>
                </a:effectLst>
                <a:latin typeface="宋体"/>
                <a:ea typeface="宋体"/>
              </a:rPr>
              <a:t>    </a:t>
            </a:r>
            <a:r>
              <a:rPr lang="en-US" altLang="zh-CN" sz="2000" b="1" dirty="0" smtClean="0">
                <a:effectLst>
                  <a:outerShdw blurRad="38100" dist="38100" dir="2700000" algn="tl">
                    <a:srgbClr val="000000">
                      <a:alpha val="43137"/>
                    </a:srgbClr>
                  </a:outerShdw>
                </a:effectLst>
                <a:latin typeface="宋体"/>
                <a:ea typeface="宋体"/>
              </a:rPr>
              <a:t>;</a:t>
            </a:r>
            <a:endParaRPr lang="en-US" altLang="zh-CN" sz="2000" b="1" dirty="0">
              <a:effectLst>
                <a:outerShdw blurRad="38100" dist="38100" dir="2700000" algn="tl">
                  <a:srgbClr val="000000">
                    <a:alpha val="43137"/>
                  </a:srgbClr>
                </a:outerShdw>
              </a:effectLst>
              <a:latin typeface="宋体"/>
              <a:ea typeface="宋体"/>
            </a:endParaRPr>
          </a:p>
          <a:p>
            <a:pPr>
              <a:defRPr/>
            </a:pPr>
            <a:r>
              <a:rPr lang="en-US" altLang="zh-CN" sz="2000" b="1" dirty="0">
                <a:effectLst>
                  <a:outerShdw blurRad="38100" dist="38100" dir="2700000" algn="tl">
                    <a:srgbClr val="000000">
                      <a:alpha val="43137"/>
                    </a:srgbClr>
                  </a:outerShdw>
                </a:effectLst>
                <a:latin typeface="宋体"/>
                <a:ea typeface="宋体"/>
              </a:rPr>
              <a:t>    </a:t>
            </a:r>
            <a:r>
              <a:rPr lang="en-US" altLang="zh-CN" sz="2000" b="1" dirty="0" smtClean="0">
                <a:effectLst>
                  <a:outerShdw blurRad="38100" dist="38100" dir="2700000" algn="tl">
                    <a:srgbClr val="000000">
                      <a:alpha val="43137"/>
                    </a:srgbClr>
                  </a:outerShdw>
                </a:effectLst>
                <a:latin typeface="宋体"/>
                <a:ea typeface="宋体"/>
              </a:rPr>
              <a:t>MOV   </a:t>
            </a:r>
            <a:r>
              <a:rPr lang="en-US" altLang="zh-CN" sz="2000" b="1" dirty="0">
                <a:effectLst>
                  <a:outerShdw blurRad="38100" dist="38100" dir="2700000" algn="tl">
                    <a:srgbClr val="000000">
                      <a:alpha val="43137"/>
                    </a:srgbClr>
                  </a:outerShdw>
                </a:effectLst>
                <a:latin typeface="宋体"/>
                <a:ea typeface="宋体"/>
              </a:rPr>
              <a:t>AX, 0</a:t>
            </a:r>
          </a:p>
          <a:p>
            <a:pPr>
              <a:defRPr/>
            </a:pPr>
            <a:r>
              <a:rPr lang="en-US" altLang="zh-CN" sz="2000" b="1" dirty="0">
                <a:effectLst>
                  <a:outerShdw blurRad="38100" dist="38100" dir="2700000" algn="tl">
                    <a:srgbClr val="000000">
                      <a:alpha val="43137"/>
                    </a:srgbClr>
                  </a:outerShdw>
                </a:effectLst>
                <a:latin typeface="宋体"/>
                <a:ea typeface="宋体"/>
              </a:rPr>
              <a:t>    </a:t>
            </a:r>
            <a:r>
              <a:rPr lang="en-US" altLang="zh-CN" sz="2000" b="1" dirty="0" smtClean="0">
                <a:effectLst>
                  <a:outerShdw blurRad="38100" dist="38100" dir="2700000" algn="tl">
                    <a:srgbClr val="000000">
                      <a:alpha val="43137"/>
                    </a:srgbClr>
                  </a:outerShdw>
                </a:effectLst>
                <a:latin typeface="宋体"/>
                <a:ea typeface="宋体"/>
              </a:rPr>
              <a:t>MOV   </a:t>
            </a:r>
            <a:r>
              <a:rPr lang="en-US" altLang="zh-CN" sz="2000" b="1" dirty="0">
                <a:effectLst>
                  <a:outerShdw blurRad="38100" dist="38100" dir="2700000" algn="tl">
                    <a:srgbClr val="000000">
                      <a:alpha val="43137"/>
                    </a:srgbClr>
                  </a:outerShdw>
                </a:effectLst>
                <a:latin typeface="宋体"/>
                <a:ea typeface="宋体"/>
              </a:rPr>
              <a:t>ES, AX</a:t>
            </a:r>
          </a:p>
          <a:p>
            <a:pPr>
              <a:defRPr/>
            </a:pPr>
            <a:r>
              <a:rPr lang="en-US" altLang="zh-CN" sz="2000" b="1" dirty="0">
                <a:effectLst>
                  <a:outerShdw blurRad="38100" dist="38100" dir="2700000" algn="tl">
                    <a:srgbClr val="000000">
                      <a:alpha val="43137"/>
                    </a:srgbClr>
                  </a:outerShdw>
                </a:effectLst>
                <a:latin typeface="宋体"/>
                <a:ea typeface="宋体"/>
              </a:rPr>
              <a:t>    </a:t>
            </a:r>
            <a:r>
              <a:rPr lang="en-US" altLang="zh-CN" sz="2000" b="1" dirty="0" smtClean="0">
                <a:effectLst>
                  <a:outerShdw blurRad="38100" dist="38100" dir="2700000" algn="tl">
                    <a:srgbClr val="000000">
                      <a:alpha val="43137"/>
                    </a:srgbClr>
                  </a:outerShdw>
                </a:effectLst>
                <a:latin typeface="宋体"/>
                <a:ea typeface="宋体"/>
              </a:rPr>
              <a:t>CMP   </a:t>
            </a:r>
            <a:r>
              <a:rPr lang="en-US" altLang="zh-CN" sz="2000" b="1" dirty="0">
                <a:effectLst>
                  <a:outerShdw blurRad="38100" dist="38100" dir="2700000" algn="tl">
                    <a:srgbClr val="000000">
                      <a:alpha val="43137"/>
                    </a:srgbClr>
                  </a:outerShdw>
                </a:effectLst>
                <a:latin typeface="宋体"/>
                <a:ea typeface="宋体"/>
              </a:rPr>
              <a:t>WORD [ES:7DFEH], 0AA55H</a:t>
            </a:r>
          </a:p>
          <a:p>
            <a:pPr>
              <a:defRPr/>
            </a:pPr>
            <a:r>
              <a:rPr lang="en-US" altLang="zh-CN" sz="2000" b="1" dirty="0">
                <a:effectLst>
                  <a:outerShdw blurRad="38100" dist="38100" dir="2700000" algn="tl">
                    <a:srgbClr val="000000">
                      <a:alpha val="43137"/>
                    </a:srgbClr>
                  </a:outerShdw>
                </a:effectLst>
                <a:latin typeface="宋体"/>
                <a:ea typeface="宋体"/>
              </a:rPr>
              <a:t>    </a:t>
            </a:r>
            <a:r>
              <a:rPr lang="en-US" altLang="zh-CN" sz="2000" b="1" dirty="0" smtClean="0">
                <a:effectLst>
                  <a:outerShdw blurRad="38100" dist="38100" dir="2700000" algn="tl">
                    <a:srgbClr val="000000">
                      <a:alpha val="43137"/>
                    </a:srgbClr>
                  </a:outerShdw>
                </a:effectLst>
                <a:latin typeface="宋体"/>
                <a:ea typeface="宋体"/>
              </a:rPr>
              <a:t>JNZ   </a:t>
            </a:r>
            <a:r>
              <a:rPr lang="en-US" altLang="zh-CN" sz="2000" b="1" dirty="0">
                <a:effectLst>
                  <a:outerShdw blurRad="38100" dist="38100" dir="2700000" algn="tl">
                    <a:srgbClr val="000000">
                      <a:alpha val="43137"/>
                    </a:srgbClr>
                  </a:outerShdw>
                </a:effectLst>
                <a:latin typeface="宋体"/>
                <a:ea typeface="宋体"/>
              </a:rPr>
              <a:t>OVER </a:t>
            </a:r>
          </a:p>
          <a:p>
            <a:pPr>
              <a:defRPr/>
            </a:pPr>
            <a:r>
              <a:rPr lang="en-US" altLang="zh-CN" sz="2000" b="1" dirty="0">
                <a:effectLst>
                  <a:outerShdw blurRad="38100" dist="38100" dir="2700000" algn="tl">
                    <a:srgbClr val="000000">
                      <a:alpha val="43137"/>
                    </a:srgbClr>
                  </a:outerShdw>
                </a:effectLst>
                <a:latin typeface="宋体"/>
                <a:ea typeface="宋体"/>
              </a:rPr>
              <a:t>    </a:t>
            </a:r>
            <a:r>
              <a:rPr lang="en-US" altLang="zh-CN" sz="2000" b="1" dirty="0" smtClean="0">
                <a:solidFill>
                  <a:srgbClr val="FF0000"/>
                </a:solidFill>
                <a:effectLst>
                  <a:outerShdw blurRad="38100" dist="38100" dir="2700000" algn="tl">
                    <a:srgbClr val="000000">
                      <a:alpha val="43137"/>
                    </a:srgbClr>
                  </a:outerShdw>
                </a:effectLst>
                <a:latin typeface="宋体"/>
                <a:ea typeface="宋体"/>
              </a:rPr>
              <a:t>PUSH  </a:t>
            </a:r>
            <a:r>
              <a:rPr lang="en-US" altLang="zh-CN" sz="2000" b="1" dirty="0">
                <a:solidFill>
                  <a:srgbClr val="FF0000"/>
                </a:solidFill>
                <a:effectLst>
                  <a:outerShdw blurRad="38100" dist="38100" dir="2700000" algn="tl">
                    <a:srgbClr val="000000">
                      <a:alpha val="43137"/>
                    </a:srgbClr>
                  </a:outerShdw>
                </a:effectLst>
                <a:latin typeface="宋体"/>
                <a:ea typeface="宋体"/>
              </a:rPr>
              <a:t>WORD 0</a:t>
            </a:r>
          </a:p>
          <a:p>
            <a:pPr>
              <a:defRPr/>
            </a:pPr>
            <a:r>
              <a:rPr lang="en-US" altLang="zh-CN" sz="2000" b="1" dirty="0">
                <a:solidFill>
                  <a:srgbClr val="FF0000"/>
                </a:solidFill>
                <a:effectLst>
                  <a:outerShdw blurRad="38100" dist="38100" dir="2700000" algn="tl">
                    <a:srgbClr val="000000">
                      <a:alpha val="43137"/>
                    </a:srgbClr>
                  </a:outerShdw>
                </a:effectLst>
                <a:latin typeface="宋体"/>
                <a:ea typeface="宋体"/>
              </a:rPr>
              <a:t>    </a:t>
            </a:r>
            <a:r>
              <a:rPr lang="en-US" altLang="zh-CN" sz="2000" b="1" dirty="0" smtClean="0">
                <a:solidFill>
                  <a:srgbClr val="FF0000"/>
                </a:solidFill>
                <a:effectLst>
                  <a:outerShdw blurRad="38100" dist="38100" dir="2700000" algn="tl">
                    <a:srgbClr val="000000">
                      <a:alpha val="43137"/>
                    </a:srgbClr>
                  </a:outerShdw>
                </a:effectLst>
                <a:latin typeface="宋体"/>
                <a:ea typeface="宋体"/>
              </a:rPr>
              <a:t>PUSH  </a:t>
            </a:r>
            <a:r>
              <a:rPr lang="en-US" altLang="zh-CN" sz="2000" b="1" dirty="0">
                <a:solidFill>
                  <a:srgbClr val="FF0000"/>
                </a:solidFill>
                <a:effectLst>
                  <a:outerShdw blurRad="38100" dist="38100" dir="2700000" algn="tl">
                    <a:srgbClr val="000000">
                      <a:alpha val="43137"/>
                    </a:srgbClr>
                  </a:outerShdw>
                </a:effectLst>
                <a:latin typeface="宋体"/>
                <a:ea typeface="宋体"/>
              </a:rPr>
              <a:t>WORD 7C00H</a:t>
            </a:r>
          </a:p>
          <a:p>
            <a:pPr>
              <a:defRPr/>
            </a:pPr>
            <a:r>
              <a:rPr lang="en-US" altLang="zh-CN" sz="2000" b="1" dirty="0">
                <a:solidFill>
                  <a:srgbClr val="FF0000"/>
                </a:solidFill>
                <a:effectLst>
                  <a:outerShdw blurRad="38100" dist="38100" dir="2700000" algn="tl">
                    <a:srgbClr val="000000">
                      <a:alpha val="43137"/>
                    </a:srgbClr>
                  </a:outerShdw>
                </a:effectLst>
                <a:latin typeface="宋体"/>
                <a:ea typeface="宋体"/>
              </a:rPr>
              <a:t>    </a:t>
            </a:r>
            <a:r>
              <a:rPr lang="en-US" altLang="zh-CN" sz="2000" b="1" dirty="0" smtClean="0">
                <a:solidFill>
                  <a:srgbClr val="FF0000"/>
                </a:solidFill>
                <a:effectLst>
                  <a:outerShdw blurRad="38100" dist="38100" dir="2700000" algn="tl">
                    <a:srgbClr val="000000">
                      <a:alpha val="43137"/>
                    </a:srgbClr>
                  </a:outerShdw>
                </a:effectLst>
                <a:latin typeface="宋体"/>
                <a:ea typeface="宋体"/>
              </a:rPr>
              <a:t>RETF</a:t>
            </a:r>
            <a:endParaRPr lang="en-US" altLang="zh-CN" sz="2000" b="1" dirty="0">
              <a:solidFill>
                <a:srgbClr val="FF0000"/>
              </a:solidFill>
              <a:effectLst>
                <a:outerShdw blurRad="38100" dist="38100" dir="2700000" algn="tl">
                  <a:srgbClr val="000000">
                    <a:alpha val="43137"/>
                  </a:srgbClr>
                </a:outerShdw>
              </a:effectLst>
              <a:latin typeface="宋体"/>
              <a:ea typeface="宋体"/>
            </a:endParaRPr>
          </a:p>
        </p:txBody>
      </p:sp>
      <p:sp>
        <p:nvSpPr>
          <p:cNvPr id="11" name="矩形 10"/>
          <p:cNvSpPr/>
          <p:nvPr/>
        </p:nvSpPr>
        <p:spPr>
          <a:xfrm>
            <a:off x="611187" y="1642337"/>
            <a:ext cx="7921625" cy="490519"/>
          </a:xfrm>
          <a:prstGeom prst="rect">
            <a:avLst/>
          </a:prstGeom>
        </p:spPr>
        <p:txBody>
          <a:bodyPr wrap="square">
            <a:spAutoFit/>
          </a:bodyPr>
          <a:lstStyle/>
          <a:p>
            <a:pPr marL="342900" indent="-342900">
              <a:lnSpc>
                <a:spcPts val="3600"/>
              </a:lnSpc>
              <a:buFont typeface="Wingdings" pitchFamily="2" charset="2"/>
              <a:buChar char="ü"/>
              <a:defRPr/>
            </a:pPr>
            <a:r>
              <a:rPr lang="zh-CN" altLang="en-US" sz="2400" b="1" dirty="0" smtClean="0">
                <a:solidFill>
                  <a:srgbClr val="0000FF"/>
                </a:solidFill>
                <a:effectLst>
                  <a:outerShdw blurRad="38100" dist="38100" dir="2700000" algn="tl">
                    <a:srgbClr val="000000">
                      <a:alpha val="43137"/>
                    </a:srgbClr>
                  </a:outerShdw>
                </a:effectLst>
                <a:latin typeface="+mn-ea"/>
                <a:ea typeface="+mn-ea"/>
              </a:rPr>
              <a:t>源程序</a:t>
            </a:r>
            <a:endParaRPr lang="en-US" altLang="zh-CN" sz="2400" b="1" dirty="0" smtClean="0">
              <a:solidFill>
                <a:srgbClr val="0000FF"/>
              </a:solidFill>
              <a:effectLst>
                <a:outerShdw blurRad="38100" dist="38100" dir="2700000" algn="tl">
                  <a:srgbClr val="000000">
                    <a:alpha val="43137"/>
                  </a:srgbClr>
                </a:outerShdw>
              </a:effectLst>
              <a:latin typeface="+mn-ea"/>
              <a:ea typeface="+mn-ea"/>
            </a:endParaRPr>
          </a:p>
        </p:txBody>
      </p:sp>
      <p:sp>
        <p:nvSpPr>
          <p:cNvPr id="6" name="矩形标注 5"/>
          <p:cNvSpPr/>
          <p:nvPr/>
        </p:nvSpPr>
        <p:spPr>
          <a:xfrm>
            <a:off x="97880" y="2708920"/>
            <a:ext cx="3249984" cy="1008112"/>
          </a:xfrm>
          <a:prstGeom prst="wedgeRectCallout">
            <a:avLst>
              <a:gd name="adj1" fmla="val 44366"/>
              <a:gd name="adj2" fmla="val 80638"/>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smtClean="0">
                <a:solidFill>
                  <a:srgbClr val="0000FF"/>
                </a:solidFill>
                <a:effectLst>
                  <a:outerShdw blurRad="38100" dist="38100" dir="2700000" algn="tl">
                    <a:srgbClr val="000000">
                      <a:alpha val="43137"/>
                    </a:srgbClr>
                  </a:outerShdw>
                </a:effectLst>
              </a:rPr>
              <a:t>从</a:t>
            </a:r>
            <a:r>
              <a:rPr lang="en-US" altLang="zh-CN" b="1" dirty="0" smtClean="0">
                <a:solidFill>
                  <a:srgbClr val="0000FF"/>
                </a:solidFill>
                <a:effectLst>
                  <a:outerShdw blurRad="38100" dist="38100" dir="2700000" algn="tl">
                    <a:srgbClr val="000000">
                      <a:alpha val="43137"/>
                    </a:srgbClr>
                  </a:outerShdw>
                </a:effectLst>
              </a:rPr>
              <a:t>C</a:t>
            </a:r>
            <a:r>
              <a:rPr lang="zh-CN" altLang="en-US" b="1" dirty="0" smtClean="0">
                <a:solidFill>
                  <a:srgbClr val="0000FF"/>
                </a:solidFill>
                <a:effectLst>
                  <a:outerShdw blurRad="38100" dist="38100" dir="2700000" algn="tl">
                    <a:srgbClr val="000000">
                      <a:alpha val="43137"/>
                    </a:srgbClr>
                  </a:outerShdw>
                </a:effectLst>
              </a:rPr>
              <a:t>盘的指定扇区，</a:t>
            </a:r>
            <a:endParaRPr lang="en-US" altLang="zh-CN" b="1" dirty="0" smtClean="0">
              <a:solidFill>
                <a:srgbClr val="0000FF"/>
              </a:solidFill>
              <a:effectLst>
                <a:outerShdw blurRad="38100" dist="38100" dir="2700000" algn="tl">
                  <a:srgbClr val="000000">
                    <a:alpha val="43137"/>
                  </a:srgbClr>
                </a:outerShdw>
              </a:effectLst>
            </a:endParaRPr>
          </a:p>
          <a:p>
            <a:r>
              <a:rPr lang="zh-CN" altLang="en-US" b="1" dirty="0" smtClean="0">
                <a:solidFill>
                  <a:srgbClr val="0000FF"/>
                </a:solidFill>
                <a:effectLst>
                  <a:outerShdw blurRad="38100" dist="38100" dir="2700000" algn="tl">
                    <a:srgbClr val="000000">
                      <a:alpha val="43137"/>
                    </a:srgbClr>
                  </a:outerShdw>
                </a:effectLst>
              </a:rPr>
              <a:t>读入被引导程序，</a:t>
            </a:r>
            <a:endParaRPr lang="en-US" altLang="zh-CN" b="1" dirty="0" smtClean="0">
              <a:solidFill>
                <a:srgbClr val="0000FF"/>
              </a:solidFill>
              <a:effectLst>
                <a:outerShdw blurRad="38100" dist="38100" dir="2700000" algn="tl">
                  <a:srgbClr val="000000">
                    <a:alpha val="43137"/>
                  </a:srgbClr>
                </a:outerShdw>
              </a:effectLst>
            </a:endParaRPr>
          </a:p>
          <a:p>
            <a:r>
              <a:rPr lang="zh-CN" altLang="en-US" b="1" dirty="0" smtClean="0">
                <a:solidFill>
                  <a:srgbClr val="0000FF"/>
                </a:solidFill>
                <a:effectLst>
                  <a:outerShdw blurRad="38100" dist="38100" dir="2700000" algn="tl">
                    <a:srgbClr val="000000">
                      <a:alpha val="43137"/>
                    </a:srgbClr>
                  </a:outerShdw>
                </a:effectLst>
              </a:rPr>
              <a:t>到</a:t>
            </a:r>
            <a:r>
              <a:rPr lang="en-US" altLang="zh-CN" b="1" dirty="0" smtClean="0">
                <a:solidFill>
                  <a:srgbClr val="FFC000"/>
                </a:solidFill>
                <a:effectLst>
                  <a:outerShdw blurRad="38100" dist="38100" dir="2700000" algn="tl">
                    <a:srgbClr val="000000">
                      <a:alpha val="43137"/>
                    </a:srgbClr>
                  </a:outerShdw>
                </a:effectLst>
              </a:rPr>
              <a:t>0000:7C00</a:t>
            </a:r>
            <a:r>
              <a:rPr lang="en-US" altLang="zh-CN" b="1" dirty="0" smtClean="0">
                <a:solidFill>
                  <a:srgbClr val="0000FF"/>
                </a:solidFill>
                <a:effectLst>
                  <a:outerShdw blurRad="38100" dist="38100" dir="2700000" algn="tl">
                    <a:srgbClr val="000000">
                      <a:alpha val="43137"/>
                    </a:srgbClr>
                  </a:outerShdw>
                </a:effectLst>
              </a:rPr>
              <a:t>H</a:t>
            </a:r>
            <a:r>
              <a:rPr lang="zh-CN" altLang="en-US" b="1" dirty="0" smtClean="0">
                <a:solidFill>
                  <a:srgbClr val="0000FF"/>
                </a:solidFill>
                <a:effectLst>
                  <a:outerShdw blurRad="38100" dist="38100" dir="2700000" algn="tl">
                    <a:srgbClr val="000000">
                      <a:alpha val="43137"/>
                    </a:srgbClr>
                  </a:outerShdw>
                </a:effectLst>
              </a:rPr>
              <a:t>处</a:t>
            </a:r>
            <a:endParaRPr lang="en-US" altLang="zh-CN" b="1" dirty="0" smtClean="0">
              <a:solidFill>
                <a:srgbClr val="0000FF"/>
              </a:solidFill>
              <a:effectLst>
                <a:outerShdw blurRad="38100" dist="38100" dir="2700000" algn="tl">
                  <a:srgbClr val="000000">
                    <a:alpha val="43137"/>
                  </a:srgbClr>
                </a:outerShdw>
              </a:effectLst>
            </a:endParaRPr>
          </a:p>
        </p:txBody>
      </p:sp>
      <p:sp>
        <p:nvSpPr>
          <p:cNvPr id="8" name="矩形标注 7"/>
          <p:cNvSpPr/>
          <p:nvPr/>
        </p:nvSpPr>
        <p:spPr>
          <a:xfrm>
            <a:off x="97880" y="5157192"/>
            <a:ext cx="3249984" cy="1008112"/>
          </a:xfrm>
          <a:prstGeom prst="wedgeRectCallout">
            <a:avLst>
              <a:gd name="adj1" fmla="val 44366"/>
              <a:gd name="adj2" fmla="val 80638"/>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smtClean="0">
                <a:solidFill>
                  <a:srgbClr val="0000FF"/>
                </a:solidFill>
                <a:effectLst>
                  <a:outerShdw blurRad="38100" dist="38100" dir="2700000" algn="tl">
                    <a:srgbClr val="000000">
                      <a:alpha val="43137"/>
                    </a:srgbClr>
                  </a:outerShdw>
                </a:effectLst>
              </a:rPr>
              <a:t>跳转到被引导程序</a:t>
            </a:r>
            <a:endParaRPr lang="en-US" altLang="zh-CN" b="1" dirty="0" smtClean="0">
              <a:solidFill>
                <a:srgbClr val="0000FF"/>
              </a:solidFill>
              <a:effectLst>
                <a:outerShdw blurRad="38100" dist="38100" dir="2700000" algn="tl">
                  <a:srgbClr val="000000">
                    <a:alpha val="43137"/>
                  </a:srgbClr>
                </a:outerShdw>
              </a:effectLst>
            </a:endParaRPr>
          </a:p>
          <a:p>
            <a:r>
              <a:rPr lang="zh-CN" altLang="en-US" b="1" dirty="0" smtClean="0">
                <a:solidFill>
                  <a:srgbClr val="0000FF"/>
                </a:solidFill>
                <a:effectLst>
                  <a:outerShdw blurRad="38100" dist="38100" dir="2700000" algn="tl">
                    <a:srgbClr val="000000">
                      <a:alpha val="43137"/>
                    </a:srgbClr>
                  </a:outerShdw>
                </a:effectLst>
              </a:rPr>
              <a:t>跳转到</a:t>
            </a:r>
            <a:r>
              <a:rPr lang="en-US" altLang="zh-CN" b="1" dirty="0" smtClean="0">
                <a:solidFill>
                  <a:srgbClr val="0000FF"/>
                </a:solidFill>
                <a:effectLst>
                  <a:outerShdw blurRad="38100" dist="38100" dir="2700000" algn="tl">
                    <a:srgbClr val="000000">
                      <a:alpha val="43137"/>
                    </a:srgbClr>
                  </a:outerShdw>
                </a:effectLst>
              </a:rPr>
              <a:t>0000:7C000H</a:t>
            </a:r>
            <a:r>
              <a:rPr lang="zh-CN" altLang="en-US" b="1" dirty="0" smtClean="0">
                <a:solidFill>
                  <a:srgbClr val="0000FF"/>
                </a:solidFill>
                <a:effectLst>
                  <a:outerShdw blurRad="38100" dist="38100" dir="2700000" algn="tl">
                    <a:srgbClr val="000000">
                      <a:alpha val="43137"/>
                    </a:srgbClr>
                  </a:outerShdw>
                </a:effectLst>
              </a:rPr>
              <a:t>处</a:t>
            </a:r>
            <a:endParaRPr lang="en-US" altLang="zh-CN" b="1" dirty="0" smtClean="0">
              <a:solidFill>
                <a:srgbClr val="0000FF"/>
              </a:solidFill>
              <a:effectLst>
                <a:outerShdw blurRad="38100" dist="38100" dir="2700000" algn="tl">
                  <a:srgbClr val="000000">
                    <a:alpha val="43137"/>
                  </a:srgbClr>
                </a:outerShdw>
              </a:effectLst>
            </a:endParaRPr>
          </a:p>
        </p:txBody>
      </p:sp>
      <p:sp>
        <p:nvSpPr>
          <p:cNvPr id="9" name="圆角矩形标注 8"/>
          <p:cNvSpPr/>
          <p:nvPr/>
        </p:nvSpPr>
        <p:spPr>
          <a:xfrm>
            <a:off x="4860032" y="1268760"/>
            <a:ext cx="4176836" cy="576064"/>
          </a:xfrm>
          <a:prstGeom prst="wedgeRoundRectCallout">
            <a:avLst>
              <a:gd name="adj1" fmla="val -32087"/>
              <a:gd name="adj2" fmla="val 141149"/>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000"/>
              </a:lnSpc>
            </a:pPr>
            <a:r>
              <a:rPr lang="zh-CN" altLang="en-US" sz="2000" b="1" dirty="0">
                <a:solidFill>
                  <a:schemeClr val="tx1"/>
                </a:solidFill>
                <a:effectLst>
                  <a:outerShdw blurRad="38100" dist="38100" dir="2700000" algn="tl">
                    <a:srgbClr val="000000">
                      <a:alpha val="43137"/>
                    </a:srgbClr>
                  </a:outerShdw>
                </a:effectLst>
                <a:latin typeface="宋体"/>
              </a:rPr>
              <a:t>显示提示信息，并等待用户按键</a:t>
            </a:r>
            <a:endParaRPr lang="en-US" altLang="zh-CN" sz="2000" b="1" dirty="0">
              <a:solidFill>
                <a:schemeClr val="tx1"/>
              </a:solidFill>
              <a:effectLst>
                <a:outerShdw blurRad="38100" dist="38100" dir="2700000" algn="tl">
                  <a:srgbClr val="000000">
                    <a:alpha val="43137"/>
                  </a:srgbClr>
                </a:outerShdw>
              </a:effectLst>
              <a:latin typeface="宋体"/>
            </a:endParaRPr>
          </a:p>
        </p:txBody>
      </p:sp>
      <p:sp>
        <p:nvSpPr>
          <p:cNvPr id="13" name="圆角矩形标注 12"/>
          <p:cNvSpPr/>
          <p:nvPr/>
        </p:nvSpPr>
        <p:spPr>
          <a:xfrm>
            <a:off x="5364088" y="4365104"/>
            <a:ext cx="2592288" cy="576064"/>
          </a:xfrm>
          <a:prstGeom prst="wedgeRoundRectCallout">
            <a:avLst>
              <a:gd name="adj1" fmla="val -33707"/>
              <a:gd name="adj2" fmla="val 98159"/>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000"/>
              </a:lnSpc>
            </a:pPr>
            <a:r>
              <a:rPr lang="zh-CN" altLang="en-US" sz="2000" b="1" dirty="0" smtClean="0">
                <a:solidFill>
                  <a:schemeClr val="tx1"/>
                </a:solidFill>
                <a:effectLst>
                  <a:outerShdw blurRad="38100" dist="38100" dir="2700000" algn="tl">
                    <a:srgbClr val="000000">
                      <a:alpha val="43137"/>
                    </a:srgbClr>
                  </a:outerShdw>
                </a:effectLst>
                <a:latin typeface="宋体"/>
              </a:rPr>
              <a:t>判断特定标记</a:t>
            </a:r>
            <a:endParaRPr lang="en-US" altLang="zh-CN" sz="2000" b="1" dirty="0" smtClean="0">
              <a:solidFill>
                <a:schemeClr val="tx1"/>
              </a:solidFill>
              <a:effectLst>
                <a:outerShdw blurRad="38100" dist="38100" dir="2700000" algn="tl">
                  <a:srgbClr val="000000">
                    <a:alpha val="43137"/>
                  </a:srgbClr>
                </a:outerShdw>
              </a:effectLst>
              <a:latin typeface="宋体"/>
            </a:endParaRPr>
          </a:p>
        </p:txBody>
      </p:sp>
      <p:sp>
        <p:nvSpPr>
          <p:cNvPr id="14" name="圆角矩形标注 13"/>
          <p:cNvSpPr/>
          <p:nvPr/>
        </p:nvSpPr>
        <p:spPr>
          <a:xfrm>
            <a:off x="611188" y="4170784"/>
            <a:ext cx="2407828" cy="576064"/>
          </a:xfrm>
          <a:prstGeom prst="wedgeRoundRectCallout">
            <a:avLst>
              <a:gd name="adj1" fmla="val 64521"/>
              <a:gd name="adj2" fmla="val -35220"/>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ts val="3000"/>
              </a:lnSpc>
            </a:pPr>
            <a:r>
              <a:rPr lang="zh-CN" altLang="en-US" sz="2000" b="1" dirty="0" smtClean="0">
                <a:solidFill>
                  <a:schemeClr val="tx1"/>
                </a:solidFill>
                <a:effectLst>
                  <a:outerShdw blurRad="38100" dist="38100" dir="2700000" algn="tl">
                    <a:srgbClr val="000000">
                      <a:alpha val="43137"/>
                    </a:srgbClr>
                  </a:outerShdw>
                </a:effectLst>
                <a:latin typeface="宋体"/>
              </a:rPr>
              <a:t>假设读操作不出错</a:t>
            </a:r>
            <a:endParaRPr lang="en-US" altLang="zh-CN" sz="2000" b="1" dirty="0" smtClean="0">
              <a:solidFill>
                <a:schemeClr val="tx1"/>
              </a:solidFill>
              <a:effectLst>
                <a:outerShdw blurRad="38100" dist="38100" dir="2700000" algn="tl">
                  <a:srgbClr val="000000">
                    <a:alpha val="43137"/>
                  </a:srgbClr>
                </a:outerShdw>
              </a:effectLst>
              <a:latin typeface="宋体"/>
            </a:endParaRPr>
          </a:p>
        </p:txBody>
      </p:sp>
    </p:spTree>
    <p:extLst>
      <p:ext uri="{BB962C8B-B14F-4D97-AF65-F5344CB8AC3E}">
        <p14:creationId xmlns:p14="http://schemas.microsoft.com/office/powerpoint/2010/main" val="1700274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6" grpId="0" animBg="1"/>
      <p:bldP spid="8" grpId="0" animBg="1"/>
      <p:bldP spid="9" grpId="0" animBg="1"/>
      <p:bldP spid="13" grpId="0" animBg="1"/>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9750" y="260350"/>
            <a:ext cx="8281988" cy="647700"/>
          </a:xfrm>
        </p:spPr>
        <p:txBody>
          <a:bodyPr/>
          <a:lstStyle/>
          <a:p>
            <a:pPr eaLnBrk="1" hangingPunct="1"/>
            <a:r>
              <a:rPr lang="en-US" altLang="zh-CN" b="1" dirty="0" smtClean="0">
                <a:solidFill>
                  <a:srgbClr val="0000FF"/>
                </a:solidFill>
              </a:rPr>
              <a:t>7.2.1  PC</a:t>
            </a:r>
            <a:r>
              <a:rPr lang="zh-CN" altLang="en-US" b="1" dirty="0" smtClean="0">
                <a:solidFill>
                  <a:srgbClr val="0000FF"/>
                </a:solidFill>
              </a:rPr>
              <a:t>机启动过程</a:t>
            </a:r>
          </a:p>
        </p:txBody>
      </p:sp>
      <p:sp>
        <p:nvSpPr>
          <p:cNvPr id="5" name="Text Box 4"/>
          <p:cNvSpPr txBox="1">
            <a:spLocks noChangeArrowheads="1"/>
          </p:cNvSpPr>
          <p:nvPr/>
        </p:nvSpPr>
        <p:spPr bwMode="auto">
          <a:xfrm>
            <a:off x="611188" y="1124744"/>
            <a:ext cx="7921625"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加</a:t>
            </a:r>
            <a:r>
              <a:rPr lang="zh-CN" altLang="en-US" sz="2800" b="1" dirty="0">
                <a:solidFill>
                  <a:srgbClr val="0000FF"/>
                </a:solidFill>
              </a:rPr>
              <a:t>电自检</a:t>
            </a:r>
            <a:r>
              <a:rPr lang="zh-CN" altLang="en-US" b="1" dirty="0">
                <a:solidFill>
                  <a:srgbClr val="0000FF"/>
                </a:solidFill>
              </a:rPr>
              <a:t>（</a:t>
            </a:r>
            <a:r>
              <a:rPr lang="en-US" altLang="zh-CN" b="1" dirty="0">
                <a:solidFill>
                  <a:srgbClr val="0000FF"/>
                </a:solidFill>
              </a:rPr>
              <a:t>Power On Self Test</a:t>
            </a:r>
            <a:r>
              <a:rPr lang="zh-CN" altLang="en-US" b="1" dirty="0">
                <a:solidFill>
                  <a:srgbClr val="0000FF"/>
                </a:solidFill>
              </a:rPr>
              <a:t>）</a:t>
            </a:r>
          </a:p>
          <a:p>
            <a:pPr algn="just" eaLnBrk="1" hangingPunct="1">
              <a:spcBef>
                <a:spcPct val="50000"/>
              </a:spcBef>
              <a:buFont typeface="Wingdings" pitchFamily="2" charset="2"/>
              <a:buChar char="Ø"/>
            </a:pPr>
            <a:endParaRPr lang="zh-CN" altLang="en-US" sz="2800" b="1" dirty="0">
              <a:solidFill>
                <a:srgbClr val="0000FF"/>
              </a:solidFill>
            </a:endParaRPr>
          </a:p>
        </p:txBody>
      </p:sp>
      <p:sp>
        <p:nvSpPr>
          <p:cNvPr id="6" name="矩形 5"/>
          <p:cNvSpPr/>
          <p:nvPr/>
        </p:nvSpPr>
        <p:spPr>
          <a:xfrm>
            <a:off x="611187" y="1862822"/>
            <a:ext cx="7921626" cy="3323987"/>
          </a:xfrm>
          <a:prstGeom prst="rect">
            <a:avLst/>
          </a:prstGeom>
        </p:spPr>
        <p:txBody>
          <a:bodyPr wrap="square">
            <a:spAutoFit/>
          </a:bodyPr>
          <a:lstStyle/>
          <a:p>
            <a:pPr marL="342900" indent="-342900">
              <a:lnSpc>
                <a:spcPts val="3600"/>
              </a:lnSpc>
              <a:buFont typeface="Wingdings" pitchFamily="2" charset="2"/>
              <a:buChar char="ü"/>
              <a:defRPr/>
            </a:pPr>
            <a:r>
              <a:rPr lang="zh-CN" altLang="en-US" sz="2400" b="1" dirty="0" smtClean="0">
                <a:effectLst>
                  <a:outerShdw blurRad="38100" dist="38100" dir="2700000" algn="tl">
                    <a:srgbClr val="000000">
                      <a:alpha val="43137"/>
                    </a:srgbClr>
                  </a:outerShdw>
                </a:effectLst>
                <a:latin typeface="+mn-ea"/>
                <a:ea typeface="+mn-ea"/>
              </a:rPr>
              <a:t>检测关键部件，包括</a:t>
            </a:r>
            <a:r>
              <a:rPr lang="en-US" altLang="zh-CN" sz="2400" b="1" dirty="0" smtClean="0">
                <a:effectLst>
                  <a:outerShdw blurRad="38100" dist="38100" dir="2700000" algn="tl">
                    <a:srgbClr val="000000">
                      <a:alpha val="43137"/>
                    </a:srgbClr>
                  </a:outerShdw>
                </a:effectLst>
                <a:latin typeface="+mn-ea"/>
                <a:ea typeface="+mn-ea"/>
              </a:rPr>
              <a:t>CPU</a:t>
            </a:r>
            <a:r>
              <a:rPr lang="zh-CN" altLang="en-US" sz="2400" b="1" dirty="0">
                <a:effectLst>
                  <a:outerShdw blurRad="38100" dist="38100" dir="2700000" algn="tl">
                    <a:srgbClr val="000000">
                      <a:alpha val="43137"/>
                    </a:srgbClr>
                  </a:outerShdw>
                </a:effectLst>
                <a:latin typeface="+mn-ea"/>
                <a:ea typeface="+mn-ea"/>
              </a:rPr>
              <a:t>、低端内存、中断控制器</a:t>
            </a:r>
            <a:r>
              <a:rPr lang="zh-CN" altLang="en-US" sz="2400" b="1" dirty="0" smtClean="0">
                <a:effectLst>
                  <a:outerShdw blurRad="38100" dist="38100" dir="2700000" algn="tl">
                    <a:srgbClr val="000000">
                      <a:alpha val="43137"/>
                    </a:srgbClr>
                  </a:outerShdw>
                </a:effectLst>
                <a:latin typeface="+mn-ea"/>
                <a:ea typeface="+mn-ea"/>
              </a:rPr>
              <a:t>等</a:t>
            </a:r>
            <a:endParaRPr lang="en-US" altLang="zh-CN" sz="2400" b="1" dirty="0" smtClean="0">
              <a:effectLst>
                <a:outerShdw blurRad="38100" dist="38100" dir="2700000" algn="tl">
                  <a:srgbClr val="000000">
                    <a:alpha val="43137"/>
                  </a:srgbClr>
                </a:outerShdw>
              </a:effectLst>
              <a:latin typeface="+mn-ea"/>
              <a:ea typeface="+mn-ea"/>
            </a:endParaRPr>
          </a:p>
          <a:p>
            <a:pPr marL="342900" indent="-342900">
              <a:lnSpc>
                <a:spcPts val="3600"/>
              </a:lnSpc>
              <a:buFont typeface="Wingdings" pitchFamily="2" charset="2"/>
              <a:buChar char="ü"/>
              <a:defRPr/>
            </a:pPr>
            <a:r>
              <a:rPr lang="zh-CN" altLang="en-US" sz="2400" b="1" dirty="0" smtClean="0">
                <a:effectLst>
                  <a:outerShdw blurRad="38100" dist="38100" dir="2700000" algn="tl">
                    <a:srgbClr val="000000">
                      <a:alpha val="43137"/>
                    </a:srgbClr>
                  </a:outerShdw>
                </a:effectLst>
                <a:latin typeface="+mn-ea"/>
                <a:ea typeface="+mn-ea"/>
              </a:rPr>
              <a:t>检测显示控制卡，确定显卡</a:t>
            </a:r>
            <a:r>
              <a:rPr lang="en-US" altLang="zh-CN" sz="2400" b="1" dirty="0" smtClean="0">
                <a:effectLst>
                  <a:outerShdw blurRad="38100" dist="38100" dir="2700000" algn="tl">
                    <a:srgbClr val="000000">
                      <a:alpha val="43137"/>
                    </a:srgbClr>
                  </a:outerShdw>
                </a:effectLst>
                <a:latin typeface="+mn-ea"/>
                <a:ea typeface="+mn-ea"/>
              </a:rPr>
              <a:t>BIOS</a:t>
            </a:r>
            <a:r>
              <a:rPr lang="zh-CN" altLang="en-US" sz="2400" b="1" dirty="0" smtClean="0">
                <a:effectLst>
                  <a:outerShdw blurRad="38100" dist="38100" dir="2700000" algn="tl">
                    <a:srgbClr val="000000">
                      <a:alpha val="43137"/>
                    </a:srgbClr>
                  </a:outerShdw>
                </a:effectLst>
                <a:latin typeface="+mn-ea"/>
                <a:ea typeface="+mn-ea"/>
              </a:rPr>
              <a:t>程序，并初始化显卡</a:t>
            </a:r>
            <a:endParaRPr lang="en-US" altLang="zh-CN" sz="2400" b="1" dirty="0" smtClean="0">
              <a:effectLst>
                <a:outerShdw blurRad="38100" dist="38100" dir="2700000" algn="tl">
                  <a:srgbClr val="000000">
                    <a:alpha val="43137"/>
                  </a:srgbClr>
                </a:outerShdw>
              </a:effectLst>
              <a:latin typeface="+mn-ea"/>
              <a:ea typeface="+mn-ea"/>
            </a:endParaRPr>
          </a:p>
          <a:p>
            <a:pPr>
              <a:lnSpc>
                <a:spcPts val="3600"/>
              </a:lnSpc>
              <a:defRPr/>
            </a:pPr>
            <a:r>
              <a:rPr lang="en-US" altLang="zh-CN" sz="2400" b="1" dirty="0" smtClean="0">
                <a:effectLst>
                  <a:outerShdw blurRad="38100" dist="38100" dir="2700000" algn="tl">
                    <a:srgbClr val="000000">
                      <a:alpha val="43137"/>
                    </a:srgbClr>
                  </a:outerShdw>
                </a:effectLst>
                <a:latin typeface="+mn-ea"/>
                <a:ea typeface="+mn-ea"/>
              </a:rPr>
              <a:t>---------------------------------------------</a:t>
            </a:r>
          </a:p>
          <a:p>
            <a:pPr marL="342900" indent="-342900">
              <a:lnSpc>
                <a:spcPts val="3600"/>
              </a:lnSpc>
              <a:buFont typeface="Wingdings" pitchFamily="2" charset="2"/>
              <a:buChar char="ü"/>
              <a:defRPr/>
            </a:pPr>
            <a:r>
              <a:rPr lang="zh-CN" altLang="en-US" sz="2400" b="1" dirty="0" smtClean="0">
                <a:effectLst>
                  <a:outerShdw blurRad="38100" dist="38100" dir="2700000" algn="tl">
                    <a:srgbClr val="000000">
                      <a:alpha val="43137"/>
                    </a:srgbClr>
                  </a:outerShdw>
                </a:effectLst>
                <a:latin typeface="+mn-ea"/>
                <a:ea typeface="+mn-ea"/>
              </a:rPr>
              <a:t>测试</a:t>
            </a:r>
            <a:r>
              <a:rPr lang="zh-CN" altLang="en-US" sz="2400" b="1" dirty="0">
                <a:effectLst>
                  <a:outerShdw blurRad="38100" dist="38100" dir="2700000" algn="tl">
                    <a:srgbClr val="000000">
                      <a:alpha val="43137"/>
                    </a:srgbClr>
                  </a:outerShdw>
                </a:effectLst>
                <a:latin typeface="+mn-ea"/>
                <a:ea typeface="+mn-ea"/>
              </a:rPr>
              <a:t>所有的</a:t>
            </a:r>
            <a:r>
              <a:rPr lang="en-US" altLang="zh-CN" sz="2400" b="1" dirty="0" smtClean="0">
                <a:effectLst>
                  <a:outerShdw blurRad="38100" dist="38100" dir="2700000" algn="tl">
                    <a:srgbClr val="000000">
                      <a:alpha val="43137"/>
                    </a:srgbClr>
                  </a:outerShdw>
                </a:effectLst>
                <a:latin typeface="+mn-ea"/>
                <a:ea typeface="+mn-ea"/>
              </a:rPr>
              <a:t>RAM</a:t>
            </a:r>
          </a:p>
          <a:p>
            <a:pPr marL="342900" indent="-342900">
              <a:lnSpc>
                <a:spcPts val="3600"/>
              </a:lnSpc>
              <a:buFont typeface="Wingdings" pitchFamily="2" charset="2"/>
              <a:buChar char="ü"/>
              <a:defRPr/>
            </a:pPr>
            <a:r>
              <a:rPr lang="zh-CN" altLang="en-US" sz="2400" b="1" dirty="0" smtClean="0">
                <a:effectLst>
                  <a:outerShdw blurRad="38100" dist="38100" dir="2700000" algn="tl">
                    <a:srgbClr val="000000">
                      <a:alpha val="43137"/>
                    </a:srgbClr>
                  </a:outerShdw>
                </a:effectLst>
                <a:latin typeface="+mn-ea"/>
                <a:ea typeface="+mn-ea"/>
              </a:rPr>
              <a:t>检测标准</a:t>
            </a:r>
            <a:r>
              <a:rPr lang="zh-CN" altLang="en-US" sz="2400" b="1" dirty="0">
                <a:effectLst>
                  <a:outerShdw blurRad="38100" dist="38100" dir="2700000" algn="tl">
                    <a:srgbClr val="000000">
                      <a:alpha val="43137"/>
                    </a:srgbClr>
                  </a:outerShdw>
                </a:effectLst>
                <a:latin typeface="+mn-ea"/>
                <a:ea typeface="+mn-ea"/>
              </a:rPr>
              <a:t>硬件</a:t>
            </a:r>
            <a:r>
              <a:rPr lang="zh-CN" altLang="en-US" sz="2400" b="1" dirty="0" smtClean="0">
                <a:effectLst>
                  <a:outerShdw blurRad="38100" dist="38100" dir="2700000" algn="tl">
                    <a:srgbClr val="000000">
                      <a:alpha val="43137"/>
                    </a:srgbClr>
                  </a:outerShdw>
                </a:effectLst>
                <a:latin typeface="+mn-ea"/>
                <a:ea typeface="+mn-ea"/>
              </a:rPr>
              <a:t>设备，包括</a:t>
            </a:r>
            <a:r>
              <a:rPr lang="zh-CN" altLang="en-US" sz="2400" b="1" dirty="0">
                <a:effectLst>
                  <a:outerShdw blurRad="38100" dist="38100" dir="2700000" algn="tl">
                    <a:srgbClr val="000000">
                      <a:alpha val="43137"/>
                    </a:srgbClr>
                  </a:outerShdw>
                </a:effectLst>
                <a:latin typeface="+mn-ea"/>
                <a:ea typeface="+mn-ea"/>
              </a:rPr>
              <a:t>硬盘、</a:t>
            </a:r>
            <a:r>
              <a:rPr lang="en-US" altLang="zh-CN" sz="2400" b="1" dirty="0">
                <a:effectLst>
                  <a:outerShdw blurRad="38100" dist="38100" dir="2700000" algn="tl">
                    <a:srgbClr val="000000">
                      <a:alpha val="43137"/>
                    </a:srgbClr>
                  </a:outerShdw>
                </a:effectLst>
                <a:latin typeface="+mn-ea"/>
                <a:ea typeface="+mn-ea"/>
              </a:rPr>
              <a:t>CD-ROM</a:t>
            </a:r>
            <a:r>
              <a:rPr lang="zh-CN" altLang="en-US" sz="2400" b="1" dirty="0">
                <a:effectLst>
                  <a:outerShdw blurRad="38100" dist="38100" dir="2700000" algn="tl">
                    <a:srgbClr val="000000">
                      <a:alpha val="43137"/>
                    </a:srgbClr>
                  </a:outerShdw>
                </a:effectLst>
                <a:latin typeface="+mn-ea"/>
                <a:ea typeface="+mn-ea"/>
              </a:rPr>
              <a:t>、</a:t>
            </a:r>
            <a:r>
              <a:rPr lang="zh-CN" altLang="en-US" sz="2400" b="1" dirty="0" smtClean="0">
                <a:effectLst>
                  <a:outerShdw blurRad="38100" dist="38100" dir="2700000" algn="tl">
                    <a:srgbClr val="000000">
                      <a:alpha val="43137"/>
                    </a:srgbClr>
                  </a:outerShdw>
                </a:effectLst>
                <a:latin typeface="+mn-ea"/>
                <a:ea typeface="+mn-ea"/>
              </a:rPr>
              <a:t>串口和并口等，确定对应的</a:t>
            </a:r>
            <a:r>
              <a:rPr lang="en-US" altLang="zh-CN" sz="2400" b="1" dirty="0" smtClean="0">
                <a:effectLst>
                  <a:outerShdw blurRad="38100" dist="38100" dir="2700000" algn="tl">
                    <a:srgbClr val="000000">
                      <a:alpha val="43137"/>
                    </a:srgbClr>
                  </a:outerShdw>
                </a:effectLst>
                <a:latin typeface="+mn-ea"/>
                <a:ea typeface="+mn-ea"/>
              </a:rPr>
              <a:t>BIOS</a:t>
            </a:r>
            <a:r>
              <a:rPr lang="zh-CN" altLang="en-US" sz="2400" b="1" dirty="0" smtClean="0">
                <a:effectLst>
                  <a:outerShdw blurRad="38100" dist="38100" dir="2700000" algn="tl">
                    <a:srgbClr val="000000">
                      <a:alpha val="43137"/>
                    </a:srgbClr>
                  </a:outerShdw>
                </a:effectLst>
                <a:latin typeface="+mn-ea"/>
                <a:ea typeface="+mn-ea"/>
              </a:rPr>
              <a:t>程序，并初始化</a:t>
            </a:r>
            <a:endParaRPr lang="zh-CN" altLang="en-US" sz="2400" b="1" dirty="0">
              <a:effectLst>
                <a:outerShdw blurRad="38100" dist="38100" dir="2700000" algn="tl">
                  <a:srgbClr val="000000">
                    <a:alpha val="43137"/>
                  </a:srgbClr>
                </a:outerShdw>
              </a:effectLst>
              <a:latin typeface="+mn-ea"/>
              <a:ea typeface="+mn-ea"/>
            </a:endParaRPr>
          </a:p>
          <a:p>
            <a:pPr marL="342900" indent="-342900">
              <a:lnSpc>
                <a:spcPts val="3600"/>
              </a:lnSpc>
              <a:buFont typeface="Wingdings" pitchFamily="2" charset="2"/>
              <a:buChar char="ü"/>
              <a:defRPr/>
            </a:pPr>
            <a:r>
              <a:rPr lang="zh-CN" altLang="en-US" sz="2400" b="1" dirty="0" smtClean="0">
                <a:effectLst>
                  <a:outerShdw blurRad="38100" dist="38100" dir="2700000" algn="tl">
                    <a:srgbClr val="000000">
                      <a:alpha val="43137"/>
                    </a:srgbClr>
                  </a:outerShdw>
                </a:effectLst>
                <a:latin typeface="+mn-ea"/>
                <a:ea typeface="+mn-ea"/>
              </a:rPr>
              <a:t>查找确定即</a:t>
            </a:r>
            <a:r>
              <a:rPr lang="zh-CN" altLang="en-US" sz="2400" b="1" dirty="0">
                <a:effectLst>
                  <a:outerShdw blurRad="38100" dist="38100" dir="2700000" algn="tl">
                    <a:srgbClr val="000000">
                      <a:alpha val="43137"/>
                    </a:srgbClr>
                  </a:outerShdw>
                </a:effectLst>
                <a:latin typeface="+mn-ea"/>
                <a:ea typeface="+mn-ea"/>
              </a:rPr>
              <a:t>插即</a:t>
            </a:r>
            <a:r>
              <a:rPr lang="zh-CN" altLang="en-US" sz="2400" b="1" dirty="0" smtClean="0">
                <a:effectLst>
                  <a:outerShdw blurRad="38100" dist="38100" dir="2700000" algn="tl">
                    <a:srgbClr val="000000">
                      <a:alpha val="43137"/>
                    </a:srgbClr>
                  </a:outerShdw>
                </a:effectLst>
                <a:latin typeface="+mn-ea"/>
                <a:ea typeface="+mn-ea"/>
              </a:rPr>
              <a:t>用设备，并初始化</a:t>
            </a:r>
            <a:endParaRPr lang="en-US" altLang="zh-CN" sz="2400" b="1" dirty="0" smtClean="0">
              <a:effectLst>
                <a:outerShdw blurRad="38100" dist="38100" dir="2700000" algn="tl">
                  <a:srgbClr val="000000">
                    <a:alpha val="43137"/>
                  </a:srgbClr>
                </a:outerShdw>
              </a:effectLst>
              <a:latin typeface="+mn-ea"/>
              <a:ea typeface="+mn-ea"/>
            </a:endParaRPr>
          </a:p>
        </p:txBody>
      </p:sp>
      <p:sp>
        <p:nvSpPr>
          <p:cNvPr id="8" name="圆角矩形标注 7"/>
          <p:cNvSpPr/>
          <p:nvPr/>
        </p:nvSpPr>
        <p:spPr>
          <a:xfrm>
            <a:off x="5724128" y="836712"/>
            <a:ext cx="3024709" cy="792088"/>
          </a:xfrm>
          <a:prstGeom prst="wedgeRoundRectCallout">
            <a:avLst>
              <a:gd name="adj1" fmla="val -33209"/>
              <a:gd name="adj2" fmla="val 71712"/>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rgbClr val="FF0000"/>
                </a:solidFill>
                <a:effectLst>
                  <a:outerShdw blurRad="38100" dist="38100" dir="2700000" algn="tl">
                    <a:srgbClr val="000000">
                      <a:alpha val="43137"/>
                    </a:srgbClr>
                  </a:outerShdw>
                </a:effectLst>
                <a:latin typeface="+mn-ea"/>
              </a:rPr>
              <a:t>加电自检是</a:t>
            </a:r>
            <a:r>
              <a:rPr lang="en-US" altLang="zh-CN" sz="2000" b="1" dirty="0">
                <a:solidFill>
                  <a:srgbClr val="FF0000"/>
                </a:solidFill>
                <a:effectLst>
                  <a:outerShdw blurRad="38100" dist="38100" dir="2700000" algn="tl">
                    <a:srgbClr val="000000">
                      <a:alpha val="43137"/>
                    </a:srgbClr>
                  </a:outerShdw>
                </a:effectLst>
                <a:latin typeface="+mn-ea"/>
              </a:rPr>
              <a:t>BIOS</a:t>
            </a:r>
            <a:r>
              <a:rPr lang="zh-CN" altLang="en-US" sz="2000" b="1" dirty="0">
                <a:solidFill>
                  <a:srgbClr val="FF0000"/>
                </a:solidFill>
                <a:effectLst>
                  <a:outerShdw blurRad="38100" dist="38100" dir="2700000" algn="tl">
                    <a:srgbClr val="000000">
                      <a:alpha val="43137"/>
                    </a:srgbClr>
                  </a:outerShdw>
                </a:effectLst>
                <a:latin typeface="+mn-ea"/>
              </a:rPr>
              <a:t>功能的一个重要部分</a:t>
            </a:r>
            <a:endParaRPr lang="en-US" altLang="zh-CN" sz="2000" b="1" dirty="0" smtClean="0">
              <a:solidFill>
                <a:srgbClr val="FF0000"/>
              </a:solidFill>
              <a:effectLst>
                <a:outerShdw blurRad="38100" dist="38100" dir="2700000" algn="tl">
                  <a:srgbClr val="000000">
                    <a:alpha val="43137"/>
                  </a:srgbClr>
                </a:outerShdw>
              </a:effectLst>
              <a:latin typeface="+mn-ea"/>
            </a:endParaRPr>
          </a:p>
        </p:txBody>
      </p:sp>
      <p:sp>
        <p:nvSpPr>
          <p:cNvPr id="9" name="圆角矩形标注 8"/>
          <p:cNvSpPr/>
          <p:nvPr/>
        </p:nvSpPr>
        <p:spPr>
          <a:xfrm>
            <a:off x="611188" y="5301209"/>
            <a:ext cx="5400600" cy="864095"/>
          </a:xfrm>
          <a:prstGeom prst="wedgeRoundRectCallout">
            <a:avLst>
              <a:gd name="adj1" fmla="val 9160"/>
              <a:gd name="adj2" fmla="val -75093"/>
              <a:gd name="adj3" fmla="val 16667"/>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rgbClr val="0000FF"/>
                </a:solidFill>
                <a:effectLst>
                  <a:outerShdw blurRad="38100" dist="38100" dir="2700000" algn="tl">
                    <a:srgbClr val="000000">
                      <a:alpha val="43137"/>
                    </a:srgbClr>
                  </a:outerShdw>
                </a:effectLst>
              </a:rPr>
              <a:t>关键部件异常，挂起系统，蜂鸣报警；</a:t>
            </a:r>
          </a:p>
          <a:p>
            <a:r>
              <a:rPr lang="zh-CN" altLang="en-US" sz="2000" b="1" dirty="0">
                <a:solidFill>
                  <a:srgbClr val="0000FF"/>
                </a:solidFill>
                <a:effectLst>
                  <a:outerShdw blurRad="38100" dist="38100" dir="2700000" algn="tl">
                    <a:srgbClr val="000000">
                      <a:alpha val="43137"/>
                    </a:srgbClr>
                  </a:outerShdw>
                </a:effectLst>
              </a:rPr>
              <a:t>一般部件异常，屏幕提示。</a:t>
            </a:r>
          </a:p>
        </p:txBody>
      </p:sp>
    </p:spTree>
    <p:extLst>
      <p:ext uri="{BB962C8B-B14F-4D97-AF65-F5344CB8AC3E}">
        <p14:creationId xmlns:p14="http://schemas.microsoft.com/office/powerpoint/2010/main" val="2502475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additive="base">
                                        <p:cTn id="1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 calcmode="lin" valueType="num">
                                      <p:cBhvr additive="base">
                                        <p:cTn id="25"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anim calcmode="lin" valueType="num">
                                      <p:cBhvr additive="base">
                                        <p:cTn id="31"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title"/>
          </p:nvPr>
        </p:nvSpPr>
        <p:spPr>
          <a:xfrm>
            <a:off x="539750" y="260350"/>
            <a:ext cx="8281988" cy="647700"/>
          </a:xfrm>
        </p:spPr>
        <p:txBody>
          <a:bodyPr/>
          <a:lstStyle/>
          <a:p>
            <a:pPr eaLnBrk="1" hangingPunct="1"/>
            <a:r>
              <a:rPr lang="en-US" altLang="zh-CN" b="1" dirty="0" smtClean="0">
                <a:solidFill>
                  <a:srgbClr val="0000FF"/>
                </a:solidFill>
              </a:rPr>
              <a:t>7.3.4</a:t>
            </a:r>
            <a:r>
              <a:rPr lang="zh-CN" altLang="en-US" b="1" dirty="0" smtClean="0">
                <a:solidFill>
                  <a:srgbClr val="0000FF"/>
                </a:solidFill>
              </a:rPr>
              <a:t>  引导程序设计</a:t>
            </a:r>
            <a:endParaRPr lang="zh-CN" altLang="en-US" dirty="0" smtClean="0"/>
          </a:p>
        </p:txBody>
      </p:sp>
      <p:sp>
        <p:nvSpPr>
          <p:cNvPr id="7"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a:solidFill>
                  <a:srgbClr val="0000FF"/>
                </a:solidFill>
              </a:rPr>
              <a:t>新</a:t>
            </a:r>
            <a:r>
              <a:rPr lang="zh-CN" altLang="en-US" sz="2800" b="1" dirty="0" smtClean="0">
                <a:solidFill>
                  <a:srgbClr val="0000FF"/>
                </a:solidFill>
              </a:rPr>
              <a:t>引导程序</a:t>
            </a:r>
            <a:endParaRPr lang="zh-CN" altLang="en-US" sz="2800" b="1" dirty="0">
              <a:solidFill>
                <a:srgbClr val="0000FF"/>
              </a:solidFill>
            </a:endParaRPr>
          </a:p>
        </p:txBody>
      </p:sp>
      <p:sp>
        <p:nvSpPr>
          <p:cNvPr id="10" name="矩形 9"/>
          <p:cNvSpPr/>
          <p:nvPr/>
        </p:nvSpPr>
        <p:spPr>
          <a:xfrm>
            <a:off x="2900165" y="980728"/>
            <a:ext cx="5776292" cy="5940088"/>
          </a:xfrm>
          <a:prstGeom prst="rect">
            <a:avLst/>
          </a:prstGeom>
        </p:spPr>
        <p:txBody>
          <a:bodyPr wrap="square">
            <a:spAutoFit/>
          </a:bodyPr>
          <a:lstStyle/>
          <a:p>
            <a:pPr>
              <a:defRPr/>
            </a:pPr>
            <a:r>
              <a:rPr lang="en-US" altLang="zh-CN" sz="2000" b="1" dirty="0" smtClean="0">
                <a:effectLst>
                  <a:outerShdw blurRad="38100" dist="38100" dir="2700000" algn="tl">
                    <a:srgbClr val="000000">
                      <a:alpha val="43137"/>
                    </a:srgbClr>
                  </a:outerShdw>
                </a:effectLst>
                <a:latin typeface="宋体"/>
                <a:ea typeface="宋体"/>
              </a:rPr>
              <a:t>OVER</a:t>
            </a:r>
            <a:r>
              <a:rPr lang="en-US" altLang="zh-CN" sz="2000" b="1" dirty="0">
                <a:effectLst>
                  <a:outerShdw blurRad="38100" dist="38100" dir="2700000" algn="tl">
                    <a:srgbClr val="000000">
                      <a:alpha val="43137"/>
                    </a:srgbClr>
                  </a:outerShdw>
                </a:effectLst>
                <a:latin typeface="宋体"/>
                <a:ea typeface="宋体"/>
              </a:rPr>
              <a:t>:</a:t>
            </a:r>
          </a:p>
          <a:p>
            <a:pPr>
              <a:defRPr/>
            </a:pPr>
            <a:r>
              <a:rPr lang="en-US" altLang="zh-CN" sz="2000" b="1" dirty="0">
                <a:effectLst>
                  <a:outerShdw blurRad="38100" dist="38100" dir="2700000" algn="tl">
                    <a:srgbClr val="000000">
                      <a:alpha val="43137"/>
                    </a:srgbClr>
                  </a:outerShdw>
                </a:effectLst>
                <a:latin typeface="宋体"/>
                <a:ea typeface="宋体"/>
              </a:rPr>
              <a:t>    </a:t>
            </a:r>
            <a:r>
              <a:rPr lang="en-US" altLang="zh-CN" sz="2000" b="1" dirty="0" smtClean="0">
                <a:effectLst>
                  <a:outerShdw blurRad="38100" dist="38100" dir="2700000" algn="tl">
                    <a:srgbClr val="000000">
                      <a:alpha val="43137"/>
                    </a:srgbClr>
                  </a:outerShdw>
                </a:effectLst>
                <a:latin typeface="宋体"/>
                <a:ea typeface="宋体"/>
              </a:rPr>
              <a:t>  MOV   </a:t>
            </a:r>
            <a:r>
              <a:rPr lang="en-US" altLang="zh-CN" sz="2000" b="1" dirty="0">
                <a:effectLst>
                  <a:outerShdw blurRad="38100" dist="38100" dir="2700000" algn="tl">
                    <a:srgbClr val="000000">
                      <a:alpha val="43137"/>
                    </a:srgbClr>
                  </a:outerShdw>
                </a:effectLst>
                <a:latin typeface="宋体"/>
                <a:ea typeface="宋体"/>
              </a:rPr>
              <a:t>DX, </a:t>
            </a:r>
            <a:r>
              <a:rPr lang="en-US" altLang="zh-CN" sz="2000" b="1" dirty="0">
                <a:solidFill>
                  <a:srgbClr val="0000FF"/>
                </a:solidFill>
                <a:effectLst>
                  <a:outerShdw blurRad="38100" dist="38100" dir="2700000" algn="tl">
                    <a:srgbClr val="000000">
                      <a:alpha val="43137"/>
                    </a:srgbClr>
                  </a:outerShdw>
                </a:effectLst>
                <a:latin typeface="宋体"/>
                <a:ea typeface="宋体"/>
              </a:rPr>
              <a:t>mess2</a:t>
            </a:r>
          </a:p>
          <a:p>
            <a:pPr>
              <a:defRPr/>
            </a:pPr>
            <a:r>
              <a:rPr lang="en-US" altLang="zh-CN" sz="2000" b="1" dirty="0">
                <a:effectLst>
                  <a:outerShdw blurRad="38100" dist="38100" dir="2700000" algn="tl">
                    <a:srgbClr val="000000">
                      <a:alpha val="43137"/>
                    </a:srgbClr>
                  </a:outerShdw>
                </a:effectLst>
                <a:latin typeface="宋体"/>
                <a:ea typeface="宋体"/>
              </a:rPr>
              <a:t>    </a:t>
            </a:r>
            <a:r>
              <a:rPr lang="en-US" altLang="zh-CN" sz="2000" b="1" dirty="0" smtClean="0">
                <a:effectLst>
                  <a:outerShdw blurRad="38100" dist="38100" dir="2700000" algn="tl">
                    <a:srgbClr val="000000">
                      <a:alpha val="43137"/>
                    </a:srgbClr>
                  </a:outerShdw>
                </a:effectLst>
                <a:latin typeface="宋体"/>
                <a:ea typeface="宋体"/>
              </a:rPr>
              <a:t>  CALL  </a:t>
            </a:r>
            <a:r>
              <a:rPr lang="en-US" altLang="zh-CN" sz="2000" b="1" dirty="0" err="1">
                <a:effectLst>
                  <a:outerShdw blurRad="38100" dist="38100" dir="2700000" algn="tl">
                    <a:srgbClr val="000000">
                      <a:alpha val="43137"/>
                    </a:srgbClr>
                  </a:outerShdw>
                </a:effectLst>
                <a:latin typeface="宋体"/>
                <a:ea typeface="宋体"/>
              </a:rPr>
              <a:t>PutStr</a:t>
            </a:r>
            <a:endParaRPr lang="en-US" altLang="zh-CN" sz="2000" b="1" dirty="0">
              <a:effectLst>
                <a:outerShdw blurRad="38100" dist="38100" dir="2700000" algn="tl">
                  <a:srgbClr val="000000">
                    <a:alpha val="43137"/>
                  </a:srgbClr>
                </a:outerShdw>
              </a:effectLst>
              <a:latin typeface="宋体"/>
              <a:ea typeface="宋体"/>
            </a:endParaRPr>
          </a:p>
          <a:p>
            <a:pPr>
              <a:defRPr/>
            </a:pPr>
            <a:r>
              <a:rPr lang="en-US" altLang="zh-CN" sz="2000" b="1" dirty="0">
                <a:effectLst>
                  <a:outerShdw blurRad="38100" dist="38100" dir="2700000" algn="tl">
                    <a:srgbClr val="000000">
                      <a:alpha val="43137"/>
                    </a:srgbClr>
                  </a:outerShdw>
                </a:effectLst>
                <a:latin typeface="宋体"/>
                <a:ea typeface="宋体"/>
              </a:rPr>
              <a:t>    </a:t>
            </a:r>
            <a:r>
              <a:rPr lang="en-US" altLang="zh-CN" sz="2000" b="1" dirty="0" smtClean="0">
                <a:effectLst>
                  <a:outerShdw blurRad="38100" dist="38100" dir="2700000" algn="tl">
                    <a:srgbClr val="000000">
                      <a:alpha val="43137"/>
                    </a:srgbClr>
                  </a:outerShdw>
                </a:effectLst>
                <a:latin typeface="宋体"/>
                <a:ea typeface="宋体"/>
              </a:rPr>
              <a:t>  </a:t>
            </a:r>
            <a:r>
              <a:rPr lang="en-US" altLang="zh-CN" sz="2000" b="1" dirty="0" smtClean="0">
                <a:solidFill>
                  <a:srgbClr val="FF0000"/>
                </a:solidFill>
                <a:effectLst>
                  <a:outerShdw blurRad="38100" dist="38100" dir="2700000" algn="tl">
                    <a:srgbClr val="000000">
                      <a:alpha val="43137"/>
                    </a:srgbClr>
                  </a:outerShdw>
                </a:effectLst>
                <a:latin typeface="宋体"/>
                <a:ea typeface="宋体"/>
              </a:rPr>
              <a:t>JMP   </a:t>
            </a:r>
            <a:r>
              <a:rPr lang="en-US" altLang="zh-CN" sz="2000" b="1" dirty="0">
                <a:solidFill>
                  <a:srgbClr val="FF0000"/>
                </a:solidFill>
                <a:effectLst>
                  <a:outerShdw blurRad="38100" dist="38100" dir="2700000" algn="tl">
                    <a:srgbClr val="000000">
                      <a:alpha val="43137"/>
                    </a:srgbClr>
                  </a:outerShdw>
                </a:effectLst>
                <a:latin typeface="宋体"/>
                <a:ea typeface="宋体"/>
              </a:rPr>
              <a:t>$</a:t>
            </a:r>
          </a:p>
          <a:p>
            <a:pPr>
              <a:defRPr/>
            </a:pPr>
            <a:r>
              <a:rPr lang="en-US" altLang="zh-CN" sz="2000" b="1" dirty="0">
                <a:effectLst>
                  <a:outerShdw blurRad="38100" dist="38100" dir="2700000" algn="tl">
                    <a:srgbClr val="000000">
                      <a:alpha val="43137"/>
                    </a:srgbClr>
                  </a:outerShdw>
                </a:effectLst>
                <a:latin typeface="宋体"/>
                <a:ea typeface="宋体"/>
              </a:rPr>
              <a:t>    </a:t>
            </a:r>
            <a:r>
              <a:rPr lang="en-US" altLang="zh-CN" sz="2000" b="1" dirty="0" smtClean="0">
                <a:effectLst>
                  <a:outerShdw blurRad="38100" dist="38100" dir="2700000" algn="tl">
                    <a:srgbClr val="000000">
                      <a:alpha val="43137"/>
                    </a:srgbClr>
                  </a:outerShdw>
                </a:effectLst>
                <a:latin typeface="宋体"/>
                <a:ea typeface="宋体"/>
              </a:rPr>
              <a:t>  ;</a:t>
            </a:r>
            <a:endParaRPr lang="en-US" altLang="zh-CN" sz="2000" b="1" dirty="0">
              <a:effectLst>
                <a:outerShdw blurRad="38100" dist="38100" dir="2700000" algn="tl">
                  <a:srgbClr val="000000">
                    <a:alpha val="43137"/>
                  </a:srgbClr>
                </a:outerShdw>
              </a:effectLst>
              <a:latin typeface="宋体"/>
              <a:ea typeface="宋体"/>
            </a:endParaRPr>
          </a:p>
          <a:p>
            <a:pPr>
              <a:defRPr/>
            </a:pPr>
            <a:r>
              <a:rPr lang="en-US" altLang="zh-CN" sz="2000" b="1" dirty="0" err="1" smtClean="0">
                <a:effectLst>
                  <a:outerShdw blurRad="38100" dist="38100" dir="2700000" algn="tl">
                    <a:srgbClr val="000000">
                      <a:alpha val="43137"/>
                    </a:srgbClr>
                  </a:outerShdw>
                </a:effectLst>
                <a:latin typeface="宋体"/>
                <a:ea typeface="宋体"/>
              </a:rPr>
              <a:t>GetChar</a:t>
            </a:r>
            <a:r>
              <a:rPr lang="en-US" altLang="zh-CN" sz="2000" b="1" dirty="0">
                <a:effectLst>
                  <a:outerShdw blurRad="38100" dist="38100" dir="2700000" algn="tl">
                    <a:srgbClr val="000000">
                      <a:alpha val="43137"/>
                    </a:srgbClr>
                  </a:outerShdw>
                </a:effectLst>
                <a:latin typeface="宋体"/>
                <a:ea typeface="宋体"/>
              </a:rPr>
              <a:t>:</a:t>
            </a:r>
          </a:p>
          <a:p>
            <a:pPr>
              <a:defRPr/>
            </a:pPr>
            <a:r>
              <a:rPr lang="en-US" altLang="zh-CN" sz="2000" b="1" dirty="0">
                <a:effectLst>
                  <a:outerShdw blurRad="38100" dist="38100" dir="2700000" algn="tl">
                    <a:srgbClr val="000000">
                      <a:alpha val="43137"/>
                    </a:srgbClr>
                  </a:outerShdw>
                </a:effectLst>
                <a:latin typeface="宋体"/>
                <a:ea typeface="宋体"/>
              </a:rPr>
              <a:t>    </a:t>
            </a:r>
            <a:r>
              <a:rPr lang="en-US" altLang="zh-CN" sz="2000" b="1" dirty="0" smtClean="0">
                <a:effectLst>
                  <a:outerShdw blurRad="38100" dist="38100" dir="2700000" algn="tl">
                    <a:srgbClr val="000000">
                      <a:alpha val="43137"/>
                    </a:srgbClr>
                  </a:outerShdw>
                </a:effectLst>
                <a:latin typeface="宋体"/>
                <a:ea typeface="宋体"/>
              </a:rPr>
              <a:t>  MOV   </a:t>
            </a:r>
            <a:r>
              <a:rPr lang="en-US" altLang="zh-CN" sz="2000" b="1" dirty="0">
                <a:effectLst>
                  <a:outerShdw blurRad="38100" dist="38100" dir="2700000" algn="tl">
                    <a:srgbClr val="000000">
                      <a:alpha val="43137"/>
                    </a:srgbClr>
                  </a:outerShdw>
                </a:effectLst>
                <a:latin typeface="宋体"/>
                <a:ea typeface="宋体"/>
              </a:rPr>
              <a:t>AH, 0</a:t>
            </a:r>
          </a:p>
          <a:p>
            <a:pPr>
              <a:defRPr/>
            </a:pPr>
            <a:r>
              <a:rPr lang="en-US" altLang="zh-CN" sz="2000" b="1" dirty="0">
                <a:effectLst>
                  <a:outerShdw blurRad="38100" dist="38100" dir="2700000" algn="tl">
                    <a:srgbClr val="000000">
                      <a:alpha val="43137"/>
                    </a:srgbClr>
                  </a:outerShdw>
                </a:effectLst>
                <a:latin typeface="宋体"/>
                <a:ea typeface="宋体"/>
              </a:rPr>
              <a:t>    </a:t>
            </a:r>
            <a:r>
              <a:rPr lang="en-US" altLang="zh-CN" sz="2000" b="1" dirty="0" smtClean="0">
                <a:effectLst>
                  <a:outerShdw blurRad="38100" dist="38100" dir="2700000" algn="tl">
                    <a:srgbClr val="000000">
                      <a:alpha val="43137"/>
                    </a:srgbClr>
                  </a:outerShdw>
                </a:effectLst>
                <a:latin typeface="宋体"/>
                <a:ea typeface="宋体"/>
              </a:rPr>
              <a:t>  INT   </a:t>
            </a:r>
            <a:r>
              <a:rPr lang="en-US" altLang="zh-CN" sz="2000" b="1" dirty="0">
                <a:effectLst>
                  <a:outerShdw blurRad="38100" dist="38100" dir="2700000" algn="tl">
                    <a:srgbClr val="000000">
                      <a:alpha val="43137"/>
                    </a:srgbClr>
                  </a:outerShdw>
                </a:effectLst>
                <a:latin typeface="宋体"/>
                <a:ea typeface="宋体"/>
              </a:rPr>
              <a:t>16H</a:t>
            </a:r>
          </a:p>
          <a:p>
            <a:pPr>
              <a:defRPr/>
            </a:pPr>
            <a:r>
              <a:rPr lang="en-US" altLang="zh-CN" sz="2000" b="1" dirty="0">
                <a:effectLst>
                  <a:outerShdw blurRad="38100" dist="38100" dir="2700000" algn="tl">
                    <a:srgbClr val="000000">
                      <a:alpha val="43137"/>
                    </a:srgbClr>
                  </a:outerShdw>
                </a:effectLst>
                <a:latin typeface="宋体"/>
                <a:ea typeface="宋体"/>
              </a:rPr>
              <a:t>    </a:t>
            </a:r>
            <a:r>
              <a:rPr lang="en-US" altLang="zh-CN" sz="2000" b="1" dirty="0" smtClean="0">
                <a:effectLst>
                  <a:outerShdw blurRad="38100" dist="38100" dir="2700000" algn="tl">
                    <a:srgbClr val="000000">
                      <a:alpha val="43137"/>
                    </a:srgbClr>
                  </a:outerShdw>
                </a:effectLst>
                <a:latin typeface="宋体"/>
                <a:ea typeface="宋体"/>
              </a:rPr>
              <a:t>  RET</a:t>
            </a:r>
            <a:endParaRPr lang="en-US" altLang="zh-CN" sz="2000" b="1" dirty="0">
              <a:effectLst>
                <a:outerShdw blurRad="38100" dist="38100" dir="2700000" algn="tl">
                  <a:srgbClr val="000000">
                    <a:alpha val="43137"/>
                  </a:srgbClr>
                </a:outerShdw>
              </a:effectLst>
              <a:latin typeface="宋体"/>
              <a:ea typeface="宋体"/>
            </a:endParaRPr>
          </a:p>
          <a:p>
            <a:pPr>
              <a:defRPr/>
            </a:pPr>
            <a:r>
              <a:rPr lang="en-US" altLang="zh-CN" sz="2000" b="1" dirty="0">
                <a:effectLst>
                  <a:outerShdw blurRad="38100" dist="38100" dir="2700000" algn="tl">
                    <a:srgbClr val="000000">
                      <a:alpha val="43137"/>
                    </a:srgbClr>
                  </a:outerShdw>
                </a:effectLst>
                <a:latin typeface="宋体"/>
                <a:ea typeface="宋体"/>
              </a:rPr>
              <a:t>    </a:t>
            </a:r>
            <a:r>
              <a:rPr lang="en-US" altLang="zh-CN" sz="2000" b="1" dirty="0" smtClean="0">
                <a:effectLst>
                  <a:outerShdw blurRad="38100" dist="38100" dir="2700000" algn="tl">
                    <a:srgbClr val="000000">
                      <a:alpha val="43137"/>
                    </a:srgbClr>
                  </a:outerShdw>
                </a:effectLst>
                <a:latin typeface="宋体"/>
                <a:ea typeface="宋体"/>
              </a:rPr>
              <a:t>  ;</a:t>
            </a:r>
            <a:endParaRPr lang="en-US" altLang="zh-CN" sz="2000" b="1" dirty="0">
              <a:effectLst>
                <a:outerShdw blurRad="38100" dist="38100" dir="2700000" algn="tl">
                  <a:srgbClr val="000000">
                    <a:alpha val="43137"/>
                  </a:srgbClr>
                </a:outerShdw>
              </a:effectLst>
              <a:latin typeface="宋体"/>
              <a:ea typeface="宋体"/>
            </a:endParaRPr>
          </a:p>
          <a:p>
            <a:pPr>
              <a:defRPr/>
            </a:pPr>
            <a:r>
              <a:rPr lang="en-US" altLang="zh-CN" sz="2000" b="1" dirty="0" err="1" smtClean="0">
                <a:effectLst>
                  <a:outerShdw blurRad="38100" dist="38100" dir="2700000" algn="tl">
                    <a:srgbClr val="000000">
                      <a:alpha val="43137"/>
                    </a:srgbClr>
                  </a:outerShdw>
                </a:effectLst>
                <a:latin typeface="宋体"/>
                <a:ea typeface="宋体"/>
              </a:rPr>
              <a:t>PutStr</a:t>
            </a:r>
            <a:r>
              <a:rPr lang="en-US" altLang="zh-CN" sz="2000" b="1" dirty="0">
                <a:effectLst>
                  <a:outerShdw blurRad="38100" dist="38100" dir="2700000" algn="tl">
                    <a:srgbClr val="000000">
                      <a:alpha val="43137"/>
                    </a:srgbClr>
                  </a:outerShdw>
                </a:effectLst>
                <a:latin typeface="宋体"/>
                <a:ea typeface="宋体"/>
              </a:rPr>
              <a:t>:</a:t>
            </a:r>
          </a:p>
          <a:p>
            <a:pPr>
              <a:defRPr/>
            </a:pPr>
            <a:r>
              <a:rPr lang="en-US" altLang="zh-CN" sz="2000" b="1" dirty="0">
                <a:effectLst>
                  <a:outerShdw blurRad="38100" dist="38100" dir="2700000" algn="tl">
                    <a:srgbClr val="000000">
                      <a:alpha val="43137"/>
                    </a:srgbClr>
                  </a:outerShdw>
                </a:effectLst>
                <a:latin typeface="宋体"/>
                <a:ea typeface="宋体"/>
              </a:rPr>
              <a:t>    </a:t>
            </a:r>
            <a:r>
              <a:rPr lang="en-US" altLang="zh-CN" sz="2000" b="1" dirty="0" smtClean="0">
                <a:effectLst>
                  <a:outerShdw blurRad="38100" dist="38100" dir="2700000" algn="tl">
                    <a:srgbClr val="000000">
                      <a:alpha val="43137"/>
                    </a:srgbClr>
                  </a:outerShdw>
                </a:effectLst>
                <a:latin typeface="宋体"/>
                <a:ea typeface="宋体"/>
              </a:rPr>
              <a:t>  MOV   </a:t>
            </a:r>
            <a:r>
              <a:rPr lang="en-US" altLang="zh-CN" sz="2000" b="1" dirty="0">
                <a:effectLst>
                  <a:outerShdw blurRad="38100" dist="38100" dir="2700000" algn="tl">
                    <a:srgbClr val="000000">
                      <a:alpha val="43137"/>
                    </a:srgbClr>
                  </a:outerShdw>
                </a:effectLst>
                <a:latin typeface="宋体"/>
                <a:ea typeface="宋体"/>
              </a:rPr>
              <a:t>SI, DX</a:t>
            </a:r>
          </a:p>
          <a:p>
            <a:pPr>
              <a:defRPr/>
            </a:pPr>
            <a:r>
              <a:rPr lang="en-US" altLang="zh-CN" sz="2000" b="1" dirty="0" smtClean="0">
                <a:effectLst>
                  <a:outerShdw blurRad="38100" dist="38100" dir="2700000" algn="tl">
                    <a:srgbClr val="000000">
                      <a:alpha val="43137"/>
                    </a:srgbClr>
                  </a:outerShdw>
                </a:effectLst>
                <a:latin typeface="宋体"/>
                <a:ea typeface="宋体"/>
              </a:rPr>
              <a:t>LAB1: LODSB               ;</a:t>
            </a:r>
            <a:r>
              <a:rPr lang="zh-CN" altLang="en-US" sz="2000" b="1" dirty="0">
                <a:effectLst>
                  <a:outerShdw blurRad="38100" dist="38100" dir="2700000" algn="tl">
                    <a:srgbClr val="000000">
                      <a:alpha val="43137"/>
                    </a:srgbClr>
                  </a:outerShdw>
                </a:effectLst>
                <a:latin typeface="宋体"/>
                <a:ea typeface="宋体"/>
              </a:rPr>
              <a:t>取一个字符</a:t>
            </a:r>
          </a:p>
          <a:p>
            <a:pPr>
              <a:defRPr/>
            </a:pPr>
            <a:r>
              <a:rPr lang="zh-CN" altLang="en-US" sz="2000" b="1" dirty="0">
                <a:effectLst>
                  <a:outerShdw blurRad="38100" dist="38100" dir="2700000" algn="tl">
                    <a:srgbClr val="000000">
                      <a:alpha val="43137"/>
                    </a:srgbClr>
                  </a:outerShdw>
                </a:effectLst>
                <a:latin typeface="宋体"/>
                <a:ea typeface="宋体"/>
              </a:rPr>
              <a:t>    </a:t>
            </a:r>
            <a:r>
              <a:rPr lang="zh-CN" altLang="en-US" sz="2000" b="1" dirty="0" smtClean="0">
                <a:effectLst>
                  <a:outerShdw blurRad="38100" dist="38100" dir="2700000" algn="tl">
                    <a:srgbClr val="000000">
                      <a:alpha val="43137"/>
                    </a:srgbClr>
                  </a:outerShdw>
                </a:effectLst>
                <a:latin typeface="宋体"/>
                <a:ea typeface="宋体"/>
              </a:rPr>
              <a:t>  </a:t>
            </a:r>
            <a:r>
              <a:rPr lang="en-US" altLang="zh-CN" sz="2000" b="1" dirty="0" smtClean="0">
                <a:effectLst>
                  <a:outerShdw blurRad="38100" dist="38100" dir="2700000" algn="tl">
                    <a:srgbClr val="000000">
                      <a:alpha val="43137"/>
                    </a:srgbClr>
                  </a:outerShdw>
                </a:effectLst>
                <a:latin typeface="宋体"/>
                <a:ea typeface="宋体"/>
              </a:rPr>
              <a:t>OR    </a:t>
            </a:r>
            <a:r>
              <a:rPr lang="en-US" altLang="zh-CN" sz="2000" b="1" dirty="0">
                <a:effectLst>
                  <a:outerShdw blurRad="38100" dist="38100" dir="2700000" algn="tl">
                    <a:srgbClr val="000000">
                      <a:alpha val="43137"/>
                    </a:srgbClr>
                  </a:outerShdw>
                </a:effectLst>
                <a:latin typeface="宋体"/>
                <a:ea typeface="宋体"/>
              </a:rPr>
              <a:t>AL, AL        </a:t>
            </a:r>
            <a:r>
              <a:rPr lang="en-US" altLang="zh-CN" sz="2000" b="1" dirty="0" smtClean="0">
                <a:effectLst>
                  <a:outerShdw blurRad="38100" dist="38100" dir="2700000" algn="tl">
                    <a:srgbClr val="000000">
                      <a:alpha val="43137"/>
                    </a:srgbClr>
                  </a:outerShdw>
                </a:effectLst>
                <a:latin typeface="宋体"/>
                <a:ea typeface="宋体"/>
              </a:rPr>
              <a:t>;</a:t>
            </a:r>
            <a:r>
              <a:rPr lang="zh-CN" altLang="en-US" sz="2000" b="1" dirty="0">
                <a:effectLst>
                  <a:outerShdw blurRad="38100" dist="38100" dir="2700000" algn="tl">
                    <a:srgbClr val="000000">
                      <a:alpha val="43137"/>
                    </a:srgbClr>
                  </a:outerShdw>
                </a:effectLst>
                <a:latin typeface="宋体"/>
                <a:ea typeface="宋体"/>
              </a:rPr>
              <a:t>判断结束标记</a:t>
            </a:r>
          </a:p>
          <a:p>
            <a:pPr>
              <a:defRPr/>
            </a:pPr>
            <a:r>
              <a:rPr lang="zh-CN" altLang="en-US" sz="2000" b="1" dirty="0">
                <a:effectLst>
                  <a:outerShdw blurRad="38100" dist="38100" dir="2700000" algn="tl">
                    <a:srgbClr val="000000">
                      <a:alpha val="43137"/>
                    </a:srgbClr>
                  </a:outerShdw>
                </a:effectLst>
                <a:latin typeface="宋体"/>
                <a:ea typeface="宋体"/>
              </a:rPr>
              <a:t>    </a:t>
            </a:r>
            <a:r>
              <a:rPr lang="zh-CN" altLang="en-US" sz="2000" b="1" dirty="0" smtClean="0">
                <a:effectLst>
                  <a:outerShdw blurRad="38100" dist="38100" dir="2700000" algn="tl">
                    <a:srgbClr val="000000">
                      <a:alpha val="43137"/>
                    </a:srgbClr>
                  </a:outerShdw>
                </a:effectLst>
                <a:latin typeface="宋体"/>
                <a:ea typeface="宋体"/>
              </a:rPr>
              <a:t>  </a:t>
            </a:r>
            <a:r>
              <a:rPr lang="en-US" altLang="zh-CN" sz="2000" b="1" dirty="0" smtClean="0">
                <a:effectLst>
                  <a:outerShdw blurRad="38100" dist="38100" dir="2700000" algn="tl">
                    <a:srgbClr val="000000">
                      <a:alpha val="43137"/>
                    </a:srgbClr>
                  </a:outerShdw>
                </a:effectLst>
                <a:latin typeface="宋体"/>
                <a:ea typeface="宋体"/>
              </a:rPr>
              <a:t>JZ    </a:t>
            </a:r>
            <a:r>
              <a:rPr lang="en-US" altLang="zh-CN" sz="2000" b="1" dirty="0">
                <a:effectLst>
                  <a:outerShdw blurRad="38100" dist="38100" dir="2700000" algn="tl">
                    <a:srgbClr val="000000">
                      <a:alpha val="43137"/>
                    </a:srgbClr>
                  </a:outerShdw>
                </a:effectLst>
                <a:latin typeface="宋体"/>
                <a:ea typeface="宋体"/>
              </a:rPr>
              <a:t>LAB2          </a:t>
            </a:r>
            <a:r>
              <a:rPr lang="en-US" altLang="zh-CN" sz="2000" b="1" dirty="0" smtClean="0">
                <a:effectLst>
                  <a:outerShdw blurRad="38100" dist="38100" dir="2700000" algn="tl">
                    <a:srgbClr val="000000">
                      <a:alpha val="43137"/>
                    </a:srgbClr>
                  </a:outerShdw>
                </a:effectLst>
                <a:latin typeface="宋体"/>
                <a:ea typeface="宋体"/>
              </a:rPr>
              <a:t>;</a:t>
            </a:r>
            <a:r>
              <a:rPr lang="zh-CN" altLang="en-US" sz="2000" b="1" dirty="0">
                <a:effectLst>
                  <a:outerShdw blurRad="38100" dist="38100" dir="2700000" algn="tl">
                    <a:srgbClr val="000000">
                      <a:alpha val="43137"/>
                    </a:srgbClr>
                  </a:outerShdw>
                </a:effectLst>
                <a:latin typeface="宋体"/>
                <a:ea typeface="宋体"/>
              </a:rPr>
              <a:t>是，跳转结束</a:t>
            </a:r>
          </a:p>
          <a:p>
            <a:pPr>
              <a:defRPr/>
            </a:pPr>
            <a:r>
              <a:rPr lang="zh-CN" altLang="en-US" sz="2000" b="1" dirty="0">
                <a:effectLst>
                  <a:outerShdw blurRad="38100" dist="38100" dir="2700000" algn="tl">
                    <a:srgbClr val="000000">
                      <a:alpha val="43137"/>
                    </a:srgbClr>
                  </a:outerShdw>
                </a:effectLst>
                <a:latin typeface="宋体"/>
                <a:ea typeface="宋体"/>
              </a:rPr>
              <a:t>    </a:t>
            </a:r>
            <a:r>
              <a:rPr lang="zh-CN" altLang="en-US" sz="2000" b="1" dirty="0" smtClean="0">
                <a:effectLst>
                  <a:outerShdw blurRad="38100" dist="38100" dir="2700000" algn="tl">
                    <a:srgbClr val="000000">
                      <a:alpha val="43137"/>
                    </a:srgbClr>
                  </a:outerShdw>
                </a:effectLst>
                <a:latin typeface="宋体"/>
                <a:ea typeface="宋体"/>
              </a:rPr>
              <a:t>  </a:t>
            </a:r>
            <a:r>
              <a:rPr lang="en-US" altLang="zh-CN" sz="2000" b="1" dirty="0" smtClean="0">
                <a:effectLst>
                  <a:outerShdw blurRad="38100" dist="38100" dir="2700000" algn="tl">
                    <a:srgbClr val="000000">
                      <a:alpha val="43137"/>
                    </a:srgbClr>
                  </a:outerShdw>
                </a:effectLst>
                <a:latin typeface="宋体"/>
                <a:ea typeface="宋体"/>
              </a:rPr>
              <a:t>MOV   </a:t>
            </a:r>
            <a:r>
              <a:rPr lang="en-US" altLang="zh-CN" sz="2000" b="1" dirty="0">
                <a:effectLst>
                  <a:outerShdw blurRad="38100" dist="38100" dir="2700000" algn="tl">
                    <a:srgbClr val="000000">
                      <a:alpha val="43137"/>
                    </a:srgbClr>
                  </a:outerShdw>
                </a:effectLst>
                <a:latin typeface="宋体"/>
                <a:ea typeface="宋体"/>
              </a:rPr>
              <a:t>AH, 14</a:t>
            </a:r>
          </a:p>
          <a:p>
            <a:pPr>
              <a:defRPr/>
            </a:pPr>
            <a:r>
              <a:rPr lang="en-US" altLang="zh-CN" sz="2000" b="1" dirty="0">
                <a:effectLst>
                  <a:outerShdw blurRad="38100" dist="38100" dir="2700000" algn="tl">
                    <a:srgbClr val="000000">
                      <a:alpha val="43137"/>
                    </a:srgbClr>
                  </a:outerShdw>
                </a:effectLst>
                <a:latin typeface="宋体"/>
                <a:ea typeface="宋体"/>
              </a:rPr>
              <a:t>    </a:t>
            </a:r>
            <a:r>
              <a:rPr lang="en-US" altLang="zh-CN" sz="2000" b="1" dirty="0" smtClean="0">
                <a:effectLst>
                  <a:outerShdw blurRad="38100" dist="38100" dir="2700000" algn="tl">
                    <a:srgbClr val="000000">
                      <a:alpha val="43137"/>
                    </a:srgbClr>
                  </a:outerShdw>
                </a:effectLst>
                <a:latin typeface="宋体"/>
                <a:ea typeface="宋体"/>
              </a:rPr>
              <a:t>  INT   </a:t>
            </a:r>
            <a:r>
              <a:rPr lang="en-US" altLang="zh-CN" sz="2000" b="1" dirty="0">
                <a:effectLst>
                  <a:outerShdw blurRad="38100" dist="38100" dir="2700000" algn="tl">
                    <a:srgbClr val="000000">
                      <a:alpha val="43137"/>
                    </a:srgbClr>
                  </a:outerShdw>
                </a:effectLst>
                <a:latin typeface="宋体"/>
                <a:ea typeface="宋体"/>
              </a:rPr>
              <a:t>10H           </a:t>
            </a:r>
            <a:r>
              <a:rPr lang="en-US" altLang="zh-CN" sz="2000" b="1" dirty="0" smtClean="0">
                <a:effectLst>
                  <a:outerShdw blurRad="38100" dist="38100" dir="2700000" algn="tl">
                    <a:srgbClr val="000000">
                      <a:alpha val="43137"/>
                    </a:srgbClr>
                  </a:outerShdw>
                </a:effectLst>
                <a:latin typeface="宋体"/>
                <a:ea typeface="宋体"/>
              </a:rPr>
              <a:t>;</a:t>
            </a:r>
            <a:r>
              <a:rPr lang="en-US" altLang="zh-CN" sz="2000" b="1" dirty="0">
                <a:effectLst>
                  <a:outerShdw blurRad="38100" dist="38100" dir="2700000" algn="tl">
                    <a:srgbClr val="000000">
                      <a:alpha val="43137"/>
                    </a:srgbClr>
                  </a:outerShdw>
                </a:effectLst>
                <a:latin typeface="宋体"/>
                <a:ea typeface="宋体"/>
              </a:rPr>
              <a:t>TTY</a:t>
            </a:r>
            <a:r>
              <a:rPr lang="zh-CN" altLang="en-US" sz="2000" b="1" dirty="0">
                <a:effectLst>
                  <a:outerShdw blurRad="38100" dist="38100" dir="2700000" algn="tl">
                    <a:srgbClr val="000000">
                      <a:alpha val="43137"/>
                    </a:srgbClr>
                  </a:outerShdw>
                </a:effectLst>
                <a:latin typeface="宋体"/>
                <a:ea typeface="宋体"/>
              </a:rPr>
              <a:t>方式显示字符</a:t>
            </a:r>
          </a:p>
          <a:p>
            <a:pPr>
              <a:defRPr/>
            </a:pPr>
            <a:r>
              <a:rPr lang="zh-CN" altLang="en-US" sz="2000" b="1" dirty="0">
                <a:effectLst>
                  <a:outerShdw blurRad="38100" dist="38100" dir="2700000" algn="tl">
                    <a:srgbClr val="000000">
                      <a:alpha val="43137"/>
                    </a:srgbClr>
                  </a:outerShdw>
                </a:effectLst>
                <a:latin typeface="宋体"/>
                <a:ea typeface="宋体"/>
              </a:rPr>
              <a:t>    </a:t>
            </a:r>
            <a:r>
              <a:rPr lang="zh-CN" altLang="en-US" sz="2000" b="1" dirty="0" smtClean="0">
                <a:effectLst>
                  <a:outerShdw blurRad="38100" dist="38100" dir="2700000" algn="tl">
                    <a:srgbClr val="000000">
                      <a:alpha val="43137"/>
                    </a:srgbClr>
                  </a:outerShdw>
                </a:effectLst>
                <a:latin typeface="宋体"/>
                <a:ea typeface="宋体"/>
              </a:rPr>
              <a:t>  </a:t>
            </a:r>
            <a:r>
              <a:rPr lang="en-US" altLang="zh-CN" sz="2000" b="1" dirty="0" smtClean="0">
                <a:effectLst>
                  <a:outerShdw blurRad="38100" dist="38100" dir="2700000" algn="tl">
                    <a:srgbClr val="000000">
                      <a:alpha val="43137"/>
                    </a:srgbClr>
                  </a:outerShdw>
                </a:effectLst>
                <a:latin typeface="宋体"/>
                <a:ea typeface="宋体"/>
              </a:rPr>
              <a:t>JMP   </a:t>
            </a:r>
            <a:r>
              <a:rPr lang="en-US" altLang="zh-CN" sz="2000" b="1" dirty="0">
                <a:effectLst>
                  <a:outerShdw blurRad="38100" dist="38100" dir="2700000" algn="tl">
                    <a:srgbClr val="000000">
                      <a:alpha val="43137"/>
                    </a:srgbClr>
                  </a:outerShdw>
                </a:effectLst>
                <a:latin typeface="宋体"/>
                <a:ea typeface="宋体"/>
              </a:rPr>
              <a:t>LAB1    </a:t>
            </a:r>
            <a:r>
              <a:rPr lang="en-US" altLang="zh-CN" sz="2000" b="1" dirty="0" smtClean="0">
                <a:effectLst>
                  <a:outerShdw blurRad="38100" dist="38100" dir="2700000" algn="tl">
                    <a:srgbClr val="000000">
                      <a:alpha val="43137"/>
                    </a:srgbClr>
                  </a:outerShdw>
                </a:effectLst>
                <a:latin typeface="宋体"/>
                <a:ea typeface="宋体"/>
              </a:rPr>
              <a:t>      ;</a:t>
            </a:r>
            <a:r>
              <a:rPr lang="zh-CN" altLang="en-US" sz="2000" b="1" dirty="0">
                <a:effectLst>
                  <a:outerShdw blurRad="38100" dist="38100" dir="2700000" algn="tl">
                    <a:srgbClr val="000000">
                      <a:alpha val="43137"/>
                    </a:srgbClr>
                  </a:outerShdw>
                </a:effectLst>
                <a:latin typeface="宋体"/>
                <a:ea typeface="宋体"/>
              </a:rPr>
              <a:t>继续</a:t>
            </a:r>
          </a:p>
          <a:p>
            <a:pPr>
              <a:defRPr/>
            </a:pPr>
            <a:r>
              <a:rPr lang="en-US" altLang="zh-CN" sz="2000" b="1" dirty="0" smtClean="0">
                <a:effectLst>
                  <a:outerShdw blurRad="38100" dist="38100" dir="2700000" algn="tl">
                    <a:srgbClr val="000000">
                      <a:alpha val="43137"/>
                    </a:srgbClr>
                  </a:outerShdw>
                </a:effectLst>
                <a:latin typeface="宋体"/>
                <a:ea typeface="宋体"/>
              </a:rPr>
              <a:t>LAB2: RET</a:t>
            </a:r>
            <a:endParaRPr lang="en-US" altLang="zh-CN" sz="2000" b="1" dirty="0">
              <a:solidFill>
                <a:srgbClr val="FF0000"/>
              </a:solidFill>
              <a:effectLst>
                <a:outerShdw blurRad="38100" dist="38100" dir="2700000" algn="tl">
                  <a:srgbClr val="000000">
                    <a:alpha val="43137"/>
                  </a:srgbClr>
                </a:outerShdw>
              </a:effectLst>
              <a:latin typeface="宋体"/>
              <a:ea typeface="宋体"/>
            </a:endParaRPr>
          </a:p>
        </p:txBody>
      </p:sp>
      <p:sp>
        <p:nvSpPr>
          <p:cNvPr id="11" name="矩形 10"/>
          <p:cNvSpPr/>
          <p:nvPr/>
        </p:nvSpPr>
        <p:spPr>
          <a:xfrm>
            <a:off x="611187" y="1642337"/>
            <a:ext cx="7921625" cy="490519"/>
          </a:xfrm>
          <a:prstGeom prst="rect">
            <a:avLst/>
          </a:prstGeom>
        </p:spPr>
        <p:txBody>
          <a:bodyPr wrap="square">
            <a:spAutoFit/>
          </a:bodyPr>
          <a:lstStyle/>
          <a:p>
            <a:pPr marL="342900" indent="-342900">
              <a:lnSpc>
                <a:spcPts val="3600"/>
              </a:lnSpc>
              <a:buFont typeface="Wingdings" pitchFamily="2" charset="2"/>
              <a:buChar char="ü"/>
              <a:defRPr/>
            </a:pPr>
            <a:r>
              <a:rPr lang="zh-CN" altLang="en-US" sz="2400" b="1" dirty="0" smtClean="0">
                <a:solidFill>
                  <a:srgbClr val="0000FF"/>
                </a:solidFill>
                <a:effectLst>
                  <a:outerShdw blurRad="38100" dist="38100" dir="2700000" algn="tl">
                    <a:srgbClr val="000000">
                      <a:alpha val="43137"/>
                    </a:srgbClr>
                  </a:outerShdw>
                </a:effectLst>
                <a:latin typeface="+mn-ea"/>
                <a:ea typeface="+mn-ea"/>
              </a:rPr>
              <a:t>源程序</a:t>
            </a:r>
            <a:endParaRPr lang="en-US" altLang="zh-CN" sz="2400" b="1" dirty="0" smtClean="0">
              <a:solidFill>
                <a:srgbClr val="0000FF"/>
              </a:solidFill>
              <a:effectLst>
                <a:outerShdw blurRad="38100" dist="38100" dir="2700000" algn="tl">
                  <a:srgbClr val="000000">
                    <a:alpha val="43137"/>
                  </a:srgbClr>
                </a:outerShdw>
              </a:effectLst>
              <a:latin typeface="+mn-ea"/>
              <a:ea typeface="+mn-ea"/>
            </a:endParaRPr>
          </a:p>
        </p:txBody>
      </p:sp>
      <p:sp>
        <p:nvSpPr>
          <p:cNvPr id="6" name="圆角矩形标注 5"/>
          <p:cNvSpPr/>
          <p:nvPr/>
        </p:nvSpPr>
        <p:spPr>
          <a:xfrm>
            <a:off x="107504" y="3212852"/>
            <a:ext cx="3168724" cy="792212"/>
          </a:xfrm>
          <a:prstGeom prst="wedgeRoundRectCallout">
            <a:avLst>
              <a:gd name="adj1" fmla="val -10043"/>
              <a:gd name="adj2" fmla="val 82623"/>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800"/>
              </a:lnSpc>
            </a:pPr>
            <a:r>
              <a:rPr lang="zh-CN" altLang="en-US" sz="2000" b="1" dirty="0" smtClean="0">
                <a:solidFill>
                  <a:schemeClr val="tx1"/>
                </a:solidFill>
                <a:effectLst>
                  <a:outerShdw blurRad="38100" dist="38100" dir="2700000" algn="tl">
                    <a:srgbClr val="000000">
                      <a:alpha val="43137"/>
                    </a:srgbClr>
                  </a:outerShdw>
                </a:effectLst>
                <a:latin typeface="宋体"/>
              </a:rPr>
              <a:t>调用</a:t>
            </a:r>
            <a:r>
              <a:rPr lang="en-US" altLang="zh-CN" sz="2000" b="1" dirty="0" smtClean="0">
                <a:solidFill>
                  <a:schemeClr val="tx1"/>
                </a:solidFill>
                <a:effectLst>
                  <a:outerShdw blurRad="38100" dist="38100" dir="2700000" algn="tl">
                    <a:srgbClr val="000000">
                      <a:alpha val="43137"/>
                    </a:srgbClr>
                  </a:outerShdw>
                </a:effectLst>
                <a:latin typeface="宋体"/>
              </a:rPr>
              <a:t>BIOS</a:t>
            </a:r>
          </a:p>
          <a:p>
            <a:pPr>
              <a:lnSpc>
                <a:spcPts val="2800"/>
              </a:lnSpc>
            </a:pPr>
            <a:r>
              <a:rPr lang="zh-CN" altLang="en-US" sz="2000" b="1" dirty="0" smtClean="0">
                <a:solidFill>
                  <a:schemeClr val="tx1"/>
                </a:solidFill>
                <a:effectLst>
                  <a:outerShdw blurRad="38100" dist="38100" dir="2700000" algn="tl">
                    <a:srgbClr val="000000">
                      <a:alpha val="43137"/>
                    </a:srgbClr>
                  </a:outerShdw>
                </a:effectLst>
                <a:latin typeface="宋体"/>
              </a:rPr>
              <a:t>实现输入输出的子程序</a:t>
            </a:r>
            <a:endParaRPr lang="en-US" altLang="zh-CN" sz="2000" b="1" dirty="0">
              <a:solidFill>
                <a:schemeClr val="tx1"/>
              </a:solidFill>
              <a:effectLst>
                <a:outerShdw blurRad="38100" dist="38100" dir="2700000" algn="tl">
                  <a:srgbClr val="000000">
                    <a:alpha val="43137"/>
                  </a:srgbClr>
                </a:outerShdw>
              </a:effectLst>
              <a:latin typeface="宋体"/>
            </a:endParaRPr>
          </a:p>
        </p:txBody>
      </p:sp>
      <p:sp>
        <p:nvSpPr>
          <p:cNvPr id="8" name="矩形标注 7"/>
          <p:cNvSpPr/>
          <p:nvPr/>
        </p:nvSpPr>
        <p:spPr>
          <a:xfrm>
            <a:off x="5282828" y="2132856"/>
            <a:ext cx="3249984" cy="720080"/>
          </a:xfrm>
          <a:prstGeom prst="wedgeRectCallout">
            <a:avLst>
              <a:gd name="adj1" fmla="val -59188"/>
              <a:gd name="adj2" fmla="val -41057"/>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smtClean="0">
                <a:solidFill>
                  <a:srgbClr val="0000FF"/>
                </a:solidFill>
                <a:effectLst>
                  <a:outerShdw blurRad="38100" dist="38100" dir="2700000" algn="tl">
                    <a:srgbClr val="000000">
                      <a:alpha val="43137"/>
                    </a:srgbClr>
                  </a:outerShdw>
                </a:effectLst>
              </a:rPr>
              <a:t>如果被引导程序有误，</a:t>
            </a:r>
            <a:endParaRPr lang="en-US" altLang="zh-CN" b="1" dirty="0" smtClean="0">
              <a:solidFill>
                <a:srgbClr val="0000FF"/>
              </a:solidFill>
              <a:effectLst>
                <a:outerShdw blurRad="38100" dist="38100" dir="2700000" algn="tl">
                  <a:srgbClr val="000000">
                    <a:alpha val="43137"/>
                  </a:srgbClr>
                </a:outerShdw>
              </a:effectLst>
            </a:endParaRPr>
          </a:p>
          <a:p>
            <a:r>
              <a:rPr lang="zh-CN" altLang="en-US" b="1" dirty="0" smtClean="0">
                <a:solidFill>
                  <a:srgbClr val="0000FF"/>
                </a:solidFill>
                <a:effectLst>
                  <a:outerShdw blurRad="38100" dist="38100" dir="2700000" algn="tl">
                    <a:srgbClr val="000000">
                      <a:alpha val="43137"/>
                    </a:srgbClr>
                  </a:outerShdw>
                </a:effectLst>
              </a:rPr>
              <a:t>进入无限循环</a:t>
            </a:r>
            <a:endParaRPr lang="en-US" altLang="zh-CN" b="1" dirty="0" smtClean="0">
              <a:solidFill>
                <a:srgbClr val="0000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88842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title"/>
          </p:nvPr>
        </p:nvSpPr>
        <p:spPr>
          <a:xfrm>
            <a:off x="539750" y="260350"/>
            <a:ext cx="8281988" cy="647700"/>
          </a:xfrm>
        </p:spPr>
        <p:txBody>
          <a:bodyPr/>
          <a:lstStyle/>
          <a:p>
            <a:pPr eaLnBrk="1" hangingPunct="1"/>
            <a:r>
              <a:rPr lang="en-US" altLang="zh-CN" b="1" dirty="0" smtClean="0">
                <a:solidFill>
                  <a:srgbClr val="0000FF"/>
                </a:solidFill>
              </a:rPr>
              <a:t>7.3.4</a:t>
            </a:r>
            <a:r>
              <a:rPr lang="zh-CN" altLang="en-US" b="1" dirty="0" smtClean="0">
                <a:solidFill>
                  <a:srgbClr val="0000FF"/>
                </a:solidFill>
              </a:rPr>
              <a:t>  引导程序设计</a:t>
            </a:r>
            <a:endParaRPr lang="zh-CN" altLang="en-US" dirty="0" smtClean="0"/>
          </a:p>
        </p:txBody>
      </p:sp>
      <p:sp>
        <p:nvSpPr>
          <p:cNvPr id="7"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a:solidFill>
                  <a:srgbClr val="0000FF"/>
                </a:solidFill>
              </a:rPr>
              <a:t>新</a:t>
            </a:r>
            <a:r>
              <a:rPr lang="zh-CN" altLang="en-US" sz="2800" b="1" dirty="0" smtClean="0">
                <a:solidFill>
                  <a:srgbClr val="0000FF"/>
                </a:solidFill>
              </a:rPr>
              <a:t>引导程序</a:t>
            </a:r>
            <a:endParaRPr lang="zh-CN" altLang="en-US" sz="2800" b="1" dirty="0">
              <a:solidFill>
                <a:srgbClr val="0000FF"/>
              </a:solidFill>
            </a:endParaRPr>
          </a:p>
        </p:txBody>
      </p:sp>
      <p:sp>
        <p:nvSpPr>
          <p:cNvPr id="10" name="矩形 9"/>
          <p:cNvSpPr/>
          <p:nvPr/>
        </p:nvSpPr>
        <p:spPr>
          <a:xfrm>
            <a:off x="611188" y="2132856"/>
            <a:ext cx="8281292" cy="4401205"/>
          </a:xfrm>
          <a:prstGeom prst="rect">
            <a:avLst/>
          </a:prstGeom>
        </p:spPr>
        <p:txBody>
          <a:bodyPr wrap="square">
            <a:spAutoFit/>
          </a:bodyPr>
          <a:lstStyle/>
          <a:p>
            <a:pPr>
              <a:defRPr/>
            </a:pPr>
            <a:r>
              <a:rPr lang="en-US" altLang="zh-CN" sz="2000" b="1" dirty="0" err="1" smtClean="0">
                <a:effectLst>
                  <a:outerShdw blurRad="38100" dist="38100" dir="2700000" algn="tl">
                    <a:srgbClr val="000000">
                      <a:alpha val="43137"/>
                    </a:srgbClr>
                  </a:outerShdw>
                </a:effectLst>
                <a:latin typeface="宋体"/>
                <a:ea typeface="宋体"/>
              </a:rPr>
              <a:t>DiskAP</a:t>
            </a:r>
            <a:r>
              <a:rPr lang="en-US" altLang="zh-CN" sz="2000" b="1" dirty="0">
                <a:effectLst>
                  <a:outerShdw blurRad="38100" dist="38100" dir="2700000" algn="tl">
                    <a:srgbClr val="000000">
                      <a:alpha val="43137"/>
                    </a:srgbClr>
                  </a:outerShdw>
                </a:effectLst>
                <a:latin typeface="宋体"/>
                <a:ea typeface="宋体"/>
              </a:rPr>
              <a:t>:</a:t>
            </a:r>
          </a:p>
          <a:p>
            <a:pPr>
              <a:defRPr/>
            </a:pPr>
            <a:r>
              <a:rPr lang="en-US" altLang="zh-CN" sz="2000" b="1" dirty="0">
                <a:effectLst>
                  <a:outerShdw blurRad="38100" dist="38100" dir="2700000" algn="tl">
                    <a:srgbClr val="000000">
                      <a:alpha val="43137"/>
                    </a:srgbClr>
                  </a:outerShdw>
                </a:effectLst>
                <a:latin typeface="宋体"/>
                <a:ea typeface="宋体"/>
              </a:rPr>
              <a:t>    </a:t>
            </a:r>
            <a:r>
              <a:rPr lang="en-US" altLang="zh-CN" sz="2000" b="1" dirty="0" smtClean="0">
                <a:effectLst>
                  <a:outerShdw blurRad="38100" dist="38100" dir="2700000" algn="tl">
                    <a:srgbClr val="000000">
                      <a:alpha val="43137"/>
                    </a:srgbClr>
                  </a:outerShdw>
                </a:effectLst>
                <a:latin typeface="宋体"/>
                <a:ea typeface="宋体"/>
              </a:rPr>
              <a:t>DB    </a:t>
            </a:r>
            <a:r>
              <a:rPr lang="en-US" altLang="zh-CN" sz="2000" b="1" dirty="0">
                <a:effectLst>
                  <a:outerShdw blurRad="38100" dist="38100" dir="2700000" algn="tl">
                    <a:srgbClr val="000000">
                      <a:alpha val="43137"/>
                    </a:srgbClr>
                  </a:outerShdw>
                </a:effectLst>
                <a:latin typeface="宋体"/>
                <a:ea typeface="宋体"/>
              </a:rPr>
              <a:t>10H               </a:t>
            </a:r>
            <a:r>
              <a:rPr lang="en-US" altLang="zh-CN" sz="2000" b="1" dirty="0" smtClean="0">
                <a:effectLst>
                  <a:outerShdw blurRad="38100" dist="38100" dir="2700000" algn="tl">
                    <a:srgbClr val="000000">
                      <a:alpha val="43137"/>
                    </a:srgbClr>
                  </a:outerShdw>
                </a:effectLst>
                <a:latin typeface="宋体"/>
                <a:ea typeface="宋体"/>
              </a:rPr>
              <a:t>;</a:t>
            </a:r>
            <a:r>
              <a:rPr lang="en-US" altLang="zh-CN" sz="2000" b="1" dirty="0">
                <a:effectLst>
                  <a:outerShdw blurRad="38100" dist="38100" dir="2700000" algn="tl">
                    <a:srgbClr val="000000">
                      <a:alpha val="43137"/>
                    </a:srgbClr>
                  </a:outerShdw>
                </a:effectLst>
                <a:latin typeface="宋体"/>
                <a:ea typeface="宋体"/>
              </a:rPr>
              <a:t>DAP</a:t>
            </a:r>
            <a:r>
              <a:rPr lang="zh-CN" altLang="en-US" sz="2000" b="1" dirty="0">
                <a:effectLst>
                  <a:outerShdw blurRad="38100" dist="38100" dir="2700000" algn="tl">
                    <a:srgbClr val="000000">
                      <a:alpha val="43137"/>
                    </a:srgbClr>
                  </a:outerShdw>
                </a:effectLst>
                <a:latin typeface="宋体"/>
                <a:ea typeface="宋体"/>
              </a:rPr>
              <a:t>尺寸</a:t>
            </a:r>
          </a:p>
          <a:p>
            <a:pPr>
              <a:defRPr/>
            </a:pPr>
            <a:r>
              <a:rPr lang="zh-CN" altLang="en-US" sz="2000" b="1" dirty="0">
                <a:effectLst>
                  <a:outerShdw blurRad="38100" dist="38100" dir="2700000" algn="tl">
                    <a:srgbClr val="000000">
                      <a:alpha val="43137"/>
                    </a:srgbClr>
                  </a:outerShdw>
                </a:effectLst>
                <a:latin typeface="宋体"/>
                <a:ea typeface="宋体"/>
              </a:rPr>
              <a:t>    </a:t>
            </a:r>
            <a:r>
              <a:rPr lang="en-US" altLang="zh-CN" sz="2000" b="1" dirty="0" smtClean="0">
                <a:effectLst>
                  <a:outerShdw blurRad="38100" dist="38100" dir="2700000" algn="tl">
                    <a:srgbClr val="000000">
                      <a:alpha val="43137"/>
                    </a:srgbClr>
                  </a:outerShdw>
                </a:effectLst>
                <a:latin typeface="宋体"/>
                <a:ea typeface="宋体"/>
              </a:rPr>
              <a:t>DB    </a:t>
            </a:r>
            <a:r>
              <a:rPr lang="en-US" altLang="zh-CN" sz="2000" b="1" dirty="0">
                <a:effectLst>
                  <a:outerShdw blurRad="38100" dist="38100" dir="2700000" algn="tl">
                    <a:srgbClr val="000000">
                      <a:alpha val="43137"/>
                    </a:srgbClr>
                  </a:outerShdw>
                </a:effectLst>
                <a:latin typeface="宋体"/>
                <a:ea typeface="宋体"/>
              </a:rPr>
              <a:t>0                 </a:t>
            </a:r>
            <a:r>
              <a:rPr lang="en-US" altLang="zh-CN" sz="2000" b="1" dirty="0" smtClean="0">
                <a:effectLst>
                  <a:outerShdw blurRad="38100" dist="38100" dir="2700000" algn="tl">
                    <a:srgbClr val="000000">
                      <a:alpha val="43137"/>
                    </a:srgbClr>
                  </a:outerShdw>
                </a:effectLst>
                <a:latin typeface="宋体"/>
                <a:ea typeface="宋体"/>
              </a:rPr>
              <a:t>;</a:t>
            </a:r>
            <a:r>
              <a:rPr lang="zh-CN" altLang="en-US" sz="2000" b="1" dirty="0">
                <a:effectLst>
                  <a:outerShdw blurRad="38100" dist="38100" dir="2700000" algn="tl">
                    <a:srgbClr val="000000">
                      <a:alpha val="43137"/>
                    </a:srgbClr>
                  </a:outerShdw>
                </a:effectLst>
                <a:latin typeface="宋体"/>
                <a:ea typeface="宋体"/>
              </a:rPr>
              <a:t>保留</a:t>
            </a:r>
          </a:p>
          <a:p>
            <a:pPr>
              <a:defRPr/>
            </a:pPr>
            <a:r>
              <a:rPr lang="zh-CN" altLang="en-US" sz="2000" b="1" dirty="0">
                <a:effectLst>
                  <a:outerShdw blurRad="38100" dist="38100" dir="2700000" algn="tl">
                    <a:srgbClr val="000000">
                      <a:alpha val="43137"/>
                    </a:srgbClr>
                  </a:outerShdw>
                </a:effectLst>
                <a:latin typeface="宋体"/>
                <a:ea typeface="宋体"/>
              </a:rPr>
              <a:t>    </a:t>
            </a:r>
            <a:r>
              <a:rPr lang="en-US" altLang="zh-CN" sz="2000" b="1" dirty="0" smtClean="0">
                <a:solidFill>
                  <a:srgbClr val="FF0000"/>
                </a:solidFill>
                <a:effectLst>
                  <a:outerShdw blurRad="38100" dist="38100" dir="2700000" algn="tl">
                    <a:srgbClr val="000000">
                      <a:alpha val="43137"/>
                    </a:srgbClr>
                  </a:outerShdw>
                </a:effectLst>
                <a:latin typeface="宋体"/>
                <a:ea typeface="宋体"/>
              </a:rPr>
              <a:t>DW    </a:t>
            </a:r>
            <a:r>
              <a:rPr lang="en-US" altLang="zh-CN" sz="2000" b="1" dirty="0">
                <a:solidFill>
                  <a:srgbClr val="FF0000"/>
                </a:solidFill>
                <a:effectLst>
                  <a:outerShdw blurRad="38100" dist="38100" dir="2700000" algn="tl">
                    <a:srgbClr val="000000">
                      <a:alpha val="43137"/>
                    </a:srgbClr>
                  </a:outerShdw>
                </a:effectLst>
                <a:latin typeface="宋体"/>
                <a:ea typeface="宋体"/>
              </a:rPr>
              <a:t>1                 </a:t>
            </a:r>
            <a:r>
              <a:rPr lang="en-US" altLang="zh-CN" sz="2000" b="1" dirty="0" smtClean="0">
                <a:solidFill>
                  <a:srgbClr val="FF0000"/>
                </a:solidFill>
                <a:effectLst>
                  <a:outerShdw blurRad="38100" dist="38100" dir="2700000" algn="tl">
                    <a:srgbClr val="000000">
                      <a:alpha val="43137"/>
                    </a:srgbClr>
                  </a:outerShdw>
                </a:effectLst>
                <a:latin typeface="宋体"/>
                <a:ea typeface="宋体"/>
              </a:rPr>
              <a:t>;</a:t>
            </a:r>
            <a:r>
              <a:rPr lang="zh-CN" altLang="en-US" sz="2000" b="1" dirty="0">
                <a:solidFill>
                  <a:srgbClr val="FF0000"/>
                </a:solidFill>
                <a:effectLst>
                  <a:outerShdw blurRad="38100" dist="38100" dir="2700000" algn="tl">
                    <a:srgbClr val="000000">
                      <a:alpha val="43137"/>
                    </a:srgbClr>
                  </a:outerShdw>
                </a:effectLst>
                <a:latin typeface="宋体"/>
                <a:ea typeface="宋体"/>
              </a:rPr>
              <a:t>扇区数</a:t>
            </a:r>
          </a:p>
          <a:p>
            <a:pPr>
              <a:defRPr/>
            </a:pPr>
            <a:r>
              <a:rPr lang="zh-CN" altLang="en-US" sz="2000" b="1" dirty="0">
                <a:effectLst>
                  <a:outerShdw blurRad="38100" dist="38100" dir="2700000" algn="tl">
                    <a:srgbClr val="000000">
                      <a:alpha val="43137"/>
                    </a:srgbClr>
                  </a:outerShdw>
                </a:effectLst>
                <a:latin typeface="宋体"/>
                <a:ea typeface="宋体"/>
              </a:rPr>
              <a:t>    </a:t>
            </a:r>
            <a:r>
              <a:rPr lang="en-US" altLang="zh-CN" sz="2000" b="1" dirty="0" smtClean="0">
                <a:solidFill>
                  <a:srgbClr val="0000FF"/>
                </a:solidFill>
                <a:effectLst>
                  <a:outerShdw blurRad="38100" dist="38100" dir="2700000" algn="tl">
                    <a:srgbClr val="000000">
                      <a:alpha val="43137"/>
                    </a:srgbClr>
                  </a:outerShdw>
                </a:effectLst>
                <a:latin typeface="宋体"/>
                <a:ea typeface="宋体"/>
              </a:rPr>
              <a:t>DW    </a:t>
            </a:r>
            <a:r>
              <a:rPr lang="en-US" altLang="zh-CN" sz="2000" b="1" dirty="0">
                <a:solidFill>
                  <a:srgbClr val="0000FF"/>
                </a:solidFill>
                <a:effectLst>
                  <a:outerShdw blurRad="38100" dist="38100" dir="2700000" algn="tl">
                    <a:srgbClr val="000000">
                      <a:alpha val="43137"/>
                    </a:srgbClr>
                  </a:outerShdw>
                </a:effectLst>
                <a:latin typeface="宋体"/>
                <a:ea typeface="宋体"/>
              </a:rPr>
              <a:t>7C00H             </a:t>
            </a:r>
            <a:r>
              <a:rPr lang="en-US" altLang="zh-CN" sz="2000" b="1" dirty="0" smtClean="0">
                <a:solidFill>
                  <a:srgbClr val="0000FF"/>
                </a:solidFill>
                <a:effectLst>
                  <a:outerShdw blurRad="38100" dist="38100" dir="2700000" algn="tl">
                    <a:srgbClr val="000000">
                      <a:alpha val="43137"/>
                    </a:srgbClr>
                  </a:outerShdw>
                </a:effectLst>
                <a:latin typeface="宋体"/>
                <a:ea typeface="宋体"/>
              </a:rPr>
              <a:t>;</a:t>
            </a:r>
            <a:r>
              <a:rPr lang="zh-CN" altLang="en-US" sz="2000" b="1" dirty="0" smtClean="0">
                <a:solidFill>
                  <a:srgbClr val="0000FF"/>
                </a:solidFill>
                <a:effectLst>
                  <a:outerShdw blurRad="38100" dist="38100" dir="2700000" algn="tl">
                    <a:srgbClr val="000000">
                      <a:alpha val="43137"/>
                    </a:srgbClr>
                  </a:outerShdw>
                </a:effectLst>
                <a:latin typeface="宋体"/>
                <a:ea typeface="宋体"/>
              </a:rPr>
              <a:t>缓冲区</a:t>
            </a:r>
            <a:r>
              <a:rPr lang="zh-CN" altLang="en-US" sz="2000" b="1" dirty="0">
                <a:solidFill>
                  <a:srgbClr val="0000FF"/>
                </a:solidFill>
                <a:effectLst>
                  <a:outerShdw blurRad="38100" dist="38100" dir="2700000" algn="tl">
                    <a:srgbClr val="000000">
                      <a:alpha val="43137"/>
                    </a:srgbClr>
                  </a:outerShdw>
                </a:effectLst>
                <a:latin typeface="宋体"/>
                <a:ea typeface="宋体"/>
              </a:rPr>
              <a:t>偏移</a:t>
            </a:r>
          </a:p>
          <a:p>
            <a:pPr>
              <a:defRPr/>
            </a:pPr>
            <a:r>
              <a:rPr lang="zh-CN" altLang="en-US" sz="2000" b="1" dirty="0">
                <a:solidFill>
                  <a:srgbClr val="0000FF"/>
                </a:solidFill>
                <a:effectLst>
                  <a:outerShdw blurRad="38100" dist="38100" dir="2700000" algn="tl">
                    <a:srgbClr val="000000">
                      <a:alpha val="43137"/>
                    </a:srgbClr>
                  </a:outerShdw>
                </a:effectLst>
                <a:latin typeface="宋体"/>
                <a:ea typeface="宋体"/>
              </a:rPr>
              <a:t>    </a:t>
            </a:r>
            <a:r>
              <a:rPr lang="en-US" altLang="zh-CN" sz="2000" b="1" dirty="0" smtClean="0">
                <a:solidFill>
                  <a:srgbClr val="0000FF"/>
                </a:solidFill>
                <a:effectLst>
                  <a:outerShdw blurRad="38100" dist="38100" dir="2700000" algn="tl">
                    <a:srgbClr val="000000">
                      <a:alpha val="43137"/>
                    </a:srgbClr>
                  </a:outerShdw>
                </a:effectLst>
                <a:latin typeface="宋体"/>
                <a:ea typeface="宋体"/>
              </a:rPr>
              <a:t>DW    </a:t>
            </a:r>
            <a:r>
              <a:rPr lang="en-US" altLang="zh-CN" sz="2000" b="1" dirty="0">
                <a:solidFill>
                  <a:srgbClr val="0000FF"/>
                </a:solidFill>
                <a:effectLst>
                  <a:outerShdw blurRad="38100" dist="38100" dir="2700000" algn="tl">
                    <a:srgbClr val="000000">
                      <a:alpha val="43137"/>
                    </a:srgbClr>
                  </a:outerShdw>
                </a:effectLst>
                <a:latin typeface="宋体"/>
                <a:ea typeface="宋体"/>
              </a:rPr>
              <a:t>0000H             </a:t>
            </a:r>
            <a:r>
              <a:rPr lang="en-US" altLang="zh-CN" sz="2000" b="1" dirty="0" smtClean="0">
                <a:solidFill>
                  <a:srgbClr val="0000FF"/>
                </a:solidFill>
                <a:effectLst>
                  <a:outerShdw blurRad="38100" dist="38100" dir="2700000" algn="tl">
                    <a:srgbClr val="000000">
                      <a:alpha val="43137"/>
                    </a:srgbClr>
                  </a:outerShdw>
                </a:effectLst>
                <a:latin typeface="宋体"/>
                <a:ea typeface="宋体"/>
              </a:rPr>
              <a:t>;</a:t>
            </a:r>
            <a:r>
              <a:rPr lang="zh-CN" altLang="en-US" sz="2000" b="1" dirty="0" smtClean="0">
                <a:solidFill>
                  <a:srgbClr val="0000FF"/>
                </a:solidFill>
                <a:effectLst>
                  <a:outerShdw blurRad="38100" dist="38100" dir="2700000" algn="tl">
                    <a:srgbClr val="000000">
                      <a:alpha val="43137"/>
                    </a:srgbClr>
                  </a:outerShdw>
                </a:effectLst>
                <a:latin typeface="宋体"/>
                <a:ea typeface="宋体"/>
              </a:rPr>
              <a:t>缓冲</a:t>
            </a:r>
            <a:r>
              <a:rPr lang="zh-CN" altLang="en-US" sz="2000" b="1" dirty="0">
                <a:solidFill>
                  <a:srgbClr val="0000FF"/>
                </a:solidFill>
                <a:effectLst>
                  <a:outerShdw blurRad="38100" dist="38100" dir="2700000" algn="tl">
                    <a:srgbClr val="000000">
                      <a:alpha val="43137"/>
                    </a:srgbClr>
                  </a:outerShdw>
                </a:effectLst>
                <a:latin typeface="宋体"/>
                <a:ea typeface="宋体"/>
              </a:rPr>
              <a:t>区段值</a:t>
            </a:r>
          </a:p>
          <a:p>
            <a:pPr>
              <a:defRPr/>
            </a:pPr>
            <a:r>
              <a:rPr lang="zh-CN" altLang="en-US" sz="2000" b="1" dirty="0">
                <a:effectLst>
                  <a:outerShdw blurRad="38100" dist="38100" dir="2700000" algn="tl">
                    <a:srgbClr val="000000">
                      <a:alpha val="43137"/>
                    </a:srgbClr>
                  </a:outerShdw>
                </a:effectLst>
                <a:latin typeface="宋体"/>
                <a:ea typeface="宋体"/>
              </a:rPr>
              <a:t>    </a:t>
            </a:r>
            <a:r>
              <a:rPr lang="en-US" altLang="zh-CN" sz="2000" b="1" dirty="0" smtClean="0">
                <a:solidFill>
                  <a:srgbClr val="FF0000"/>
                </a:solidFill>
                <a:effectLst>
                  <a:outerShdw blurRad="38100" dist="38100" dir="2700000" algn="tl">
                    <a:srgbClr val="000000">
                      <a:alpha val="43137"/>
                    </a:srgbClr>
                  </a:outerShdw>
                </a:effectLst>
                <a:latin typeface="宋体"/>
                <a:ea typeface="宋体"/>
              </a:rPr>
              <a:t>DD    </a:t>
            </a:r>
            <a:r>
              <a:rPr lang="en-US" altLang="zh-CN" sz="2000" b="1" dirty="0">
                <a:solidFill>
                  <a:srgbClr val="FF0000"/>
                </a:solidFill>
                <a:effectLst>
                  <a:outerShdw blurRad="38100" dist="38100" dir="2700000" algn="tl">
                    <a:srgbClr val="000000">
                      <a:alpha val="43137"/>
                    </a:srgbClr>
                  </a:outerShdw>
                </a:effectLst>
                <a:latin typeface="宋体"/>
                <a:ea typeface="宋体"/>
              </a:rPr>
              <a:t>123               </a:t>
            </a:r>
            <a:r>
              <a:rPr lang="en-US" altLang="zh-CN" sz="2000" b="1" dirty="0" smtClean="0">
                <a:effectLst>
                  <a:outerShdw blurRad="38100" dist="38100" dir="2700000" algn="tl">
                    <a:srgbClr val="000000">
                      <a:alpha val="43137"/>
                    </a:srgbClr>
                  </a:outerShdw>
                </a:effectLst>
                <a:latin typeface="宋体"/>
                <a:ea typeface="宋体"/>
              </a:rPr>
              <a:t>;</a:t>
            </a:r>
            <a:r>
              <a:rPr lang="zh-CN" altLang="en-US" sz="2000" b="1" dirty="0">
                <a:effectLst>
                  <a:outerShdw blurRad="38100" dist="38100" dir="2700000" algn="tl">
                    <a:srgbClr val="000000">
                      <a:alpha val="43137"/>
                    </a:srgbClr>
                  </a:outerShdw>
                </a:effectLst>
                <a:latin typeface="宋体"/>
                <a:ea typeface="宋体"/>
              </a:rPr>
              <a:t>磁盘起始绝对扇区号的低</a:t>
            </a:r>
            <a:r>
              <a:rPr lang="en-US" altLang="zh-CN" sz="2000" b="1" dirty="0">
                <a:effectLst>
                  <a:outerShdw blurRad="38100" dist="38100" dir="2700000" algn="tl">
                    <a:srgbClr val="000000">
                      <a:alpha val="43137"/>
                    </a:srgbClr>
                  </a:outerShdw>
                </a:effectLst>
                <a:latin typeface="宋体"/>
                <a:ea typeface="宋体"/>
              </a:rPr>
              <a:t>4</a:t>
            </a:r>
            <a:r>
              <a:rPr lang="zh-CN" altLang="en-US" sz="2000" b="1" dirty="0">
                <a:effectLst>
                  <a:outerShdw blurRad="38100" dist="38100" dir="2700000" algn="tl">
                    <a:srgbClr val="000000">
                      <a:alpha val="43137"/>
                    </a:srgbClr>
                  </a:outerShdw>
                </a:effectLst>
                <a:latin typeface="宋体"/>
                <a:ea typeface="宋体"/>
              </a:rPr>
              <a:t>字节</a:t>
            </a:r>
          </a:p>
          <a:p>
            <a:pPr>
              <a:defRPr/>
            </a:pPr>
            <a:r>
              <a:rPr lang="zh-CN" altLang="en-US" sz="2000" b="1" dirty="0">
                <a:effectLst>
                  <a:outerShdw blurRad="38100" dist="38100" dir="2700000" algn="tl">
                    <a:srgbClr val="000000">
                      <a:alpha val="43137"/>
                    </a:srgbClr>
                  </a:outerShdw>
                </a:effectLst>
                <a:latin typeface="宋体"/>
                <a:ea typeface="宋体"/>
              </a:rPr>
              <a:t>    </a:t>
            </a:r>
            <a:r>
              <a:rPr lang="en-US" altLang="zh-CN" sz="2000" b="1" dirty="0" smtClean="0">
                <a:solidFill>
                  <a:srgbClr val="FF0000"/>
                </a:solidFill>
                <a:effectLst>
                  <a:outerShdw blurRad="38100" dist="38100" dir="2700000" algn="tl">
                    <a:srgbClr val="000000">
                      <a:alpha val="43137"/>
                    </a:srgbClr>
                  </a:outerShdw>
                </a:effectLst>
                <a:latin typeface="宋体"/>
                <a:ea typeface="宋体"/>
              </a:rPr>
              <a:t>DD    </a:t>
            </a:r>
            <a:r>
              <a:rPr lang="en-US" altLang="zh-CN" sz="2000" b="1" dirty="0">
                <a:solidFill>
                  <a:srgbClr val="FF0000"/>
                </a:solidFill>
                <a:effectLst>
                  <a:outerShdw blurRad="38100" dist="38100" dir="2700000" algn="tl">
                    <a:srgbClr val="000000">
                      <a:alpha val="43137"/>
                    </a:srgbClr>
                  </a:outerShdw>
                </a:effectLst>
                <a:latin typeface="宋体"/>
                <a:ea typeface="宋体"/>
              </a:rPr>
              <a:t>0                 </a:t>
            </a:r>
            <a:r>
              <a:rPr lang="en-US" altLang="zh-CN" sz="2000" b="1" dirty="0" smtClean="0">
                <a:effectLst>
                  <a:outerShdw blurRad="38100" dist="38100" dir="2700000" algn="tl">
                    <a:srgbClr val="000000">
                      <a:alpha val="43137"/>
                    </a:srgbClr>
                  </a:outerShdw>
                </a:effectLst>
                <a:latin typeface="宋体"/>
                <a:ea typeface="宋体"/>
              </a:rPr>
              <a:t>;</a:t>
            </a:r>
            <a:r>
              <a:rPr lang="zh-CN" altLang="en-US" sz="2000" b="1" dirty="0">
                <a:effectLst>
                  <a:outerShdw blurRad="38100" dist="38100" dir="2700000" algn="tl">
                    <a:srgbClr val="000000">
                      <a:alpha val="43137"/>
                    </a:srgbClr>
                  </a:outerShdw>
                </a:effectLst>
                <a:latin typeface="宋体"/>
                <a:ea typeface="宋体"/>
              </a:rPr>
              <a:t>磁盘起始绝对扇区号的高</a:t>
            </a:r>
            <a:r>
              <a:rPr lang="en-US" altLang="zh-CN" sz="2000" b="1" dirty="0">
                <a:effectLst>
                  <a:outerShdw blurRad="38100" dist="38100" dir="2700000" algn="tl">
                    <a:srgbClr val="000000">
                      <a:alpha val="43137"/>
                    </a:srgbClr>
                  </a:outerShdw>
                </a:effectLst>
                <a:latin typeface="宋体"/>
                <a:ea typeface="宋体"/>
              </a:rPr>
              <a:t>4</a:t>
            </a:r>
            <a:r>
              <a:rPr lang="zh-CN" altLang="en-US" sz="2000" b="1" dirty="0">
                <a:effectLst>
                  <a:outerShdw blurRad="38100" dist="38100" dir="2700000" algn="tl">
                    <a:srgbClr val="000000">
                      <a:alpha val="43137"/>
                    </a:srgbClr>
                  </a:outerShdw>
                </a:effectLst>
                <a:latin typeface="宋体"/>
                <a:ea typeface="宋体"/>
              </a:rPr>
              <a:t>字节</a:t>
            </a:r>
          </a:p>
          <a:p>
            <a:pPr>
              <a:defRPr/>
            </a:pPr>
            <a:r>
              <a:rPr lang="zh-CN" altLang="en-US" sz="2000" b="1" dirty="0">
                <a:effectLst>
                  <a:outerShdw blurRad="38100" dist="38100" dir="2700000" algn="tl">
                    <a:srgbClr val="000000">
                      <a:alpha val="43137"/>
                    </a:srgbClr>
                  </a:outerShdw>
                </a:effectLst>
                <a:latin typeface="宋体"/>
                <a:ea typeface="宋体"/>
              </a:rPr>
              <a:t>    </a:t>
            </a:r>
            <a:r>
              <a:rPr lang="en-US" altLang="zh-CN" sz="2000" b="1" dirty="0" smtClean="0">
                <a:effectLst>
                  <a:outerShdw blurRad="38100" dist="38100" dir="2700000" algn="tl">
                    <a:srgbClr val="000000">
                      <a:alpha val="43137"/>
                    </a:srgbClr>
                  </a:outerShdw>
                </a:effectLst>
                <a:latin typeface="宋体"/>
                <a:ea typeface="宋体"/>
              </a:rPr>
              <a:t>;</a:t>
            </a:r>
            <a:endParaRPr lang="en-US" altLang="zh-CN" sz="2000" b="1" dirty="0">
              <a:effectLst>
                <a:outerShdw blurRad="38100" dist="38100" dir="2700000" algn="tl">
                  <a:srgbClr val="000000">
                    <a:alpha val="43137"/>
                  </a:srgbClr>
                </a:outerShdw>
              </a:effectLst>
              <a:latin typeface="宋体"/>
              <a:ea typeface="宋体"/>
            </a:endParaRPr>
          </a:p>
          <a:p>
            <a:pPr>
              <a:defRPr/>
            </a:pPr>
            <a:r>
              <a:rPr lang="en-US" altLang="zh-CN" sz="2000" b="1" dirty="0" smtClean="0">
                <a:effectLst>
                  <a:outerShdw blurRad="38100" dist="38100" dir="2700000" algn="tl">
                    <a:srgbClr val="000000">
                      <a:alpha val="43137"/>
                    </a:srgbClr>
                  </a:outerShdw>
                </a:effectLst>
                <a:latin typeface="宋体"/>
                <a:ea typeface="宋体"/>
              </a:rPr>
              <a:t>mess1     </a:t>
            </a:r>
            <a:r>
              <a:rPr lang="en-US" altLang="zh-CN" sz="2000" b="1" dirty="0" err="1">
                <a:effectLst>
                  <a:outerShdw blurRad="38100" dist="38100" dir="2700000" algn="tl">
                    <a:srgbClr val="000000">
                      <a:alpha val="43137"/>
                    </a:srgbClr>
                  </a:outerShdw>
                </a:effectLst>
                <a:latin typeface="宋体"/>
                <a:ea typeface="宋体"/>
              </a:rPr>
              <a:t>db</a:t>
            </a:r>
            <a:r>
              <a:rPr lang="en-US" altLang="zh-CN" sz="2000" b="1" dirty="0">
                <a:effectLst>
                  <a:outerShdw blurRad="38100" dist="38100" dir="2700000" algn="tl">
                    <a:srgbClr val="000000">
                      <a:alpha val="43137"/>
                    </a:srgbClr>
                  </a:outerShdw>
                </a:effectLst>
                <a:latin typeface="宋体"/>
                <a:ea typeface="宋体"/>
              </a:rPr>
              <a:t>    "Press any key......", 0</a:t>
            </a:r>
          </a:p>
          <a:p>
            <a:pPr>
              <a:defRPr/>
            </a:pPr>
            <a:r>
              <a:rPr lang="en-US" altLang="zh-CN" sz="2000" b="1" dirty="0" smtClean="0">
                <a:effectLst>
                  <a:outerShdw blurRad="38100" dist="38100" dir="2700000" algn="tl">
                    <a:srgbClr val="000000">
                      <a:alpha val="43137"/>
                    </a:srgbClr>
                  </a:outerShdw>
                </a:effectLst>
                <a:latin typeface="宋体"/>
                <a:ea typeface="宋体"/>
              </a:rPr>
              <a:t>mess2     </a:t>
            </a:r>
            <a:r>
              <a:rPr lang="en-US" altLang="zh-CN" sz="2000" b="1" dirty="0" err="1">
                <a:effectLst>
                  <a:outerShdw blurRad="38100" dist="38100" dir="2700000" algn="tl">
                    <a:srgbClr val="000000">
                      <a:alpha val="43137"/>
                    </a:srgbClr>
                  </a:outerShdw>
                </a:effectLst>
                <a:latin typeface="宋体"/>
                <a:ea typeface="宋体"/>
              </a:rPr>
              <a:t>db</a:t>
            </a:r>
            <a:r>
              <a:rPr lang="en-US" altLang="zh-CN" sz="2000" b="1" dirty="0">
                <a:effectLst>
                  <a:outerShdw blurRad="38100" dist="38100" dir="2700000" algn="tl">
                    <a:srgbClr val="000000">
                      <a:alpha val="43137"/>
                    </a:srgbClr>
                  </a:outerShdw>
                </a:effectLst>
                <a:latin typeface="宋体"/>
                <a:ea typeface="宋体"/>
              </a:rPr>
              <a:t>    "Error......", 0</a:t>
            </a:r>
          </a:p>
          <a:p>
            <a:pPr>
              <a:defRPr/>
            </a:pPr>
            <a:r>
              <a:rPr lang="en-US" altLang="zh-CN" sz="2000" b="1" dirty="0">
                <a:effectLst>
                  <a:outerShdw blurRad="38100" dist="38100" dir="2700000" algn="tl">
                    <a:srgbClr val="000000">
                      <a:alpha val="43137"/>
                    </a:srgbClr>
                  </a:outerShdw>
                </a:effectLst>
                <a:latin typeface="宋体"/>
                <a:ea typeface="宋体"/>
              </a:rPr>
              <a:t>    </a:t>
            </a:r>
            <a:r>
              <a:rPr lang="en-US" altLang="zh-CN" sz="2000" b="1" dirty="0" smtClean="0">
                <a:effectLst>
                  <a:outerShdw blurRad="38100" dist="38100" dir="2700000" algn="tl">
                    <a:srgbClr val="000000">
                      <a:alpha val="43137"/>
                    </a:srgbClr>
                  </a:outerShdw>
                </a:effectLst>
                <a:latin typeface="宋体"/>
                <a:ea typeface="宋体"/>
              </a:rPr>
              <a:t>;</a:t>
            </a:r>
            <a:endParaRPr lang="en-US" altLang="zh-CN" sz="2000" b="1" dirty="0">
              <a:effectLst>
                <a:outerShdw blurRad="38100" dist="38100" dir="2700000" algn="tl">
                  <a:srgbClr val="000000">
                    <a:alpha val="43137"/>
                  </a:srgbClr>
                </a:outerShdw>
              </a:effectLst>
              <a:latin typeface="宋体"/>
              <a:ea typeface="宋体"/>
            </a:endParaRPr>
          </a:p>
          <a:p>
            <a:pPr>
              <a:defRPr/>
            </a:pPr>
            <a:r>
              <a:rPr lang="en-US" altLang="zh-CN" sz="2000" b="1" dirty="0" smtClean="0">
                <a:effectLst>
                  <a:outerShdw blurRad="38100" dist="38100" dir="2700000" algn="tl">
                    <a:srgbClr val="000000">
                      <a:alpha val="43137"/>
                    </a:srgbClr>
                  </a:outerShdw>
                </a:effectLst>
                <a:latin typeface="宋体"/>
                <a:ea typeface="宋体"/>
              </a:rPr>
              <a:t>times   </a:t>
            </a:r>
            <a:r>
              <a:rPr lang="en-US" altLang="zh-CN" sz="2000" b="1" dirty="0">
                <a:effectLst>
                  <a:outerShdw blurRad="38100" dist="38100" dir="2700000" algn="tl">
                    <a:srgbClr val="000000">
                      <a:alpha val="43137"/>
                    </a:srgbClr>
                  </a:outerShdw>
                </a:effectLst>
                <a:latin typeface="宋体"/>
                <a:ea typeface="宋体"/>
              </a:rPr>
              <a:t>510 - ($ - $$) </a:t>
            </a:r>
            <a:r>
              <a:rPr lang="en-US" altLang="zh-CN" sz="2000" b="1" dirty="0" err="1">
                <a:effectLst>
                  <a:outerShdw blurRad="38100" dist="38100" dir="2700000" algn="tl">
                    <a:srgbClr val="000000">
                      <a:alpha val="43137"/>
                    </a:srgbClr>
                  </a:outerShdw>
                </a:effectLst>
                <a:latin typeface="宋体"/>
                <a:ea typeface="宋体"/>
              </a:rPr>
              <a:t>db</a:t>
            </a:r>
            <a:r>
              <a:rPr lang="en-US" altLang="zh-CN" sz="2000" b="1" dirty="0">
                <a:effectLst>
                  <a:outerShdw blurRad="38100" dist="38100" dir="2700000" algn="tl">
                    <a:srgbClr val="000000">
                      <a:alpha val="43137"/>
                    </a:srgbClr>
                  </a:outerShdw>
                </a:effectLst>
                <a:latin typeface="宋体"/>
                <a:ea typeface="宋体"/>
              </a:rPr>
              <a:t>   0   ;</a:t>
            </a:r>
            <a:r>
              <a:rPr lang="zh-CN" altLang="en-US" sz="2000" b="1" dirty="0">
                <a:effectLst>
                  <a:outerShdw blurRad="38100" dist="38100" dir="2700000" algn="tl">
                    <a:srgbClr val="000000">
                      <a:alpha val="43137"/>
                    </a:srgbClr>
                  </a:outerShdw>
                </a:effectLst>
                <a:latin typeface="宋体"/>
                <a:ea typeface="宋体"/>
              </a:rPr>
              <a:t>填充</a:t>
            </a:r>
            <a:r>
              <a:rPr lang="en-US" altLang="zh-CN" sz="2000" b="1" dirty="0">
                <a:effectLst>
                  <a:outerShdw blurRad="38100" dist="38100" dir="2700000" algn="tl">
                    <a:srgbClr val="000000">
                      <a:alpha val="43137"/>
                    </a:srgbClr>
                  </a:outerShdw>
                </a:effectLst>
                <a:latin typeface="宋体"/>
                <a:ea typeface="宋体"/>
              </a:rPr>
              <a:t>0</a:t>
            </a:r>
            <a:r>
              <a:rPr lang="zh-CN" altLang="en-US" sz="2000" b="1" dirty="0">
                <a:effectLst>
                  <a:outerShdw blurRad="38100" dist="38100" dir="2700000" algn="tl">
                    <a:srgbClr val="000000">
                      <a:alpha val="43137"/>
                    </a:srgbClr>
                  </a:outerShdw>
                </a:effectLst>
                <a:latin typeface="宋体"/>
                <a:ea typeface="宋体"/>
              </a:rPr>
              <a:t>，直到</a:t>
            </a:r>
            <a:r>
              <a:rPr lang="en-US" altLang="zh-CN" sz="2000" b="1" dirty="0">
                <a:effectLst>
                  <a:outerShdw blurRad="38100" dist="38100" dir="2700000" algn="tl">
                    <a:srgbClr val="000000">
                      <a:alpha val="43137"/>
                    </a:srgbClr>
                  </a:outerShdw>
                </a:effectLst>
                <a:latin typeface="宋体"/>
                <a:ea typeface="宋体"/>
              </a:rPr>
              <a:t>510</a:t>
            </a:r>
            <a:r>
              <a:rPr lang="zh-CN" altLang="en-US" sz="2000" b="1" dirty="0">
                <a:effectLst>
                  <a:outerShdw blurRad="38100" dist="38100" dir="2700000" algn="tl">
                    <a:srgbClr val="000000">
                      <a:alpha val="43137"/>
                    </a:srgbClr>
                  </a:outerShdw>
                </a:effectLst>
                <a:latin typeface="宋体"/>
                <a:ea typeface="宋体"/>
              </a:rPr>
              <a:t>字节</a:t>
            </a:r>
          </a:p>
          <a:p>
            <a:pPr>
              <a:defRPr/>
            </a:pPr>
            <a:r>
              <a:rPr lang="zh-CN" altLang="en-US" sz="2000" b="1" dirty="0">
                <a:effectLst>
                  <a:outerShdw blurRad="38100" dist="38100" dir="2700000" algn="tl">
                    <a:srgbClr val="000000">
                      <a:alpha val="43137"/>
                    </a:srgbClr>
                  </a:outerShdw>
                </a:effectLst>
                <a:latin typeface="宋体"/>
                <a:ea typeface="宋体"/>
              </a:rPr>
              <a:t>        </a:t>
            </a:r>
            <a:r>
              <a:rPr lang="en-US" altLang="zh-CN" sz="2000" b="1" dirty="0" err="1">
                <a:effectLst>
                  <a:outerShdw blurRad="38100" dist="38100" dir="2700000" algn="tl">
                    <a:srgbClr val="000000">
                      <a:alpha val="43137"/>
                    </a:srgbClr>
                  </a:outerShdw>
                </a:effectLst>
                <a:latin typeface="宋体"/>
                <a:ea typeface="宋体"/>
              </a:rPr>
              <a:t>db</a:t>
            </a:r>
            <a:r>
              <a:rPr lang="en-US" altLang="zh-CN" sz="2000" b="1" dirty="0">
                <a:effectLst>
                  <a:outerShdw blurRad="38100" dist="38100" dir="2700000" algn="tl">
                    <a:srgbClr val="000000">
                      <a:alpha val="43137"/>
                    </a:srgbClr>
                  </a:outerShdw>
                </a:effectLst>
                <a:latin typeface="宋体"/>
                <a:ea typeface="宋体"/>
              </a:rPr>
              <a:t>    </a:t>
            </a:r>
            <a:r>
              <a:rPr lang="en-US" altLang="zh-CN" sz="2000" b="1" dirty="0">
                <a:solidFill>
                  <a:srgbClr val="FF0000"/>
                </a:solidFill>
                <a:effectLst>
                  <a:outerShdw blurRad="38100" dist="38100" dir="2700000" algn="tl">
                    <a:srgbClr val="000000">
                      <a:alpha val="43137"/>
                    </a:srgbClr>
                  </a:outerShdw>
                </a:effectLst>
                <a:latin typeface="宋体"/>
                <a:ea typeface="宋体"/>
              </a:rPr>
              <a:t>55h</a:t>
            </a:r>
            <a:r>
              <a:rPr lang="en-US" altLang="zh-CN" sz="2000" b="1" dirty="0">
                <a:effectLst>
                  <a:outerShdw blurRad="38100" dist="38100" dir="2700000" algn="tl">
                    <a:srgbClr val="000000">
                      <a:alpha val="43137"/>
                    </a:srgbClr>
                  </a:outerShdw>
                </a:effectLst>
                <a:latin typeface="宋体"/>
                <a:ea typeface="宋体"/>
              </a:rPr>
              <a:t>, </a:t>
            </a:r>
            <a:r>
              <a:rPr lang="en-US" altLang="zh-CN" sz="2000" b="1" dirty="0">
                <a:solidFill>
                  <a:srgbClr val="FF0000"/>
                </a:solidFill>
                <a:effectLst>
                  <a:outerShdw blurRad="38100" dist="38100" dir="2700000" algn="tl">
                    <a:srgbClr val="000000">
                      <a:alpha val="43137"/>
                    </a:srgbClr>
                  </a:outerShdw>
                </a:effectLst>
                <a:latin typeface="宋体"/>
                <a:ea typeface="宋体"/>
              </a:rPr>
              <a:t>0aah</a:t>
            </a:r>
            <a:r>
              <a:rPr lang="en-US" altLang="zh-CN" sz="2000" b="1" dirty="0">
                <a:effectLst>
                  <a:outerShdw blurRad="38100" dist="38100" dir="2700000" algn="tl">
                    <a:srgbClr val="000000">
                      <a:alpha val="43137"/>
                    </a:srgbClr>
                  </a:outerShdw>
                </a:effectLst>
                <a:latin typeface="宋体"/>
                <a:ea typeface="宋体"/>
              </a:rPr>
              <a:t>         </a:t>
            </a:r>
            <a:r>
              <a:rPr lang="en-US" altLang="zh-CN" sz="2000" b="1" dirty="0" smtClean="0">
                <a:effectLst>
                  <a:outerShdw blurRad="38100" dist="38100" dir="2700000" algn="tl">
                    <a:srgbClr val="000000">
                      <a:alpha val="43137"/>
                    </a:srgbClr>
                  </a:outerShdw>
                </a:effectLst>
                <a:latin typeface="宋体"/>
                <a:ea typeface="宋体"/>
              </a:rPr>
              <a:t>;</a:t>
            </a:r>
            <a:r>
              <a:rPr lang="zh-CN" altLang="en-US" sz="2000" b="1" dirty="0">
                <a:effectLst>
                  <a:outerShdw blurRad="38100" dist="38100" dir="2700000" algn="tl">
                    <a:srgbClr val="000000">
                      <a:alpha val="43137"/>
                    </a:srgbClr>
                  </a:outerShdw>
                </a:effectLst>
                <a:latin typeface="宋体"/>
                <a:ea typeface="宋体"/>
              </a:rPr>
              <a:t>最后</a:t>
            </a:r>
            <a:r>
              <a:rPr lang="en-US" altLang="zh-CN" sz="2000" b="1" dirty="0">
                <a:effectLst>
                  <a:outerShdw blurRad="38100" dist="38100" dir="2700000" algn="tl">
                    <a:srgbClr val="000000">
                      <a:alpha val="43137"/>
                    </a:srgbClr>
                  </a:outerShdw>
                </a:effectLst>
                <a:latin typeface="宋体"/>
                <a:ea typeface="宋体"/>
              </a:rPr>
              <a:t>2</a:t>
            </a:r>
            <a:r>
              <a:rPr lang="zh-CN" altLang="en-US" sz="2000" b="1" dirty="0">
                <a:effectLst>
                  <a:outerShdw blurRad="38100" dist="38100" dir="2700000" algn="tl">
                    <a:srgbClr val="000000">
                      <a:alpha val="43137"/>
                    </a:srgbClr>
                  </a:outerShdw>
                </a:effectLst>
                <a:latin typeface="宋体"/>
                <a:ea typeface="宋体"/>
              </a:rPr>
              <a:t>字节，共计</a:t>
            </a:r>
            <a:r>
              <a:rPr lang="en-US" altLang="zh-CN" sz="2000" b="1" dirty="0">
                <a:effectLst>
                  <a:outerShdw blurRad="38100" dist="38100" dir="2700000" algn="tl">
                    <a:srgbClr val="000000">
                      <a:alpha val="43137"/>
                    </a:srgbClr>
                  </a:outerShdw>
                </a:effectLst>
                <a:latin typeface="宋体"/>
                <a:ea typeface="宋体"/>
              </a:rPr>
              <a:t>512</a:t>
            </a:r>
            <a:r>
              <a:rPr lang="zh-CN" altLang="en-US" sz="2000" b="1" dirty="0">
                <a:effectLst>
                  <a:outerShdw blurRad="38100" dist="38100" dir="2700000" algn="tl">
                    <a:srgbClr val="000000">
                      <a:alpha val="43137"/>
                    </a:srgbClr>
                  </a:outerShdw>
                </a:effectLst>
                <a:latin typeface="宋体"/>
                <a:ea typeface="宋体"/>
              </a:rPr>
              <a:t>字节</a:t>
            </a:r>
            <a:endParaRPr lang="en-US" altLang="zh-CN" sz="2000" b="1" dirty="0">
              <a:solidFill>
                <a:srgbClr val="FF0000"/>
              </a:solidFill>
              <a:effectLst>
                <a:outerShdw blurRad="38100" dist="38100" dir="2700000" algn="tl">
                  <a:srgbClr val="000000">
                    <a:alpha val="43137"/>
                  </a:srgbClr>
                </a:outerShdw>
              </a:effectLst>
              <a:latin typeface="宋体"/>
              <a:ea typeface="宋体"/>
            </a:endParaRPr>
          </a:p>
        </p:txBody>
      </p:sp>
      <p:sp>
        <p:nvSpPr>
          <p:cNvPr id="11" name="矩形 10"/>
          <p:cNvSpPr/>
          <p:nvPr/>
        </p:nvSpPr>
        <p:spPr>
          <a:xfrm>
            <a:off x="611187" y="1642337"/>
            <a:ext cx="7921625" cy="490519"/>
          </a:xfrm>
          <a:prstGeom prst="rect">
            <a:avLst/>
          </a:prstGeom>
        </p:spPr>
        <p:txBody>
          <a:bodyPr wrap="square">
            <a:spAutoFit/>
          </a:bodyPr>
          <a:lstStyle/>
          <a:p>
            <a:pPr marL="342900" indent="-342900">
              <a:lnSpc>
                <a:spcPts val="3600"/>
              </a:lnSpc>
              <a:buFont typeface="Wingdings" pitchFamily="2" charset="2"/>
              <a:buChar char="ü"/>
              <a:defRPr/>
            </a:pPr>
            <a:r>
              <a:rPr lang="zh-CN" altLang="en-US" sz="2400" b="1" dirty="0" smtClean="0">
                <a:solidFill>
                  <a:srgbClr val="0000FF"/>
                </a:solidFill>
                <a:effectLst>
                  <a:outerShdw blurRad="38100" dist="38100" dir="2700000" algn="tl">
                    <a:srgbClr val="000000">
                      <a:alpha val="43137"/>
                    </a:srgbClr>
                  </a:outerShdw>
                </a:effectLst>
                <a:latin typeface="+mn-ea"/>
                <a:ea typeface="+mn-ea"/>
              </a:rPr>
              <a:t>源程序</a:t>
            </a:r>
            <a:endParaRPr lang="en-US" altLang="zh-CN" sz="2400" b="1" dirty="0" smtClean="0">
              <a:solidFill>
                <a:srgbClr val="0000FF"/>
              </a:solidFill>
              <a:effectLst>
                <a:outerShdw blurRad="38100" dist="38100" dir="2700000" algn="tl">
                  <a:srgbClr val="000000">
                    <a:alpha val="43137"/>
                  </a:srgbClr>
                </a:outerShdw>
              </a:effectLst>
              <a:latin typeface="+mn-ea"/>
              <a:ea typeface="+mn-ea"/>
            </a:endParaRPr>
          </a:p>
        </p:txBody>
      </p:sp>
      <p:sp>
        <p:nvSpPr>
          <p:cNvPr id="6" name="圆角矩形标注 5"/>
          <p:cNvSpPr/>
          <p:nvPr/>
        </p:nvSpPr>
        <p:spPr>
          <a:xfrm>
            <a:off x="2771800" y="1491490"/>
            <a:ext cx="2448272" cy="792212"/>
          </a:xfrm>
          <a:prstGeom prst="wedgeRoundRectCallout">
            <a:avLst>
              <a:gd name="adj1" fmla="val -36094"/>
              <a:gd name="adj2" fmla="val 76211"/>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800"/>
              </a:lnSpc>
            </a:pPr>
            <a:r>
              <a:rPr lang="zh-CN" altLang="en-US" sz="2000" b="1" dirty="0" smtClean="0">
                <a:solidFill>
                  <a:schemeClr val="tx1"/>
                </a:solidFill>
                <a:effectLst>
                  <a:outerShdw blurRad="38100" dist="38100" dir="2700000" algn="tl">
                    <a:srgbClr val="000000">
                      <a:alpha val="43137"/>
                    </a:srgbClr>
                  </a:outerShdw>
                </a:effectLst>
                <a:latin typeface="宋体"/>
              </a:rPr>
              <a:t>扩展</a:t>
            </a:r>
            <a:r>
              <a:rPr lang="en-US" altLang="zh-CN" sz="2000" b="1" dirty="0" smtClean="0">
                <a:solidFill>
                  <a:schemeClr val="tx1"/>
                </a:solidFill>
                <a:effectLst>
                  <a:outerShdw blurRad="38100" dist="38100" dir="2700000" algn="tl">
                    <a:srgbClr val="000000">
                      <a:alpha val="43137"/>
                    </a:srgbClr>
                  </a:outerShdw>
                </a:effectLst>
                <a:latin typeface="宋体"/>
              </a:rPr>
              <a:t>INT13H</a:t>
            </a:r>
            <a:r>
              <a:rPr lang="zh-CN" altLang="en-US" sz="2000" b="1" dirty="0" smtClean="0">
                <a:solidFill>
                  <a:schemeClr val="tx1"/>
                </a:solidFill>
                <a:effectLst>
                  <a:outerShdw blurRad="38100" dist="38100" dir="2700000" algn="tl">
                    <a:srgbClr val="000000">
                      <a:alpha val="43137"/>
                    </a:srgbClr>
                  </a:outerShdw>
                </a:effectLst>
                <a:latin typeface="宋体"/>
              </a:rPr>
              <a:t>的</a:t>
            </a:r>
            <a:endParaRPr lang="en-US" altLang="zh-CN" sz="2000" b="1" dirty="0" smtClean="0">
              <a:solidFill>
                <a:schemeClr val="tx1"/>
              </a:solidFill>
              <a:effectLst>
                <a:outerShdw blurRad="38100" dist="38100" dir="2700000" algn="tl">
                  <a:srgbClr val="000000">
                    <a:alpha val="43137"/>
                  </a:srgbClr>
                </a:outerShdw>
              </a:effectLst>
              <a:latin typeface="宋体"/>
            </a:endParaRPr>
          </a:p>
          <a:p>
            <a:pPr>
              <a:lnSpc>
                <a:spcPts val="2800"/>
              </a:lnSpc>
            </a:pPr>
            <a:r>
              <a:rPr lang="en-US" altLang="zh-CN" sz="2000" b="1" dirty="0" smtClean="0">
                <a:solidFill>
                  <a:schemeClr val="tx1"/>
                </a:solidFill>
                <a:effectLst>
                  <a:outerShdw blurRad="38100" dist="38100" dir="2700000" algn="tl">
                    <a:srgbClr val="000000">
                      <a:alpha val="43137"/>
                    </a:srgbClr>
                  </a:outerShdw>
                </a:effectLst>
                <a:latin typeface="宋体"/>
              </a:rPr>
              <a:t>DAP</a:t>
            </a:r>
            <a:endParaRPr lang="en-US" altLang="zh-CN" sz="2000" b="1" dirty="0">
              <a:solidFill>
                <a:schemeClr val="tx1"/>
              </a:solidFill>
              <a:effectLst>
                <a:outerShdw blurRad="38100" dist="38100" dir="2700000" algn="tl">
                  <a:srgbClr val="000000">
                    <a:alpha val="43137"/>
                  </a:srgbClr>
                </a:outerShdw>
              </a:effectLst>
              <a:latin typeface="宋体"/>
            </a:endParaRPr>
          </a:p>
        </p:txBody>
      </p:sp>
      <p:sp>
        <p:nvSpPr>
          <p:cNvPr id="8" name="矩形标注 7"/>
          <p:cNvSpPr/>
          <p:nvPr/>
        </p:nvSpPr>
        <p:spPr>
          <a:xfrm>
            <a:off x="107504" y="6353944"/>
            <a:ext cx="1584176" cy="504055"/>
          </a:xfrm>
          <a:prstGeom prst="wedgeRectCallout">
            <a:avLst>
              <a:gd name="adj1" fmla="val 65095"/>
              <a:gd name="adj2" fmla="val 5052"/>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smtClean="0">
                <a:solidFill>
                  <a:srgbClr val="0000FF"/>
                </a:solidFill>
                <a:effectLst>
                  <a:outerShdw blurRad="38100" dist="38100" dir="2700000" algn="tl">
                    <a:srgbClr val="000000">
                      <a:alpha val="43137"/>
                    </a:srgbClr>
                  </a:outerShdw>
                </a:effectLst>
              </a:rPr>
              <a:t>特定标记</a:t>
            </a:r>
            <a:endParaRPr lang="en-US" altLang="zh-CN" b="1" dirty="0" smtClean="0">
              <a:solidFill>
                <a:srgbClr val="0000FF"/>
              </a:solidFill>
              <a:effectLst>
                <a:outerShdw blurRad="38100" dist="38100" dir="2700000" algn="tl">
                  <a:srgbClr val="000000">
                    <a:alpha val="43137"/>
                  </a:srgbClr>
                </a:outerShdw>
              </a:effectLst>
            </a:endParaRPr>
          </a:p>
        </p:txBody>
      </p:sp>
      <p:sp>
        <p:nvSpPr>
          <p:cNvPr id="9" name="矩形标注 8"/>
          <p:cNvSpPr/>
          <p:nvPr/>
        </p:nvSpPr>
        <p:spPr>
          <a:xfrm>
            <a:off x="5508104" y="2260162"/>
            <a:ext cx="3096344" cy="504055"/>
          </a:xfrm>
          <a:prstGeom prst="wedgeRectCallout">
            <a:avLst>
              <a:gd name="adj1" fmla="val -49144"/>
              <a:gd name="adj2" fmla="val 115913"/>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smtClean="0">
                <a:solidFill>
                  <a:srgbClr val="0000FF"/>
                </a:solidFill>
                <a:effectLst>
                  <a:outerShdw blurRad="38100" dist="38100" dir="2700000" algn="tl">
                    <a:srgbClr val="000000">
                      <a:alpha val="43137"/>
                    </a:srgbClr>
                  </a:outerShdw>
                </a:effectLst>
              </a:rPr>
              <a:t>设被引导程序只有</a:t>
            </a:r>
            <a:r>
              <a:rPr lang="en-US" altLang="zh-CN" b="1" dirty="0" smtClean="0">
                <a:solidFill>
                  <a:srgbClr val="0000FF"/>
                </a:solidFill>
                <a:effectLst>
                  <a:outerShdw blurRad="38100" dist="38100" dir="2700000" algn="tl">
                    <a:srgbClr val="000000">
                      <a:alpha val="43137"/>
                    </a:srgbClr>
                  </a:outerShdw>
                </a:effectLst>
              </a:rPr>
              <a:t>1</a:t>
            </a:r>
            <a:r>
              <a:rPr lang="zh-CN" altLang="en-US" b="1" dirty="0" smtClean="0">
                <a:solidFill>
                  <a:srgbClr val="0000FF"/>
                </a:solidFill>
                <a:effectLst>
                  <a:outerShdw blurRad="38100" dist="38100" dir="2700000" algn="tl">
                    <a:srgbClr val="000000">
                      <a:alpha val="43137"/>
                    </a:srgbClr>
                  </a:outerShdw>
                </a:effectLst>
              </a:rPr>
              <a:t>个扇区</a:t>
            </a:r>
            <a:endParaRPr lang="en-US" altLang="zh-CN" b="1" dirty="0" smtClean="0">
              <a:solidFill>
                <a:srgbClr val="0000FF"/>
              </a:solidFill>
              <a:effectLst>
                <a:outerShdw blurRad="38100" dist="38100" dir="2700000" algn="tl">
                  <a:srgbClr val="000000">
                    <a:alpha val="43137"/>
                  </a:srgbClr>
                </a:outerShdw>
              </a:effectLst>
            </a:endParaRPr>
          </a:p>
        </p:txBody>
      </p:sp>
      <p:sp>
        <p:nvSpPr>
          <p:cNvPr id="12" name="矩形标注 11"/>
          <p:cNvSpPr/>
          <p:nvPr/>
        </p:nvSpPr>
        <p:spPr>
          <a:xfrm>
            <a:off x="5868144" y="3068960"/>
            <a:ext cx="3249910" cy="504055"/>
          </a:xfrm>
          <a:prstGeom prst="wedgeRectCallout">
            <a:avLst>
              <a:gd name="adj1" fmla="val -49144"/>
              <a:gd name="adj2" fmla="val 115913"/>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smtClean="0">
                <a:solidFill>
                  <a:srgbClr val="0000FF"/>
                </a:solidFill>
                <a:effectLst>
                  <a:outerShdw blurRad="38100" dist="38100" dir="2700000" algn="tl">
                    <a:srgbClr val="000000">
                      <a:alpha val="43137"/>
                    </a:srgbClr>
                  </a:outerShdw>
                </a:effectLst>
              </a:rPr>
              <a:t>设被引导程序装载区域的地址</a:t>
            </a:r>
            <a:endParaRPr lang="en-US" altLang="zh-CN" b="1" dirty="0" smtClean="0">
              <a:solidFill>
                <a:srgbClr val="0000FF"/>
              </a:solidFill>
              <a:effectLst>
                <a:outerShdw blurRad="38100" dist="38100" dir="2700000" algn="tl">
                  <a:srgbClr val="000000">
                    <a:alpha val="43137"/>
                  </a:srgbClr>
                </a:outerShdw>
              </a:effectLst>
            </a:endParaRPr>
          </a:p>
        </p:txBody>
      </p:sp>
      <p:sp>
        <p:nvSpPr>
          <p:cNvPr id="13" name="矩形标注 12"/>
          <p:cNvSpPr/>
          <p:nvPr/>
        </p:nvSpPr>
        <p:spPr>
          <a:xfrm>
            <a:off x="5731768" y="5229200"/>
            <a:ext cx="3375558" cy="504055"/>
          </a:xfrm>
          <a:prstGeom prst="wedgeRectCallout">
            <a:avLst>
              <a:gd name="adj1" fmla="val -37353"/>
              <a:gd name="adj2" fmla="val -139823"/>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smtClean="0">
                <a:solidFill>
                  <a:srgbClr val="0000FF"/>
                </a:solidFill>
                <a:effectLst>
                  <a:outerShdw blurRad="38100" dist="38100" dir="2700000" algn="tl">
                    <a:srgbClr val="000000">
                      <a:alpha val="43137"/>
                    </a:srgbClr>
                  </a:outerShdw>
                </a:effectLst>
              </a:rPr>
              <a:t>设被引导程序在磁盘上的位置</a:t>
            </a:r>
            <a:endParaRPr lang="en-US" altLang="zh-CN" b="1" dirty="0" smtClean="0">
              <a:solidFill>
                <a:srgbClr val="0000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19965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P spid="1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title"/>
          </p:nvPr>
        </p:nvSpPr>
        <p:spPr>
          <a:xfrm>
            <a:off x="539750" y="260350"/>
            <a:ext cx="8281988" cy="647700"/>
          </a:xfrm>
        </p:spPr>
        <p:txBody>
          <a:bodyPr/>
          <a:lstStyle/>
          <a:p>
            <a:pPr eaLnBrk="1" hangingPunct="1"/>
            <a:r>
              <a:rPr lang="en-US" altLang="zh-CN" b="1" dirty="0" smtClean="0">
                <a:solidFill>
                  <a:srgbClr val="0000FF"/>
                </a:solidFill>
              </a:rPr>
              <a:t>7.3.4</a:t>
            </a:r>
            <a:r>
              <a:rPr lang="zh-CN" altLang="en-US" b="1" dirty="0" smtClean="0">
                <a:solidFill>
                  <a:srgbClr val="0000FF"/>
                </a:solidFill>
              </a:rPr>
              <a:t>  引导程序设计</a:t>
            </a:r>
            <a:endParaRPr lang="zh-CN" altLang="en-US" dirty="0" smtClean="0"/>
          </a:p>
        </p:txBody>
      </p:sp>
      <p:sp>
        <p:nvSpPr>
          <p:cNvPr id="7"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a:solidFill>
                  <a:srgbClr val="0000FF"/>
                </a:solidFill>
              </a:rPr>
              <a:t>新</a:t>
            </a:r>
            <a:r>
              <a:rPr lang="zh-CN" altLang="en-US" sz="2800" b="1" dirty="0" smtClean="0">
                <a:solidFill>
                  <a:srgbClr val="0000FF"/>
                </a:solidFill>
              </a:rPr>
              <a:t>引导程序</a:t>
            </a:r>
            <a:endParaRPr lang="zh-CN" altLang="en-US" sz="2800" b="1" dirty="0">
              <a:solidFill>
                <a:srgbClr val="0000FF"/>
              </a:solidFill>
            </a:endParaRPr>
          </a:p>
        </p:txBody>
      </p:sp>
      <p:sp>
        <p:nvSpPr>
          <p:cNvPr id="8" name="矩形 7"/>
          <p:cNvSpPr/>
          <p:nvPr/>
        </p:nvSpPr>
        <p:spPr>
          <a:xfrm>
            <a:off x="539552" y="1700808"/>
            <a:ext cx="7921625" cy="1938992"/>
          </a:xfrm>
          <a:prstGeom prst="rect">
            <a:avLst/>
          </a:prstGeom>
        </p:spPr>
        <p:txBody>
          <a:bodyPr wrap="square">
            <a:spAutoFit/>
          </a:bodyPr>
          <a:lstStyle/>
          <a:p>
            <a:pPr marL="342900" indent="-342900">
              <a:lnSpc>
                <a:spcPts val="3600"/>
              </a:lnSpc>
              <a:buFont typeface="Wingdings" pitchFamily="2" charset="2"/>
              <a:buChar char="ü"/>
              <a:defRPr/>
            </a:pPr>
            <a:r>
              <a:rPr lang="zh-CN" altLang="en-US" sz="2400" b="1" dirty="0" smtClean="0">
                <a:solidFill>
                  <a:srgbClr val="0000FF"/>
                </a:solidFill>
                <a:effectLst>
                  <a:outerShdw blurRad="38100" dist="38100" dir="2700000" algn="tl">
                    <a:srgbClr val="000000">
                      <a:alpha val="43137"/>
                    </a:srgbClr>
                  </a:outerShdw>
                </a:effectLst>
                <a:latin typeface="+mn-ea"/>
                <a:ea typeface="+mn-ea"/>
              </a:rPr>
              <a:t>生成纯二进制代码</a:t>
            </a:r>
            <a:endParaRPr lang="en-US" altLang="zh-CN" sz="2400" b="1" dirty="0" smtClean="0">
              <a:solidFill>
                <a:srgbClr val="0000FF"/>
              </a:solidFill>
              <a:effectLst>
                <a:outerShdw blurRad="38100" dist="38100" dir="2700000" algn="tl">
                  <a:srgbClr val="000000">
                    <a:alpha val="43137"/>
                  </a:srgbClr>
                </a:outerShdw>
              </a:effectLst>
              <a:latin typeface="+mn-ea"/>
              <a:ea typeface="+mn-ea"/>
            </a:endParaRPr>
          </a:p>
          <a:p>
            <a:pPr marL="342900" indent="-342900">
              <a:lnSpc>
                <a:spcPts val="3600"/>
              </a:lnSpc>
              <a:buFont typeface="Wingdings" pitchFamily="2" charset="2"/>
              <a:buChar char="ü"/>
              <a:defRPr/>
            </a:pPr>
            <a:r>
              <a:rPr lang="zh-CN" altLang="en-US" sz="2400" b="1" dirty="0" smtClean="0">
                <a:solidFill>
                  <a:srgbClr val="0000FF"/>
                </a:solidFill>
                <a:effectLst>
                  <a:outerShdw blurRad="38100" dist="38100" dir="2700000" algn="tl">
                    <a:srgbClr val="000000">
                      <a:alpha val="43137"/>
                    </a:srgbClr>
                  </a:outerShdw>
                </a:effectLst>
                <a:latin typeface="+mn-ea"/>
                <a:ea typeface="+mn-ea"/>
              </a:rPr>
              <a:t>写入虚拟磁盘文件</a:t>
            </a:r>
            <a:endParaRPr lang="en-US" altLang="zh-CN" sz="2400" b="1" dirty="0" smtClean="0">
              <a:solidFill>
                <a:srgbClr val="0000FF"/>
              </a:solidFill>
              <a:effectLst>
                <a:outerShdw blurRad="38100" dist="38100" dir="2700000" algn="tl">
                  <a:srgbClr val="000000">
                    <a:alpha val="43137"/>
                  </a:srgbClr>
                </a:outerShdw>
              </a:effectLst>
              <a:latin typeface="+mn-ea"/>
              <a:ea typeface="+mn-ea"/>
            </a:endParaRPr>
          </a:p>
          <a:p>
            <a:pPr marL="800100" lvl="1" indent="-342900">
              <a:lnSpc>
                <a:spcPts val="3600"/>
              </a:lnSpc>
              <a:buFont typeface="Arial" pitchFamily="34" charset="0"/>
              <a:buChar char="•"/>
              <a:defRPr/>
            </a:pPr>
            <a:r>
              <a:rPr lang="zh-CN" altLang="en-US" sz="2400" b="1" dirty="0" smtClean="0">
                <a:effectLst>
                  <a:outerShdw blurRad="38100" dist="38100" dir="2700000" algn="tl">
                    <a:srgbClr val="000000">
                      <a:alpha val="43137"/>
                    </a:srgbClr>
                  </a:outerShdw>
                </a:effectLst>
                <a:latin typeface="+mn-ea"/>
                <a:ea typeface="+mn-ea"/>
              </a:rPr>
              <a:t>引导程序</a:t>
            </a:r>
            <a:endParaRPr lang="en-US" altLang="zh-CN" sz="2400" b="1" dirty="0" smtClean="0">
              <a:effectLst>
                <a:outerShdw blurRad="38100" dist="38100" dir="2700000" algn="tl">
                  <a:srgbClr val="000000">
                    <a:alpha val="43137"/>
                  </a:srgbClr>
                </a:outerShdw>
              </a:effectLst>
              <a:latin typeface="+mn-ea"/>
              <a:ea typeface="+mn-ea"/>
            </a:endParaRPr>
          </a:p>
          <a:p>
            <a:pPr marL="800100" lvl="1" indent="-342900">
              <a:lnSpc>
                <a:spcPts val="3600"/>
              </a:lnSpc>
              <a:buFont typeface="Arial" pitchFamily="34" charset="0"/>
              <a:buChar char="•"/>
              <a:defRPr/>
            </a:pPr>
            <a:r>
              <a:rPr lang="zh-CN" altLang="en-US" sz="2400" b="1" dirty="0" smtClean="0">
                <a:effectLst>
                  <a:outerShdw blurRad="38100" dist="38100" dir="2700000" algn="tl">
                    <a:srgbClr val="000000">
                      <a:alpha val="43137"/>
                    </a:srgbClr>
                  </a:outerShdw>
                </a:effectLst>
                <a:latin typeface="+mn-ea"/>
                <a:ea typeface="+mn-ea"/>
              </a:rPr>
              <a:t>被引导程序</a:t>
            </a:r>
            <a:endParaRPr lang="en-US" altLang="zh-CN" sz="2400" b="1" dirty="0" smtClean="0">
              <a:effectLst>
                <a:outerShdw blurRad="38100" dist="38100" dir="2700000" algn="tl">
                  <a:srgbClr val="000000">
                    <a:alpha val="43137"/>
                  </a:srgbClr>
                </a:outerShdw>
              </a:effectLst>
              <a:latin typeface="+mn-ea"/>
              <a:ea typeface="+mn-ea"/>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0738" y="2132856"/>
            <a:ext cx="4970164" cy="4369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圆角矩形标注 9"/>
          <p:cNvSpPr/>
          <p:nvPr/>
        </p:nvSpPr>
        <p:spPr>
          <a:xfrm>
            <a:off x="539552" y="4142452"/>
            <a:ext cx="3168724" cy="792212"/>
          </a:xfrm>
          <a:prstGeom prst="wedgeRoundRectCallout">
            <a:avLst>
              <a:gd name="adj1" fmla="val 37250"/>
              <a:gd name="adj2" fmla="val -88108"/>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800"/>
              </a:lnSpc>
            </a:pPr>
            <a:r>
              <a:rPr lang="zh-CN" altLang="en-US" sz="2000" b="1" dirty="0" smtClean="0">
                <a:solidFill>
                  <a:schemeClr val="tx1"/>
                </a:solidFill>
                <a:effectLst>
                  <a:outerShdw blurRad="38100" dist="38100" dir="2700000" algn="tl">
                    <a:srgbClr val="000000">
                      <a:alpha val="43137"/>
                    </a:srgbClr>
                  </a:outerShdw>
                </a:effectLst>
                <a:latin typeface="宋体"/>
              </a:rPr>
              <a:t>假设引导程序是</a:t>
            </a:r>
            <a:endParaRPr lang="en-US" altLang="zh-CN" sz="2000" b="1" dirty="0" smtClean="0">
              <a:solidFill>
                <a:schemeClr val="tx1"/>
              </a:solidFill>
              <a:effectLst>
                <a:outerShdw blurRad="38100" dist="38100" dir="2700000" algn="tl">
                  <a:srgbClr val="000000">
                    <a:alpha val="43137"/>
                  </a:srgbClr>
                </a:outerShdw>
              </a:effectLst>
              <a:latin typeface="宋体"/>
            </a:endParaRPr>
          </a:p>
          <a:p>
            <a:pPr>
              <a:lnSpc>
                <a:spcPts val="2800"/>
              </a:lnSpc>
            </a:pPr>
            <a:r>
              <a:rPr lang="en-US" altLang="zh-CN" sz="2000" b="1" dirty="0" smtClean="0">
                <a:solidFill>
                  <a:schemeClr val="tx1"/>
                </a:solidFill>
                <a:effectLst>
                  <a:outerShdw blurRad="38100" dist="38100" dir="2700000" algn="tl">
                    <a:srgbClr val="000000">
                      <a:alpha val="43137"/>
                    </a:srgbClr>
                  </a:outerShdw>
                </a:effectLst>
                <a:latin typeface="宋体"/>
              </a:rPr>
              <a:t>dp75</a:t>
            </a:r>
            <a:endParaRPr lang="en-US" altLang="zh-CN" sz="2000" b="1" dirty="0">
              <a:solidFill>
                <a:schemeClr val="tx1"/>
              </a:solidFill>
              <a:effectLst>
                <a:outerShdw blurRad="38100" dist="38100" dir="2700000" algn="tl">
                  <a:srgbClr val="000000">
                    <a:alpha val="43137"/>
                  </a:srgbClr>
                </a:outerShdw>
              </a:effectLst>
              <a:latin typeface="宋体"/>
            </a:endParaRPr>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9952" y="2348879"/>
            <a:ext cx="4970164" cy="4379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圆角矩形标注 8"/>
          <p:cNvSpPr/>
          <p:nvPr/>
        </p:nvSpPr>
        <p:spPr>
          <a:xfrm>
            <a:off x="683568" y="4221088"/>
            <a:ext cx="3168724" cy="792212"/>
          </a:xfrm>
          <a:prstGeom prst="wedgeRoundRectCallout">
            <a:avLst>
              <a:gd name="adj1" fmla="val 37250"/>
              <a:gd name="adj2" fmla="val -88108"/>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800"/>
              </a:lnSpc>
            </a:pPr>
            <a:r>
              <a:rPr lang="zh-CN" altLang="en-US" sz="2000" b="1" dirty="0" smtClean="0">
                <a:solidFill>
                  <a:schemeClr val="tx1"/>
                </a:solidFill>
                <a:effectLst>
                  <a:outerShdw blurRad="38100" dist="38100" dir="2700000" algn="tl">
                    <a:srgbClr val="000000">
                      <a:alpha val="43137"/>
                    </a:srgbClr>
                  </a:outerShdw>
                </a:effectLst>
                <a:latin typeface="宋体"/>
              </a:rPr>
              <a:t>假设被引导程序是</a:t>
            </a:r>
            <a:endParaRPr lang="en-US" altLang="zh-CN" sz="2000" b="1" dirty="0" smtClean="0">
              <a:solidFill>
                <a:schemeClr val="tx1"/>
              </a:solidFill>
              <a:effectLst>
                <a:outerShdw blurRad="38100" dist="38100" dir="2700000" algn="tl">
                  <a:srgbClr val="000000">
                    <a:alpha val="43137"/>
                  </a:srgbClr>
                </a:outerShdw>
              </a:effectLst>
              <a:latin typeface="宋体"/>
            </a:endParaRPr>
          </a:p>
          <a:p>
            <a:pPr>
              <a:lnSpc>
                <a:spcPts val="2800"/>
              </a:lnSpc>
            </a:pPr>
            <a:r>
              <a:rPr lang="en-US" altLang="zh-CN" sz="2000" b="1" dirty="0" smtClean="0">
                <a:solidFill>
                  <a:schemeClr val="tx1"/>
                </a:solidFill>
                <a:effectLst>
                  <a:outerShdw blurRad="38100" dist="38100" dir="2700000" algn="tl">
                    <a:srgbClr val="000000">
                      <a:alpha val="43137"/>
                    </a:srgbClr>
                  </a:outerShdw>
                </a:effectLst>
                <a:latin typeface="宋体"/>
              </a:rPr>
              <a:t>dp74(hello world!)</a:t>
            </a:r>
            <a:endParaRPr lang="en-US" altLang="zh-CN" sz="2000" b="1" dirty="0">
              <a:solidFill>
                <a:schemeClr val="tx1"/>
              </a:solidFill>
              <a:effectLst>
                <a:outerShdw blurRad="38100" dist="38100" dir="2700000" algn="tl">
                  <a:srgbClr val="000000">
                    <a:alpha val="43137"/>
                  </a:srgbClr>
                </a:outerShdw>
              </a:effectLst>
              <a:latin typeface="宋体"/>
            </a:endParaRPr>
          </a:p>
        </p:txBody>
      </p:sp>
    </p:spTree>
    <p:extLst>
      <p:ext uri="{BB962C8B-B14F-4D97-AF65-F5344CB8AC3E}">
        <p14:creationId xmlns:p14="http://schemas.microsoft.com/office/powerpoint/2010/main" val="2150569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098"/>
                                        </p:tgtEl>
                                        <p:attrNameLst>
                                          <p:attrName>style.visibility</p:attrName>
                                        </p:attrNameLst>
                                      </p:cBhvr>
                                      <p:to>
                                        <p:strVal val="visible"/>
                                      </p:to>
                                    </p:set>
                                    <p:anim calcmode="lin" valueType="num">
                                      <p:cBhvr additive="base">
                                        <p:cTn id="12" dur="500" fill="hold"/>
                                        <p:tgtEl>
                                          <p:spTgt spid="4098"/>
                                        </p:tgtEl>
                                        <p:attrNameLst>
                                          <p:attrName>ppt_x</p:attrName>
                                        </p:attrNameLst>
                                      </p:cBhvr>
                                      <p:tavLst>
                                        <p:tav tm="0">
                                          <p:val>
                                            <p:strVal val="#ppt_x"/>
                                          </p:val>
                                        </p:tav>
                                        <p:tav tm="100000">
                                          <p:val>
                                            <p:strVal val="#ppt_x"/>
                                          </p:val>
                                        </p:tav>
                                      </p:tavLst>
                                    </p:anim>
                                    <p:anim calcmode="lin" valueType="num">
                                      <p:cBhvr additive="base">
                                        <p:cTn id="13"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ppt_x"/>
                                          </p:val>
                                        </p:tav>
                                        <p:tav tm="100000">
                                          <p:val>
                                            <p:strVal val="#ppt_x"/>
                                          </p:val>
                                        </p:tav>
                                      </p:tavLst>
                                    </p:anim>
                                    <p:anim calcmode="lin" valueType="num">
                                      <p:cBhvr additive="base">
                                        <p:cTn id="1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075"/>
                                        </p:tgtEl>
                                        <p:attrNameLst>
                                          <p:attrName>style.visibility</p:attrName>
                                        </p:attrNameLst>
                                      </p:cBhvr>
                                      <p:to>
                                        <p:strVal val="visible"/>
                                      </p:to>
                                    </p:set>
                                    <p:anim calcmode="lin" valueType="num">
                                      <p:cBhvr additive="base">
                                        <p:cTn id="24" dur="500" fill="hold"/>
                                        <p:tgtEl>
                                          <p:spTgt spid="3075"/>
                                        </p:tgtEl>
                                        <p:attrNameLst>
                                          <p:attrName>ppt_x</p:attrName>
                                        </p:attrNameLst>
                                      </p:cBhvr>
                                      <p:tavLst>
                                        <p:tav tm="0">
                                          <p:val>
                                            <p:strVal val="#ppt_x"/>
                                          </p:val>
                                        </p:tav>
                                        <p:tav tm="100000">
                                          <p:val>
                                            <p:strVal val="#ppt_x"/>
                                          </p:val>
                                        </p:tav>
                                      </p:tavLst>
                                    </p:anim>
                                    <p:anim calcmode="lin" valueType="num">
                                      <p:cBhvr additive="base">
                                        <p:cTn id="25" dur="500" fill="hold"/>
                                        <p:tgtEl>
                                          <p:spTgt spid="30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title"/>
          </p:nvPr>
        </p:nvSpPr>
        <p:spPr>
          <a:xfrm>
            <a:off x="539750" y="260350"/>
            <a:ext cx="8281988" cy="647700"/>
          </a:xfrm>
        </p:spPr>
        <p:txBody>
          <a:bodyPr/>
          <a:lstStyle/>
          <a:p>
            <a:pPr eaLnBrk="1" hangingPunct="1"/>
            <a:r>
              <a:rPr lang="en-US" altLang="zh-CN" b="1" dirty="0" smtClean="0">
                <a:solidFill>
                  <a:srgbClr val="0000FF"/>
                </a:solidFill>
              </a:rPr>
              <a:t>7.3.4</a:t>
            </a:r>
            <a:r>
              <a:rPr lang="zh-CN" altLang="en-US" b="1" dirty="0" smtClean="0">
                <a:solidFill>
                  <a:srgbClr val="0000FF"/>
                </a:solidFill>
              </a:rPr>
              <a:t>  引导程序设计</a:t>
            </a:r>
            <a:endParaRPr lang="zh-CN" altLang="en-US" dirty="0" smtClean="0"/>
          </a:p>
        </p:txBody>
      </p:sp>
      <p:sp>
        <p:nvSpPr>
          <p:cNvPr id="7"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a:solidFill>
                  <a:srgbClr val="0000FF"/>
                </a:solidFill>
              </a:rPr>
              <a:t>新</a:t>
            </a:r>
            <a:r>
              <a:rPr lang="zh-CN" altLang="en-US" sz="2800" b="1" dirty="0" smtClean="0">
                <a:solidFill>
                  <a:srgbClr val="0000FF"/>
                </a:solidFill>
              </a:rPr>
              <a:t>引导程序</a:t>
            </a:r>
            <a:endParaRPr lang="zh-CN" altLang="en-US" sz="2800" b="1" dirty="0">
              <a:solidFill>
                <a:srgbClr val="0000FF"/>
              </a:solidFill>
            </a:endParaRPr>
          </a:p>
        </p:txBody>
      </p:sp>
      <p:sp>
        <p:nvSpPr>
          <p:cNvPr id="8" name="矩形 7"/>
          <p:cNvSpPr/>
          <p:nvPr/>
        </p:nvSpPr>
        <p:spPr>
          <a:xfrm>
            <a:off x="539552" y="1700808"/>
            <a:ext cx="7921625" cy="1477328"/>
          </a:xfrm>
          <a:prstGeom prst="rect">
            <a:avLst/>
          </a:prstGeom>
        </p:spPr>
        <p:txBody>
          <a:bodyPr wrap="square">
            <a:spAutoFit/>
          </a:bodyPr>
          <a:lstStyle/>
          <a:p>
            <a:pPr marL="342900" indent="-342900">
              <a:lnSpc>
                <a:spcPts val="3600"/>
              </a:lnSpc>
              <a:buFont typeface="Wingdings" pitchFamily="2" charset="2"/>
              <a:buChar char="ü"/>
              <a:defRPr/>
            </a:pPr>
            <a:r>
              <a:rPr lang="zh-CN" altLang="en-US" sz="2400" b="1" dirty="0">
                <a:effectLst>
                  <a:outerShdw blurRad="38100" dist="38100" dir="2700000" algn="tl">
                    <a:srgbClr val="000000">
                      <a:alpha val="43137"/>
                    </a:srgbClr>
                  </a:outerShdw>
                </a:effectLst>
                <a:latin typeface="+mn-ea"/>
                <a:ea typeface="+mn-ea"/>
              </a:rPr>
              <a:t>生成纯二进制代码</a:t>
            </a:r>
            <a:endParaRPr lang="en-US" altLang="zh-CN" sz="2400" b="1" dirty="0">
              <a:effectLst>
                <a:outerShdw blurRad="38100" dist="38100" dir="2700000" algn="tl">
                  <a:srgbClr val="000000">
                    <a:alpha val="43137"/>
                  </a:srgbClr>
                </a:outerShdw>
              </a:effectLst>
              <a:latin typeface="+mn-ea"/>
              <a:ea typeface="+mn-ea"/>
            </a:endParaRPr>
          </a:p>
          <a:p>
            <a:pPr marL="342900" indent="-342900">
              <a:lnSpc>
                <a:spcPts val="3600"/>
              </a:lnSpc>
              <a:buFont typeface="Wingdings" pitchFamily="2" charset="2"/>
              <a:buChar char="ü"/>
              <a:defRPr/>
            </a:pPr>
            <a:r>
              <a:rPr lang="zh-CN" altLang="en-US" sz="2400" b="1" dirty="0">
                <a:effectLst>
                  <a:outerShdw blurRad="38100" dist="38100" dir="2700000" algn="tl">
                    <a:srgbClr val="000000">
                      <a:alpha val="43137"/>
                    </a:srgbClr>
                  </a:outerShdw>
                </a:effectLst>
                <a:latin typeface="+mn-ea"/>
                <a:ea typeface="+mn-ea"/>
              </a:rPr>
              <a:t>写入虚拟磁盘文件</a:t>
            </a:r>
            <a:endParaRPr lang="en-US" altLang="zh-CN" sz="2400" b="1" dirty="0">
              <a:effectLst>
                <a:outerShdw blurRad="38100" dist="38100" dir="2700000" algn="tl">
                  <a:srgbClr val="000000">
                    <a:alpha val="43137"/>
                  </a:srgbClr>
                </a:outerShdw>
              </a:effectLst>
              <a:latin typeface="+mn-ea"/>
              <a:ea typeface="+mn-ea"/>
            </a:endParaRPr>
          </a:p>
          <a:p>
            <a:pPr marL="342900" indent="-342900">
              <a:lnSpc>
                <a:spcPts val="3600"/>
              </a:lnSpc>
              <a:buFont typeface="Wingdings" pitchFamily="2" charset="2"/>
              <a:buChar char="ü"/>
              <a:defRPr/>
            </a:pPr>
            <a:r>
              <a:rPr lang="zh-CN" altLang="en-US" sz="2400" b="1" dirty="0" smtClean="0">
                <a:solidFill>
                  <a:srgbClr val="0000FF"/>
                </a:solidFill>
                <a:effectLst>
                  <a:outerShdw blurRad="38100" dist="38100" dir="2700000" algn="tl">
                    <a:srgbClr val="000000">
                      <a:alpha val="43137"/>
                    </a:srgbClr>
                  </a:outerShdw>
                </a:effectLst>
                <a:latin typeface="+mn-ea"/>
                <a:ea typeface="+mn-ea"/>
              </a:rPr>
              <a:t>启动虚拟机</a:t>
            </a:r>
            <a:endParaRPr lang="en-US" altLang="zh-CN" sz="2400" b="1" dirty="0" smtClean="0">
              <a:solidFill>
                <a:srgbClr val="0000FF"/>
              </a:solidFill>
              <a:effectLst>
                <a:outerShdw blurRad="38100" dist="38100" dir="2700000" algn="tl">
                  <a:srgbClr val="000000">
                    <a:alpha val="43137"/>
                  </a:srgbClr>
                </a:outerShdw>
              </a:effectLst>
              <a:latin typeface="+mn-ea"/>
              <a:ea typeface="+mn-ea"/>
            </a:endParaRPr>
          </a:p>
        </p:txBody>
      </p:sp>
      <p:pic>
        <p:nvPicPr>
          <p:cNvPr id="5122" name="Picture 2" descr="C:\Users\HP\Desktop\VM_AS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3" y="3356992"/>
            <a:ext cx="4572235" cy="2540131"/>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C:\Users\HP\Desktop\VM_ASM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712" y="3356744"/>
            <a:ext cx="4572235" cy="2540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8846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123"/>
                                        </p:tgtEl>
                                        <p:attrNameLst>
                                          <p:attrName>style.visibility</p:attrName>
                                        </p:attrNameLst>
                                      </p:cBhvr>
                                      <p:to>
                                        <p:strVal val="visible"/>
                                      </p:to>
                                    </p:set>
                                    <p:anim calcmode="lin" valueType="num">
                                      <p:cBhvr additive="base">
                                        <p:cTn id="12" dur="500" fill="hold"/>
                                        <p:tgtEl>
                                          <p:spTgt spid="5123"/>
                                        </p:tgtEl>
                                        <p:attrNameLst>
                                          <p:attrName>ppt_x</p:attrName>
                                        </p:attrNameLst>
                                      </p:cBhvr>
                                      <p:tavLst>
                                        <p:tav tm="0">
                                          <p:val>
                                            <p:strVal val="#ppt_x"/>
                                          </p:val>
                                        </p:tav>
                                        <p:tav tm="100000">
                                          <p:val>
                                            <p:strVal val="#ppt_x"/>
                                          </p:val>
                                        </p:tav>
                                      </p:tavLst>
                                    </p:anim>
                                    <p:anim calcmode="lin" valueType="num">
                                      <p:cBhvr additive="base">
                                        <p:cTn id="13" dur="500" fill="hold"/>
                                        <p:tgtEl>
                                          <p:spTgt spid="51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9750" y="260350"/>
            <a:ext cx="8281988" cy="647700"/>
          </a:xfrm>
        </p:spPr>
        <p:txBody>
          <a:bodyPr/>
          <a:lstStyle/>
          <a:p>
            <a:pPr eaLnBrk="1" hangingPunct="1"/>
            <a:r>
              <a:rPr lang="en-US" altLang="zh-CN" b="1" dirty="0" smtClean="0">
                <a:solidFill>
                  <a:srgbClr val="0000FF"/>
                </a:solidFill>
              </a:rPr>
              <a:t>7.2.1  PC</a:t>
            </a:r>
            <a:r>
              <a:rPr lang="zh-CN" altLang="en-US" b="1" dirty="0" smtClean="0">
                <a:solidFill>
                  <a:srgbClr val="0000FF"/>
                </a:solidFill>
              </a:rPr>
              <a:t>机启动过程</a:t>
            </a:r>
          </a:p>
        </p:txBody>
      </p:sp>
      <p:sp>
        <p:nvSpPr>
          <p:cNvPr id="5"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配置</a:t>
            </a:r>
            <a:r>
              <a:rPr lang="en-US" altLang="zh-CN" sz="2800" b="1" dirty="0" smtClean="0">
                <a:solidFill>
                  <a:srgbClr val="0000FF"/>
                </a:solidFill>
              </a:rPr>
              <a:t>BIOS</a:t>
            </a:r>
            <a:endParaRPr lang="zh-CN" altLang="en-US" sz="2800" b="1" dirty="0">
              <a:solidFill>
                <a:srgbClr val="0000FF"/>
              </a:solidFill>
            </a:endParaRPr>
          </a:p>
        </p:txBody>
      </p:sp>
      <p:sp>
        <p:nvSpPr>
          <p:cNvPr id="6" name="矩形 5"/>
          <p:cNvSpPr/>
          <p:nvPr/>
        </p:nvSpPr>
        <p:spPr>
          <a:xfrm>
            <a:off x="611187" y="1862822"/>
            <a:ext cx="7921626" cy="1477328"/>
          </a:xfrm>
          <a:prstGeom prst="rect">
            <a:avLst/>
          </a:prstGeom>
        </p:spPr>
        <p:txBody>
          <a:bodyPr wrap="square">
            <a:spAutoFit/>
          </a:bodyPr>
          <a:lstStyle/>
          <a:p>
            <a:pPr marL="342900" indent="-342900">
              <a:lnSpc>
                <a:spcPts val="3600"/>
              </a:lnSpc>
              <a:buFont typeface="Wingdings" pitchFamily="2" charset="2"/>
              <a:buChar char="ü"/>
              <a:defRPr/>
            </a:pPr>
            <a:r>
              <a:rPr lang="zh-CN" altLang="en-US" sz="2400" b="1" dirty="0" smtClean="0">
                <a:effectLst>
                  <a:outerShdw blurRad="38100" dist="38100" dir="2700000" algn="tl">
                    <a:srgbClr val="000000">
                      <a:alpha val="43137"/>
                    </a:srgbClr>
                  </a:outerShdw>
                </a:effectLst>
                <a:latin typeface="+mn-ea"/>
                <a:ea typeface="+mn-ea"/>
              </a:rPr>
              <a:t>获取机器系统的基本配置信息</a:t>
            </a:r>
            <a:endParaRPr lang="en-US" altLang="zh-CN" sz="2400" b="1" dirty="0" smtClean="0">
              <a:effectLst>
                <a:outerShdw blurRad="38100" dist="38100" dir="2700000" algn="tl">
                  <a:srgbClr val="000000">
                    <a:alpha val="43137"/>
                  </a:srgbClr>
                </a:outerShdw>
              </a:effectLst>
              <a:latin typeface="+mn-ea"/>
              <a:ea typeface="+mn-ea"/>
            </a:endParaRPr>
          </a:p>
          <a:p>
            <a:pPr marL="342900" indent="-342900">
              <a:lnSpc>
                <a:spcPts val="3600"/>
              </a:lnSpc>
              <a:buFont typeface="Wingdings" pitchFamily="2" charset="2"/>
              <a:buChar char="ü"/>
              <a:defRPr/>
            </a:pPr>
            <a:r>
              <a:rPr lang="zh-CN" altLang="en-US" sz="2400" b="1" dirty="0" smtClean="0">
                <a:effectLst>
                  <a:outerShdw blurRad="38100" dist="38100" dir="2700000" algn="tl">
                    <a:srgbClr val="000000">
                      <a:alpha val="43137"/>
                    </a:srgbClr>
                  </a:outerShdw>
                </a:effectLst>
                <a:latin typeface="+mn-ea"/>
                <a:ea typeface="+mn-ea"/>
              </a:rPr>
              <a:t>获取相关</a:t>
            </a:r>
            <a:r>
              <a:rPr lang="zh-CN" altLang="en-US" sz="2400" b="1" dirty="0">
                <a:effectLst>
                  <a:outerShdw blurRad="38100" dist="38100" dir="2700000" algn="tl">
                    <a:srgbClr val="000000">
                      <a:alpha val="43137"/>
                    </a:srgbClr>
                  </a:outerShdw>
                </a:effectLst>
                <a:latin typeface="+mn-ea"/>
                <a:ea typeface="+mn-ea"/>
              </a:rPr>
              <a:t>设备</a:t>
            </a:r>
            <a:r>
              <a:rPr lang="zh-CN" altLang="en-US" sz="2400" b="1" dirty="0" smtClean="0">
                <a:effectLst>
                  <a:outerShdw blurRad="38100" dist="38100" dir="2700000" algn="tl">
                    <a:srgbClr val="000000">
                      <a:alpha val="43137"/>
                    </a:srgbClr>
                  </a:outerShdw>
                </a:effectLst>
                <a:latin typeface="+mn-ea"/>
                <a:ea typeface="+mn-ea"/>
              </a:rPr>
              <a:t>的</a:t>
            </a:r>
            <a:r>
              <a:rPr lang="en-US" altLang="zh-CN" sz="2400" b="1" dirty="0" smtClean="0">
                <a:solidFill>
                  <a:srgbClr val="0000FF"/>
                </a:solidFill>
                <a:effectLst>
                  <a:outerShdw blurRad="38100" dist="38100" dir="2700000" algn="tl">
                    <a:srgbClr val="000000">
                      <a:alpha val="43137"/>
                    </a:srgbClr>
                  </a:outerShdw>
                </a:effectLst>
                <a:latin typeface="+mn-ea"/>
                <a:ea typeface="+mn-ea"/>
              </a:rPr>
              <a:t>I/O</a:t>
            </a:r>
            <a:r>
              <a:rPr lang="zh-CN" altLang="en-US" sz="2400" b="1" dirty="0" smtClean="0">
                <a:solidFill>
                  <a:srgbClr val="0000FF"/>
                </a:solidFill>
                <a:effectLst>
                  <a:outerShdw blurRad="38100" dist="38100" dir="2700000" algn="tl">
                    <a:srgbClr val="000000">
                      <a:alpha val="43137"/>
                    </a:srgbClr>
                  </a:outerShdw>
                </a:effectLst>
                <a:latin typeface="+mn-ea"/>
                <a:ea typeface="+mn-ea"/>
              </a:rPr>
              <a:t>端口地址</a:t>
            </a:r>
            <a:r>
              <a:rPr lang="zh-CN" altLang="en-US" sz="2400" b="1" dirty="0" smtClean="0">
                <a:effectLst>
                  <a:outerShdw blurRad="38100" dist="38100" dir="2700000" algn="tl">
                    <a:srgbClr val="000000">
                      <a:alpha val="43137"/>
                    </a:srgbClr>
                  </a:outerShdw>
                </a:effectLst>
                <a:latin typeface="+mn-ea"/>
                <a:ea typeface="+mn-ea"/>
              </a:rPr>
              <a:t>和参数等</a:t>
            </a:r>
            <a:endParaRPr lang="en-US" altLang="zh-CN" sz="2400" b="1" dirty="0">
              <a:effectLst>
                <a:outerShdw blurRad="38100" dist="38100" dir="2700000" algn="tl">
                  <a:srgbClr val="000000">
                    <a:alpha val="43137"/>
                  </a:srgbClr>
                </a:outerShdw>
              </a:effectLst>
              <a:latin typeface="+mn-ea"/>
              <a:ea typeface="+mn-ea"/>
            </a:endParaRPr>
          </a:p>
          <a:p>
            <a:pPr marL="342900" indent="-342900">
              <a:lnSpc>
                <a:spcPts val="3600"/>
              </a:lnSpc>
              <a:buFont typeface="Wingdings" pitchFamily="2" charset="2"/>
              <a:buChar char="ü"/>
              <a:defRPr/>
            </a:pPr>
            <a:r>
              <a:rPr lang="zh-CN" altLang="en-US" sz="2400" b="1" dirty="0" smtClean="0">
                <a:effectLst>
                  <a:outerShdw blurRad="38100" dist="38100" dir="2700000" algn="tl">
                    <a:srgbClr val="000000">
                      <a:alpha val="43137"/>
                    </a:srgbClr>
                  </a:outerShdw>
                </a:effectLst>
                <a:latin typeface="+mn-ea"/>
                <a:ea typeface="+mn-ea"/>
              </a:rPr>
              <a:t>设置相关设备的</a:t>
            </a:r>
            <a:r>
              <a:rPr lang="en-US" altLang="zh-CN" sz="2400" b="1" dirty="0" smtClean="0">
                <a:effectLst>
                  <a:outerShdw blurRad="38100" dist="38100" dir="2700000" algn="tl">
                    <a:srgbClr val="000000">
                      <a:alpha val="43137"/>
                    </a:srgbClr>
                  </a:outerShdw>
                </a:effectLst>
                <a:latin typeface="+mn-ea"/>
                <a:ea typeface="+mn-ea"/>
              </a:rPr>
              <a:t>I/O</a:t>
            </a:r>
            <a:r>
              <a:rPr lang="zh-CN" altLang="en-US" sz="2400" b="1" dirty="0" smtClean="0">
                <a:effectLst>
                  <a:outerShdw blurRad="38100" dist="38100" dir="2700000" algn="tl">
                    <a:srgbClr val="000000">
                      <a:alpha val="43137"/>
                    </a:srgbClr>
                  </a:outerShdw>
                </a:effectLst>
                <a:latin typeface="+mn-ea"/>
                <a:ea typeface="+mn-ea"/>
              </a:rPr>
              <a:t>程序入口点（</a:t>
            </a:r>
            <a:r>
              <a:rPr lang="zh-CN" altLang="en-US" sz="2400" b="1" dirty="0" smtClean="0">
                <a:solidFill>
                  <a:srgbClr val="0000FF"/>
                </a:solidFill>
                <a:effectLst>
                  <a:outerShdw blurRad="38100" dist="38100" dir="2700000" algn="tl">
                    <a:srgbClr val="000000">
                      <a:alpha val="43137"/>
                    </a:srgbClr>
                  </a:outerShdw>
                </a:effectLst>
                <a:latin typeface="+mn-ea"/>
                <a:ea typeface="+mn-ea"/>
              </a:rPr>
              <a:t>中断向量</a:t>
            </a:r>
            <a:r>
              <a:rPr lang="zh-CN" altLang="en-US" sz="2400" b="1" dirty="0" smtClean="0">
                <a:effectLst>
                  <a:outerShdw blurRad="38100" dist="38100" dir="2700000" algn="tl">
                    <a:srgbClr val="000000">
                      <a:alpha val="43137"/>
                    </a:srgbClr>
                  </a:outerShdw>
                </a:effectLst>
                <a:latin typeface="+mn-ea"/>
                <a:ea typeface="+mn-ea"/>
              </a:rPr>
              <a:t>）</a:t>
            </a:r>
            <a:endParaRPr lang="en-US" altLang="zh-CN" sz="2400" b="1" dirty="0">
              <a:effectLst>
                <a:outerShdw blurRad="38100" dist="38100" dir="2700000" algn="tl">
                  <a:srgbClr val="000000">
                    <a:alpha val="43137"/>
                  </a:srgbClr>
                </a:outerShdw>
              </a:effectLst>
              <a:latin typeface="+mn-ea"/>
              <a:ea typeface="+mn-ea"/>
            </a:endParaRPr>
          </a:p>
        </p:txBody>
      </p:sp>
      <p:sp>
        <p:nvSpPr>
          <p:cNvPr id="9" name="圆角矩形标注 8"/>
          <p:cNvSpPr/>
          <p:nvPr/>
        </p:nvSpPr>
        <p:spPr>
          <a:xfrm>
            <a:off x="1547664" y="3802403"/>
            <a:ext cx="5400600" cy="864095"/>
          </a:xfrm>
          <a:prstGeom prst="wedgeRoundRectCallout">
            <a:avLst>
              <a:gd name="adj1" fmla="val 9160"/>
              <a:gd name="adj2" fmla="val -75093"/>
              <a:gd name="adj3" fmla="val 16667"/>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smtClean="0">
                <a:solidFill>
                  <a:srgbClr val="0000FF"/>
                </a:solidFill>
                <a:effectLst>
                  <a:outerShdw blurRad="38100" dist="38100" dir="2700000" algn="tl">
                    <a:srgbClr val="000000">
                      <a:alpha val="43137"/>
                    </a:srgbClr>
                  </a:outerShdw>
                </a:effectLst>
              </a:rPr>
              <a:t>在加电自检过程中进行</a:t>
            </a:r>
            <a:endParaRPr lang="zh-CN" altLang="en-US" sz="2000" b="1" dirty="0">
              <a:solidFill>
                <a:srgbClr val="0000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30632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9750" y="260350"/>
            <a:ext cx="8281988" cy="647700"/>
          </a:xfrm>
        </p:spPr>
        <p:txBody>
          <a:bodyPr/>
          <a:lstStyle/>
          <a:p>
            <a:pPr eaLnBrk="1" hangingPunct="1"/>
            <a:r>
              <a:rPr lang="en-US" altLang="zh-CN" b="1" dirty="0" smtClean="0">
                <a:solidFill>
                  <a:srgbClr val="0000FF"/>
                </a:solidFill>
              </a:rPr>
              <a:t>7.2.1  PC</a:t>
            </a:r>
            <a:r>
              <a:rPr lang="zh-CN" altLang="en-US" b="1" dirty="0" smtClean="0">
                <a:solidFill>
                  <a:srgbClr val="0000FF"/>
                </a:solidFill>
              </a:rPr>
              <a:t>机启动过程</a:t>
            </a:r>
          </a:p>
        </p:txBody>
      </p:sp>
      <p:sp>
        <p:nvSpPr>
          <p:cNvPr id="5"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引导操作系统</a:t>
            </a:r>
            <a:endParaRPr lang="zh-CN" altLang="en-US" sz="2800" b="1" dirty="0">
              <a:solidFill>
                <a:srgbClr val="0000FF"/>
              </a:solidFill>
            </a:endParaRPr>
          </a:p>
        </p:txBody>
      </p:sp>
      <p:sp>
        <p:nvSpPr>
          <p:cNvPr id="6" name="矩形 5"/>
          <p:cNvSpPr/>
          <p:nvPr/>
        </p:nvSpPr>
        <p:spPr>
          <a:xfrm>
            <a:off x="611187" y="1862822"/>
            <a:ext cx="7921626" cy="1477328"/>
          </a:xfrm>
          <a:prstGeom prst="rect">
            <a:avLst/>
          </a:prstGeom>
        </p:spPr>
        <p:txBody>
          <a:bodyPr wrap="square">
            <a:spAutoFit/>
          </a:bodyPr>
          <a:lstStyle/>
          <a:p>
            <a:pPr marL="342900" indent="-342900">
              <a:lnSpc>
                <a:spcPts val="3600"/>
              </a:lnSpc>
              <a:buFont typeface="Wingdings" pitchFamily="2" charset="2"/>
              <a:buChar char="ü"/>
              <a:defRPr/>
            </a:pPr>
            <a:r>
              <a:rPr lang="zh-CN" altLang="en-US" sz="2400" b="1" dirty="0" smtClean="0">
                <a:effectLst>
                  <a:outerShdw blurRad="38100" dist="38100" dir="2700000" algn="tl">
                    <a:srgbClr val="000000">
                      <a:alpha val="43137"/>
                    </a:srgbClr>
                  </a:outerShdw>
                </a:effectLst>
                <a:latin typeface="+mn-ea"/>
                <a:ea typeface="+mn-ea"/>
              </a:rPr>
              <a:t>按照“启动顺序”，读取主引导记录（</a:t>
            </a:r>
            <a:r>
              <a:rPr lang="en-US" altLang="zh-CN" sz="2400" b="1" dirty="0" smtClean="0">
                <a:effectLst>
                  <a:outerShdw blurRad="38100" dist="38100" dir="2700000" algn="tl">
                    <a:srgbClr val="000000">
                      <a:alpha val="43137"/>
                    </a:srgbClr>
                  </a:outerShdw>
                </a:effectLst>
                <a:latin typeface="+mn-ea"/>
                <a:ea typeface="+mn-ea"/>
              </a:rPr>
              <a:t>MBR</a:t>
            </a:r>
            <a:r>
              <a:rPr lang="zh-CN" altLang="en-US" sz="2400" b="1" dirty="0" smtClean="0">
                <a:effectLst>
                  <a:outerShdw blurRad="38100" dist="38100" dir="2700000" algn="tl">
                    <a:srgbClr val="000000">
                      <a:alpha val="43137"/>
                    </a:srgbClr>
                  </a:outerShdw>
                </a:effectLst>
                <a:latin typeface="+mn-ea"/>
                <a:ea typeface="+mn-ea"/>
              </a:rPr>
              <a:t>）</a:t>
            </a:r>
            <a:endParaRPr lang="en-US" altLang="zh-CN" sz="2400" b="1" dirty="0">
              <a:effectLst>
                <a:outerShdw blurRad="38100" dist="38100" dir="2700000" algn="tl">
                  <a:srgbClr val="000000">
                    <a:alpha val="43137"/>
                  </a:srgbClr>
                </a:outerShdw>
              </a:effectLst>
              <a:latin typeface="+mn-ea"/>
              <a:ea typeface="+mn-ea"/>
            </a:endParaRPr>
          </a:p>
          <a:p>
            <a:pPr marL="800100" lvl="1" indent="-342900">
              <a:lnSpc>
                <a:spcPts val="3600"/>
              </a:lnSpc>
              <a:buFont typeface="Arial" pitchFamily="34" charset="0"/>
              <a:buChar char="•"/>
              <a:defRPr/>
            </a:pPr>
            <a:r>
              <a:rPr lang="zh-CN" altLang="en-US" sz="2400" b="1" dirty="0" smtClean="0">
                <a:effectLst>
                  <a:outerShdw blurRad="38100" dist="38100" dir="2700000" algn="tl">
                    <a:srgbClr val="000000">
                      <a:alpha val="43137"/>
                    </a:srgbClr>
                  </a:outerShdw>
                </a:effectLst>
                <a:latin typeface="+mn-ea"/>
                <a:ea typeface="+mn-ea"/>
              </a:rPr>
              <a:t>读取主引导记录到内存</a:t>
            </a:r>
            <a:r>
              <a:rPr lang="en-US" altLang="zh-CN" sz="2400" b="1" dirty="0" smtClean="0">
                <a:effectLst>
                  <a:outerShdw blurRad="38100" dist="38100" dir="2700000" algn="tl">
                    <a:srgbClr val="000000">
                      <a:alpha val="43137"/>
                    </a:srgbClr>
                  </a:outerShdw>
                </a:effectLst>
                <a:latin typeface="+mn-ea"/>
                <a:ea typeface="+mn-ea"/>
              </a:rPr>
              <a:t>0000:7C00</a:t>
            </a:r>
            <a:r>
              <a:rPr lang="zh-CN" altLang="en-US" sz="2400" b="1" dirty="0" smtClean="0">
                <a:effectLst>
                  <a:outerShdw blurRad="38100" dist="38100" dir="2700000" algn="tl">
                    <a:srgbClr val="000000">
                      <a:alpha val="43137"/>
                    </a:srgbClr>
                  </a:outerShdw>
                </a:effectLst>
                <a:latin typeface="+mn-ea"/>
                <a:ea typeface="+mn-ea"/>
              </a:rPr>
              <a:t>开始处</a:t>
            </a:r>
            <a:endParaRPr lang="en-US" altLang="zh-CN" sz="2400" b="1" dirty="0" smtClean="0">
              <a:effectLst>
                <a:outerShdw blurRad="38100" dist="38100" dir="2700000" algn="tl">
                  <a:srgbClr val="000000">
                    <a:alpha val="43137"/>
                  </a:srgbClr>
                </a:outerShdw>
              </a:effectLst>
              <a:latin typeface="+mn-ea"/>
              <a:ea typeface="+mn-ea"/>
            </a:endParaRPr>
          </a:p>
          <a:p>
            <a:pPr marL="800100" lvl="1" indent="-342900">
              <a:lnSpc>
                <a:spcPts val="3600"/>
              </a:lnSpc>
              <a:buFont typeface="Arial" pitchFamily="34" charset="0"/>
              <a:buChar char="•"/>
              <a:defRPr/>
            </a:pPr>
            <a:r>
              <a:rPr lang="zh-CN" altLang="en-US" sz="2400" b="1" dirty="0" smtClean="0">
                <a:effectLst>
                  <a:outerShdw blurRad="38100" dist="38100" dir="2700000" algn="tl">
                    <a:srgbClr val="000000">
                      <a:alpha val="43137"/>
                    </a:srgbClr>
                  </a:outerShdw>
                </a:effectLst>
                <a:latin typeface="+mn-ea"/>
                <a:ea typeface="+mn-ea"/>
              </a:rPr>
              <a:t>转</a:t>
            </a:r>
            <a:r>
              <a:rPr lang="en-US" altLang="zh-CN" sz="2400" b="1" dirty="0" smtClean="0">
                <a:solidFill>
                  <a:srgbClr val="FF0000"/>
                </a:solidFill>
                <a:effectLst>
                  <a:outerShdw blurRad="38100" dist="38100" dir="2700000" algn="tl">
                    <a:srgbClr val="000000">
                      <a:alpha val="43137"/>
                    </a:srgbClr>
                  </a:outerShdw>
                </a:effectLst>
                <a:latin typeface="+mn-ea"/>
                <a:ea typeface="+mn-ea"/>
              </a:rPr>
              <a:t>0000:7C00</a:t>
            </a:r>
            <a:r>
              <a:rPr lang="zh-CN" altLang="en-US" sz="2400" b="1" dirty="0" smtClean="0">
                <a:effectLst>
                  <a:outerShdw blurRad="38100" dist="38100" dir="2700000" algn="tl">
                    <a:srgbClr val="000000">
                      <a:alpha val="43137"/>
                    </a:srgbClr>
                  </a:outerShdw>
                </a:effectLst>
                <a:latin typeface="+mn-ea"/>
                <a:ea typeface="+mn-ea"/>
              </a:rPr>
              <a:t>处执行</a:t>
            </a:r>
            <a:endParaRPr lang="en-US" altLang="zh-CN" sz="2400" b="1" dirty="0" smtClean="0">
              <a:effectLst>
                <a:outerShdw blurRad="38100" dist="38100" dir="2700000" algn="tl">
                  <a:srgbClr val="000000">
                    <a:alpha val="43137"/>
                  </a:srgbClr>
                </a:outerShdw>
              </a:effectLst>
              <a:latin typeface="+mn-ea"/>
              <a:ea typeface="+mn-ea"/>
            </a:endParaRPr>
          </a:p>
        </p:txBody>
      </p:sp>
      <p:sp>
        <p:nvSpPr>
          <p:cNvPr id="9" name="圆角矩形标注 8"/>
          <p:cNvSpPr/>
          <p:nvPr/>
        </p:nvSpPr>
        <p:spPr>
          <a:xfrm>
            <a:off x="827584" y="3905962"/>
            <a:ext cx="5400600" cy="1323238"/>
          </a:xfrm>
          <a:prstGeom prst="wedgeRoundRectCallout">
            <a:avLst>
              <a:gd name="adj1" fmla="val 9160"/>
              <a:gd name="adj2" fmla="val -75093"/>
              <a:gd name="adj3" fmla="val 16667"/>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smtClean="0">
                <a:solidFill>
                  <a:srgbClr val="0000FF"/>
                </a:solidFill>
                <a:effectLst>
                  <a:outerShdw blurRad="38100" dist="38100" dir="2700000" algn="tl">
                    <a:srgbClr val="000000">
                      <a:alpha val="43137"/>
                    </a:srgbClr>
                  </a:outerShdw>
                </a:effectLst>
              </a:rPr>
              <a:t>用户应该可以事先设定启动顺序</a:t>
            </a:r>
            <a:endParaRPr lang="en-US" altLang="zh-CN" sz="2000" b="1" dirty="0" smtClean="0">
              <a:solidFill>
                <a:srgbClr val="0000FF"/>
              </a:solidFill>
              <a:effectLst>
                <a:outerShdw blurRad="38100" dist="38100" dir="2700000" algn="tl">
                  <a:srgbClr val="000000">
                    <a:alpha val="43137"/>
                  </a:srgbClr>
                </a:outerShdw>
              </a:effectLst>
            </a:endParaRPr>
          </a:p>
          <a:p>
            <a:r>
              <a:rPr lang="zh-CN" altLang="en-US" sz="2000" b="1" dirty="0" smtClean="0">
                <a:solidFill>
                  <a:srgbClr val="0000FF"/>
                </a:solidFill>
                <a:effectLst>
                  <a:outerShdw blurRad="38100" dist="38100" dir="2700000" algn="tl">
                    <a:srgbClr val="000000">
                      <a:alpha val="43137"/>
                    </a:srgbClr>
                  </a:outerShdw>
                </a:effectLst>
              </a:rPr>
              <a:t>例如：硬盘、光驱、</a:t>
            </a:r>
            <a:r>
              <a:rPr lang="en-US" altLang="zh-CN" sz="2000" b="1" dirty="0" smtClean="0">
                <a:solidFill>
                  <a:srgbClr val="0000FF"/>
                </a:solidFill>
                <a:effectLst>
                  <a:outerShdw blurRad="38100" dist="38100" dir="2700000" algn="tl">
                    <a:srgbClr val="000000">
                      <a:alpha val="43137"/>
                    </a:srgbClr>
                  </a:outerShdw>
                </a:effectLst>
              </a:rPr>
              <a:t>U</a:t>
            </a:r>
            <a:r>
              <a:rPr lang="zh-CN" altLang="en-US" sz="2000" b="1" dirty="0" smtClean="0">
                <a:solidFill>
                  <a:srgbClr val="0000FF"/>
                </a:solidFill>
                <a:effectLst>
                  <a:outerShdw blurRad="38100" dist="38100" dir="2700000" algn="tl">
                    <a:srgbClr val="000000">
                      <a:alpha val="43137"/>
                    </a:srgbClr>
                  </a:outerShdw>
                </a:effectLst>
              </a:rPr>
              <a:t>盘</a:t>
            </a:r>
            <a:endParaRPr lang="en-US" altLang="zh-CN" sz="2000" b="1" dirty="0" smtClean="0">
              <a:solidFill>
                <a:srgbClr val="0000FF"/>
              </a:solidFill>
              <a:effectLst>
                <a:outerShdw blurRad="38100" dist="38100" dir="2700000" algn="tl">
                  <a:srgbClr val="000000">
                    <a:alpha val="43137"/>
                  </a:srgbClr>
                </a:outerShdw>
              </a:effectLst>
            </a:endParaRPr>
          </a:p>
          <a:p>
            <a:r>
              <a:rPr lang="zh-CN" altLang="en-US" sz="2000" b="1" dirty="0">
                <a:solidFill>
                  <a:srgbClr val="0000FF"/>
                </a:solidFill>
                <a:effectLst>
                  <a:outerShdw blurRad="38100" dist="38100" dir="2700000" algn="tl">
                    <a:srgbClr val="000000">
                      <a:alpha val="43137"/>
                    </a:srgbClr>
                  </a:outerShdw>
                </a:effectLst>
              </a:rPr>
              <a:t>又</a:t>
            </a:r>
            <a:r>
              <a:rPr lang="zh-CN" altLang="en-US" sz="2000" b="1" dirty="0" smtClean="0">
                <a:solidFill>
                  <a:srgbClr val="0000FF"/>
                </a:solidFill>
                <a:effectLst>
                  <a:outerShdw blurRad="38100" dist="38100" dir="2700000" algn="tl">
                    <a:srgbClr val="000000">
                      <a:alpha val="43137"/>
                    </a:srgbClr>
                  </a:outerShdw>
                </a:effectLst>
              </a:rPr>
              <a:t>如：</a:t>
            </a:r>
            <a:r>
              <a:rPr lang="en-US" altLang="zh-CN" sz="2000" b="1" dirty="0" smtClean="0">
                <a:solidFill>
                  <a:srgbClr val="0000FF"/>
                </a:solidFill>
                <a:effectLst>
                  <a:outerShdw blurRad="38100" dist="38100" dir="2700000" algn="tl">
                    <a:srgbClr val="000000">
                      <a:alpha val="43137"/>
                    </a:srgbClr>
                  </a:outerShdw>
                </a:effectLst>
              </a:rPr>
              <a:t>U</a:t>
            </a:r>
            <a:r>
              <a:rPr lang="zh-CN" altLang="en-US" sz="2000" b="1" dirty="0" smtClean="0">
                <a:solidFill>
                  <a:srgbClr val="0000FF"/>
                </a:solidFill>
                <a:effectLst>
                  <a:outerShdw blurRad="38100" dist="38100" dir="2700000" algn="tl">
                    <a:srgbClr val="000000">
                      <a:alpha val="43137"/>
                    </a:srgbClr>
                  </a:outerShdw>
                </a:effectLst>
              </a:rPr>
              <a:t>盘、</a:t>
            </a:r>
            <a:r>
              <a:rPr lang="zh-CN" altLang="en-US" sz="2000" b="1" dirty="0">
                <a:solidFill>
                  <a:srgbClr val="0000FF"/>
                </a:solidFill>
                <a:effectLst>
                  <a:outerShdw blurRad="38100" dist="38100" dir="2700000" algn="tl">
                    <a:srgbClr val="000000">
                      <a:alpha val="43137"/>
                    </a:srgbClr>
                  </a:outerShdw>
                </a:effectLst>
              </a:rPr>
              <a:t>硬盘</a:t>
            </a:r>
          </a:p>
        </p:txBody>
      </p:sp>
    </p:spTree>
    <p:extLst>
      <p:ext uri="{BB962C8B-B14F-4D97-AF65-F5344CB8AC3E}">
        <p14:creationId xmlns:p14="http://schemas.microsoft.com/office/powerpoint/2010/main" val="38407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9750" y="260350"/>
            <a:ext cx="8281988" cy="647700"/>
          </a:xfrm>
        </p:spPr>
        <p:txBody>
          <a:bodyPr/>
          <a:lstStyle/>
          <a:p>
            <a:pPr eaLnBrk="1" hangingPunct="1"/>
            <a:r>
              <a:rPr lang="en-US" altLang="zh-CN" b="1" dirty="0" smtClean="0">
                <a:solidFill>
                  <a:srgbClr val="0000FF"/>
                </a:solidFill>
              </a:rPr>
              <a:t>7.2.2  </a:t>
            </a:r>
            <a:r>
              <a:rPr lang="zh-CN" altLang="en-US" b="1" dirty="0" smtClean="0">
                <a:solidFill>
                  <a:srgbClr val="0000FF"/>
                </a:solidFill>
              </a:rPr>
              <a:t>磁盘</a:t>
            </a:r>
            <a:r>
              <a:rPr lang="en-US" altLang="zh-CN" b="1" dirty="0" smtClean="0">
                <a:solidFill>
                  <a:srgbClr val="0000FF"/>
                </a:solidFill>
              </a:rPr>
              <a:t>I/O</a:t>
            </a:r>
            <a:endParaRPr lang="zh-CN" altLang="en-US" b="1" dirty="0" smtClean="0">
              <a:solidFill>
                <a:srgbClr val="0000FF"/>
              </a:solidFill>
            </a:endParaRPr>
          </a:p>
        </p:txBody>
      </p:sp>
      <p:sp>
        <p:nvSpPr>
          <p:cNvPr id="5"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磁盘</a:t>
            </a:r>
            <a:endParaRPr lang="zh-CN" altLang="en-US" sz="2800" b="1" dirty="0">
              <a:solidFill>
                <a:srgbClr val="0000FF"/>
              </a:solidFill>
            </a:endParaRPr>
          </a:p>
        </p:txBody>
      </p:sp>
      <p:sp>
        <p:nvSpPr>
          <p:cNvPr id="6" name="矩形 5"/>
          <p:cNvSpPr/>
          <p:nvPr/>
        </p:nvSpPr>
        <p:spPr>
          <a:xfrm>
            <a:off x="611187" y="1700808"/>
            <a:ext cx="7921626" cy="3323987"/>
          </a:xfrm>
          <a:prstGeom prst="rect">
            <a:avLst/>
          </a:prstGeom>
        </p:spPr>
        <p:txBody>
          <a:bodyPr wrap="square">
            <a:spAutoFit/>
          </a:bodyPr>
          <a:lstStyle/>
          <a:p>
            <a:pPr marL="342900" indent="-342900">
              <a:lnSpc>
                <a:spcPts val="3600"/>
              </a:lnSpc>
              <a:buFont typeface="Wingdings" pitchFamily="2" charset="2"/>
              <a:buChar char="ü"/>
              <a:defRPr/>
            </a:pPr>
            <a:r>
              <a:rPr lang="zh-CN" altLang="en-US" sz="2400" b="1" dirty="0" smtClean="0">
                <a:solidFill>
                  <a:srgbClr val="0000FF"/>
                </a:solidFill>
                <a:effectLst>
                  <a:outerShdw blurRad="38100" dist="38100" dir="2700000" algn="tl">
                    <a:srgbClr val="000000">
                      <a:alpha val="43137"/>
                    </a:srgbClr>
                  </a:outerShdw>
                </a:effectLst>
                <a:latin typeface="+mn-ea"/>
                <a:ea typeface="+mn-ea"/>
              </a:rPr>
              <a:t>磁盘</a:t>
            </a:r>
            <a:r>
              <a:rPr lang="zh-CN" altLang="en-US" sz="2400" b="1" dirty="0" smtClean="0">
                <a:effectLst>
                  <a:outerShdw blurRad="38100" dist="38100" dir="2700000" algn="tl">
                    <a:srgbClr val="000000">
                      <a:alpha val="43137"/>
                    </a:srgbClr>
                  </a:outerShdw>
                </a:effectLst>
                <a:latin typeface="+mn-ea"/>
                <a:ea typeface="+mn-ea"/>
              </a:rPr>
              <a:t>是计算机系统中重要的外部存储设备。与内部存储器相比，它容量大，但存取速度慢。</a:t>
            </a:r>
            <a:endParaRPr lang="en-US" altLang="zh-CN" sz="2400" b="1" dirty="0" smtClean="0">
              <a:effectLst>
                <a:outerShdw blurRad="38100" dist="38100" dir="2700000" algn="tl">
                  <a:srgbClr val="000000">
                    <a:alpha val="43137"/>
                  </a:srgbClr>
                </a:outerShdw>
              </a:effectLst>
              <a:latin typeface="+mn-ea"/>
              <a:ea typeface="+mn-ea"/>
            </a:endParaRPr>
          </a:p>
          <a:p>
            <a:pPr marL="342900" indent="-342900">
              <a:lnSpc>
                <a:spcPts val="3600"/>
              </a:lnSpc>
              <a:buFont typeface="Wingdings" pitchFamily="2" charset="2"/>
              <a:buChar char="ü"/>
              <a:defRPr/>
            </a:pPr>
            <a:r>
              <a:rPr lang="zh-CN" altLang="en-US" sz="2400" b="1" dirty="0" smtClean="0">
                <a:effectLst>
                  <a:outerShdw blurRad="38100" dist="38100" dir="2700000" algn="tl">
                    <a:srgbClr val="000000">
                      <a:alpha val="43137"/>
                    </a:srgbClr>
                  </a:outerShdw>
                </a:effectLst>
                <a:latin typeface="+mn-ea"/>
                <a:ea typeface="+mn-ea"/>
              </a:rPr>
              <a:t>现在只使用硬磁盘（硬盘），软磁盘几乎没有了。</a:t>
            </a:r>
            <a:endParaRPr lang="en-US" altLang="zh-CN" sz="2400" b="1" dirty="0" smtClean="0">
              <a:effectLst>
                <a:outerShdw blurRad="38100" dist="38100" dir="2700000" algn="tl">
                  <a:srgbClr val="000000">
                    <a:alpha val="43137"/>
                  </a:srgbClr>
                </a:outerShdw>
              </a:effectLst>
              <a:latin typeface="+mn-ea"/>
              <a:ea typeface="+mn-ea"/>
            </a:endParaRPr>
          </a:p>
          <a:p>
            <a:pPr marL="342900" indent="-342900">
              <a:lnSpc>
                <a:spcPts val="3600"/>
              </a:lnSpc>
              <a:buFont typeface="Wingdings" pitchFamily="2" charset="2"/>
              <a:buChar char="ü"/>
              <a:defRPr/>
            </a:pPr>
            <a:r>
              <a:rPr lang="zh-CN" altLang="en-US" sz="2400" b="1" dirty="0" smtClean="0">
                <a:effectLst>
                  <a:outerShdw blurRad="38100" dist="38100" dir="2700000" algn="tl">
                    <a:srgbClr val="000000">
                      <a:alpha val="43137"/>
                    </a:srgbClr>
                  </a:outerShdw>
                </a:effectLst>
                <a:latin typeface="+mn-ea"/>
                <a:ea typeface="+mn-ea"/>
              </a:rPr>
              <a:t>现在硬盘又可分为</a:t>
            </a:r>
            <a:r>
              <a:rPr lang="zh-CN" altLang="en-US" sz="2400" b="1" dirty="0">
                <a:effectLst>
                  <a:outerShdw blurRad="38100" dist="38100" dir="2700000" algn="tl">
                    <a:srgbClr val="000000">
                      <a:alpha val="43137"/>
                    </a:srgbClr>
                  </a:outerShdw>
                </a:effectLst>
                <a:latin typeface="+mn-ea"/>
                <a:ea typeface="+mn-ea"/>
              </a:rPr>
              <a:t>机械硬盘（</a:t>
            </a:r>
            <a:r>
              <a:rPr lang="en-US" altLang="zh-CN" sz="2400" b="1" dirty="0">
                <a:effectLst>
                  <a:outerShdw blurRad="38100" dist="38100" dir="2700000" algn="tl">
                    <a:srgbClr val="000000">
                      <a:alpha val="43137"/>
                    </a:srgbClr>
                  </a:outerShdw>
                </a:effectLst>
                <a:latin typeface="+mn-ea"/>
                <a:ea typeface="+mn-ea"/>
              </a:rPr>
              <a:t>HDD </a:t>
            </a:r>
            <a:r>
              <a:rPr lang="zh-CN" altLang="en-US" sz="2400" b="1" dirty="0">
                <a:effectLst>
                  <a:outerShdw blurRad="38100" dist="38100" dir="2700000" algn="tl">
                    <a:srgbClr val="000000">
                      <a:alpha val="43137"/>
                    </a:srgbClr>
                  </a:outerShdw>
                </a:effectLst>
                <a:latin typeface="+mn-ea"/>
                <a:ea typeface="+mn-ea"/>
              </a:rPr>
              <a:t>传统硬盘）</a:t>
            </a:r>
            <a:r>
              <a:rPr lang="zh-CN" altLang="en-US" sz="2400" b="1" dirty="0" smtClean="0">
                <a:effectLst>
                  <a:outerShdw blurRad="38100" dist="38100" dir="2700000" algn="tl">
                    <a:srgbClr val="000000">
                      <a:alpha val="43137"/>
                    </a:srgbClr>
                  </a:outerShdw>
                </a:effectLst>
                <a:latin typeface="+mn-ea"/>
                <a:ea typeface="+mn-ea"/>
              </a:rPr>
              <a:t>、固态</a:t>
            </a:r>
            <a:r>
              <a:rPr lang="zh-CN" altLang="en-US" sz="2400" b="1" dirty="0">
                <a:effectLst>
                  <a:outerShdw blurRad="38100" dist="38100" dir="2700000" algn="tl">
                    <a:srgbClr val="000000">
                      <a:alpha val="43137"/>
                    </a:srgbClr>
                  </a:outerShdw>
                </a:effectLst>
                <a:latin typeface="+mn-ea"/>
                <a:ea typeface="+mn-ea"/>
              </a:rPr>
              <a:t>硬盘（</a:t>
            </a:r>
            <a:r>
              <a:rPr lang="en-US" altLang="zh-CN" sz="2400" b="1" dirty="0">
                <a:effectLst>
                  <a:outerShdw blurRad="38100" dist="38100" dir="2700000" algn="tl">
                    <a:srgbClr val="000000">
                      <a:alpha val="43137"/>
                    </a:srgbClr>
                  </a:outerShdw>
                </a:effectLst>
                <a:latin typeface="+mn-ea"/>
                <a:ea typeface="+mn-ea"/>
              </a:rPr>
              <a:t>SSD </a:t>
            </a:r>
            <a:r>
              <a:rPr lang="zh-CN" altLang="en-US" sz="2400" b="1" dirty="0">
                <a:effectLst>
                  <a:outerShdw blurRad="38100" dist="38100" dir="2700000" algn="tl">
                    <a:srgbClr val="000000">
                      <a:alpha val="43137"/>
                    </a:srgbClr>
                  </a:outerShdw>
                </a:effectLst>
                <a:latin typeface="+mn-ea"/>
                <a:ea typeface="+mn-ea"/>
              </a:rPr>
              <a:t>盘，新式硬盘）</a:t>
            </a:r>
            <a:r>
              <a:rPr lang="zh-CN" altLang="en-US" sz="2400" b="1" dirty="0" smtClean="0">
                <a:effectLst>
                  <a:outerShdw blurRad="38100" dist="38100" dir="2700000" algn="tl">
                    <a:srgbClr val="000000">
                      <a:alpha val="43137"/>
                    </a:srgbClr>
                  </a:outerShdw>
                </a:effectLst>
                <a:latin typeface="+mn-ea"/>
                <a:ea typeface="+mn-ea"/>
              </a:rPr>
              <a:t>、混合</a:t>
            </a:r>
            <a:r>
              <a:rPr lang="zh-CN" altLang="en-US" sz="2400" b="1" dirty="0">
                <a:effectLst>
                  <a:outerShdw blurRad="38100" dist="38100" dir="2700000" algn="tl">
                    <a:srgbClr val="000000">
                      <a:alpha val="43137"/>
                    </a:srgbClr>
                  </a:outerShdw>
                </a:effectLst>
                <a:latin typeface="+mn-ea"/>
                <a:ea typeface="+mn-ea"/>
              </a:rPr>
              <a:t>硬盘（</a:t>
            </a:r>
            <a:r>
              <a:rPr lang="en-US" altLang="zh-CN" sz="2400" b="1" dirty="0" smtClean="0">
                <a:effectLst>
                  <a:outerShdw blurRad="38100" dist="38100" dir="2700000" algn="tl">
                    <a:srgbClr val="000000">
                      <a:alpha val="43137"/>
                    </a:srgbClr>
                  </a:outerShdw>
                </a:effectLst>
                <a:latin typeface="+mn-ea"/>
                <a:ea typeface="+mn-ea"/>
              </a:rPr>
              <a:t>HHD</a:t>
            </a:r>
            <a:r>
              <a:rPr lang="zh-CN" altLang="en-US" sz="2400" b="1" dirty="0" smtClean="0">
                <a:effectLst>
                  <a:outerShdw blurRad="38100" dist="38100" dir="2700000" algn="tl">
                    <a:srgbClr val="000000">
                      <a:alpha val="43137"/>
                    </a:srgbClr>
                  </a:outerShdw>
                </a:effectLst>
                <a:latin typeface="+mn-ea"/>
                <a:ea typeface="+mn-ea"/>
              </a:rPr>
              <a:t>）。</a:t>
            </a:r>
            <a:endParaRPr lang="en-US" altLang="zh-CN" sz="2400" b="1" dirty="0" smtClean="0">
              <a:effectLst>
                <a:outerShdw blurRad="38100" dist="38100" dir="2700000" algn="tl">
                  <a:srgbClr val="000000">
                    <a:alpha val="43137"/>
                  </a:srgbClr>
                </a:outerShdw>
              </a:effectLst>
              <a:latin typeface="+mn-ea"/>
              <a:ea typeface="+mn-ea"/>
            </a:endParaRPr>
          </a:p>
          <a:p>
            <a:pPr marL="342900" indent="-342900">
              <a:lnSpc>
                <a:spcPts val="3600"/>
              </a:lnSpc>
              <a:buFont typeface="Wingdings" pitchFamily="2" charset="2"/>
              <a:buChar char="ü"/>
              <a:defRPr/>
            </a:pPr>
            <a:r>
              <a:rPr lang="zh-CN" altLang="en-US" sz="2400" b="1" dirty="0">
                <a:effectLst>
                  <a:outerShdw blurRad="38100" dist="38100" dir="2700000" algn="tl">
                    <a:srgbClr val="000000">
                      <a:alpha val="43137"/>
                    </a:srgbClr>
                  </a:outerShdw>
                </a:effectLst>
                <a:latin typeface="+mn-ea"/>
                <a:ea typeface="+mn-ea"/>
              </a:rPr>
              <a:t>绝大多数硬盘都是固定硬盘，被永久性地密封固定在</a:t>
            </a:r>
            <a:r>
              <a:rPr lang="zh-CN" altLang="en-US" sz="2400" b="1" dirty="0">
                <a:solidFill>
                  <a:srgbClr val="0000FF"/>
                </a:solidFill>
                <a:effectLst>
                  <a:outerShdw blurRad="38100" dist="38100" dir="2700000" algn="tl">
                    <a:srgbClr val="000000">
                      <a:alpha val="43137"/>
                    </a:srgbClr>
                  </a:outerShdw>
                </a:effectLst>
                <a:latin typeface="+mn-ea"/>
                <a:ea typeface="+mn-ea"/>
              </a:rPr>
              <a:t>硬盘驱动器</a:t>
            </a:r>
            <a:r>
              <a:rPr lang="zh-CN" altLang="en-US" sz="2400" b="1" dirty="0" smtClean="0">
                <a:effectLst>
                  <a:outerShdw blurRad="38100" dist="38100" dir="2700000" algn="tl">
                    <a:srgbClr val="000000">
                      <a:alpha val="43137"/>
                    </a:srgbClr>
                  </a:outerShdw>
                </a:effectLst>
                <a:latin typeface="+mn-ea"/>
                <a:ea typeface="+mn-ea"/>
              </a:rPr>
              <a:t>中</a:t>
            </a:r>
            <a:r>
              <a:rPr lang="zh-CN" altLang="en-US" sz="2400" b="1" dirty="0">
                <a:effectLst>
                  <a:outerShdw blurRad="38100" dist="38100" dir="2700000" algn="tl">
                    <a:srgbClr val="000000">
                      <a:alpha val="43137"/>
                    </a:srgbClr>
                  </a:outerShdw>
                </a:effectLst>
                <a:latin typeface="+mn-ea"/>
                <a:ea typeface="+mn-ea"/>
              </a:rPr>
              <a:t>。</a:t>
            </a:r>
            <a:endParaRPr lang="en-US" altLang="zh-CN" sz="2400" b="1" dirty="0">
              <a:effectLst>
                <a:outerShdw blurRad="38100" dist="38100" dir="2700000" algn="tl">
                  <a:srgbClr val="000000">
                    <a:alpha val="43137"/>
                  </a:srgbClr>
                </a:outerShdw>
              </a:effectLst>
              <a:latin typeface="+mn-ea"/>
              <a:ea typeface="+mn-ea"/>
            </a:endParaRPr>
          </a:p>
        </p:txBody>
      </p:sp>
      <p:pic>
        <p:nvPicPr>
          <p:cNvPr id="1028" name="Picture 4" descr="C:\Users\HP\Desktop\硬盘外观.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9000" y="4445000"/>
            <a:ext cx="3175000" cy="2413000"/>
          </a:xfrm>
          <a:prstGeom prst="rect">
            <a:avLst/>
          </a:prstGeom>
          <a:noFill/>
          <a:extLst>
            <a:ext uri="{909E8E84-426E-40DD-AFC4-6F175D3DCCD1}">
              <a14:hiddenFill xmlns:a14="http://schemas.microsoft.com/office/drawing/2010/main">
                <a:solidFill>
                  <a:srgbClr val="FFFFFF"/>
                </a:solidFill>
              </a14:hiddenFill>
            </a:ext>
          </a:extLst>
        </p:spPr>
      </p:pic>
      <p:sp>
        <p:nvSpPr>
          <p:cNvPr id="11" name="圆角矩形标注 10"/>
          <p:cNvSpPr/>
          <p:nvPr/>
        </p:nvSpPr>
        <p:spPr>
          <a:xfrm>
            <a:off x="616794" y="5301208"/>
            <a:ext cx="4387254" cy="864095"/>
          </a:xfrm>
          <a:prstGeom prst="wedgeRoundRectCallout">
            <a:avLst>
              <a:gd name="adj1" fmla="val 9160"/>
              <a:gd name="adj2" fmla="val -75093"/>
              <a:gd name="adj3" fmla="val 16667"/>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smtClean="0">
                <a:solidFill>
                  <a:srgbClr val="0000FF"/>
                </a:solidFill>
                <a:effectLst>
                  <a:outerShdw blurRad="38100" dist="38100" dir="2700000" algn="tl">
                    <a:srgbClr val="000000">
                      <a:alpha val="43137"/>
                    </a:srgbClr>
                  </a:outerShdw>
                </a:effectLst>
              </a:rPr>
              <a:t>硬盘、硬盘驱动器，往往相同概念</a:t>
            </a:r>
            <a:endParaRPr lang="zh-CN" altLang="en-US" sz="2000" b="1" dirty="0">
              <a:solidFill>
                <a:srgbClr val="0000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56228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9750" y="260350"/>
            <a:ext cx="8281988" cy="647700"/>
          </a:xfrm>
        </p:spPr>
        <p:txBody>
          <a:bodyPr/>
          <a:lstStyle/>
          <a:p>
            <a:pPr eaLnBrk="1" hangingPunct="1"/>
            <a:r>
              <a:rPr lang="en-US" altLang="zh-CN" b="1" dirty="0" smtClean="0">
                <a:solidFill>
                  <a:srgbClr val="0000FF"/>
                </a:solidFill>
              </a:rPr>
              <a:t>7.2.2  </a:t>
            </a:r>
            <a:r>
              <a:rPr lang="zh-CN" altLang="en-US" b="1" dirty="0" smtClean="0">
                <a:solidFill>
                  <a:srgbClr val="0000FF"/>
                </a:solidFill>
              </a:rPr>
              <a:t>磁盘</a:t>
            </a:r>
            <a:r>
              <a:rPr lang="en-US" altLang="zh-CN" b="1" dirty="0" smtClean="0">
                <a:solidFill>
                  <a:srgbClr val="0000FF"/>
                </a:solidFill>
              </a:rPr>
              <a:t>I/O</a:t>
            </a:r>
            <a:endParaRPr lang="zh-CN" altLang="en-US" b="1" dirty="0" smtClean="0">
              <a:solidFill>
                <a:srgbClr val="0000FF"/>
              </a:solidFill>
            </a:endParaRPr>
          </a:p>
        </p:txBody>
      </p:sp>
      <p:sp>
        <p:nvSpPr>
          <p:cNvPr id="5"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硬盘结构</a:t>
            </a:r>
            <a:endParaRPr lang="zh-CN" altLang="en-US" sz="2800" b="1" dirty="0">
              <a:solidFill>
                <a:srgbClr val="0000FF"/>
              </a:solidFill>
            </a:endParaRPr>
          </a:p>
        </p:txBody>
      </p:sp>
      <p:sp>
        <p:nvSpPr>
          <p:cNvPr id="6" name="矩形 5"/>
          <p:cNvSpPr/>
          <p:nvPr/>
        </p:nvSpPr>
        <p:spPr>
          <a:xfrm>
            <a:off x="611187" y="1700808"/>
            <a:ext cx="7921626" cy="2400657"/>
          </a:xfrm>
          <a:prstGeom prst="rect">
            <a:avLst/>
          </a:prstGeom>
        </p:spPr>
        <p:txBody>
          <a:bodyPr wrap="square">
            <a:spAutoFit/>
          </a:bodyPr>
          <a:lstStyle/>
          <a:p>
            <a:pPr marL="342900" indent="-342900">
              <a:lnSpc>
                <a:spcPts val="3600"/>
              </a:lnSpc>
              <a:buFont typeface="Wingdings" pitchFamily="2" charset="2"/>
              <a:buChar char="ü"/>
              <a:defRPr/>
            </a:pPr>
            <a:r>
              <a:rPr lang="zh-CN" altLang="en-US" sz="2400" b="1" dirty="0" smtClean="0">
                <a:effectLst>
                  <a:outerShdw blurRad="38100" dist="38100" dir="2700000" algn="tl">
                    <a:srgbClr val="000000">
                      <a:alpha val="43137"/>
                    </a:srgbClr>
                  </a:outerShdw>
                </a:effectLst>
                <a:latin typeface="+mn-ea"/>
                <a:ea typeface="+mn-ea"/>
              </a:rPr>
              <a:t>机械硬盘由多</a:t>
            </a:r>
            <a:r>
              <a:rPr lang="zh-CN" altLang="en-US" sz="2400" b="1" dirty="0">
                <a:effectLst>
                  <a:outerShdw blurRad="38100" dist="38100" dir="2700000" algn="tl">
                    <a:srgbClr val="000000">
                      <a:alpha val="43137"/>
                    </a:srgbClr>
                  </a:outerShdw>
                </a:effectLst>
                <a:latin typeface="+mn-ea"/>
                <a:ea typeface="+mn-ea"/>
              </a:rPr>
              <a:t>个铝制或者玻璃制的</a:t>
            </a:r>
            <a:r>
              <a:rPr lang="zh-CN" altLang="en-US" sz="2400" b="1" dirty="0">
                <a:solidFill>
                  <a:srgbClr val="FF0000"/>
                </a:solidFill>
                <a:effectLst>
                  <a:outerShdw blurRad="38100" dist="38100" dir="2700000" algn="tl">
                    <a:srgbClr val="000000">
                      <a:alpha val="43137"/>
                    </a:srgbClr>
                  </a:outerShdw>
                </a:effectLst>
                <a:latin typeface="+mn-ea"/>
                <a:ea typeface="+mn-ea"/>
              </a:rPr>
              <a:t>碟片</a:t>
            </a:r>
            <a:r>
              <a:rPr lang="zh-CN" altLang="en-US" sz="2400" b="1" dirty="0">
                <a:effectLst>
                  <a:outerShdw blurRad="38100" dist="38100" dir="2700000" algn="tl">
                    <a:srgbClr val="000000">
                      <a:alpha val="43137"/>
                    </a:srgbClr>
                  </a:outerShdw>
                </a:effectLst>
                <a:latin typeface="+mn-ea"/>
                <a:ea typeface="+mn-ea"/>
              </a:rPr>
              <a:t>组成。碟片外覆盖有铁磁性材料</a:t>
            </a:r>
            <a:r>
              <a:rPr lang="zh-CN" altLang="en-US" sz="2400" b="1" dirty="0" smtClean="0">
                <a:effectLst>
                  <a:outerShdw blurRad="38100" dist="38100" dir="2700000" algn="tl">
                    <a:srgbClr val="000000">
                      <a:alpha val="43137"/>
                    </a:srgbClr>
                  </a:outerShdw>
                </a:effectLst>
                <a:latin typeface="+mn-ea"/>
                <a:ea typeface="+mn-ea"/>
              </a:rPr>
              <a:t>。碟片成为</a:t>
            </a:r>
            <a:r>
              <a:rPr lang="zh-CN" altLang="en-US" sz="2400" b="1" dirty="0" smtClean="0">
                <a:solidFill>
                  <a:srgbClr val="FF0000"/>
                </a:solidFill>
                <a:effectLst>
                  <a:outerShdw blurRad="38100" dist="38100" dir="2700000" algn="tl">
                    <a:srgbClr val="000000">
                      <a:alpha val="43137"/>
                    </a:srgbClr>
                  </a:outerShdw>
                </a:effectLst>
                <a:latin typeface="+mn-ea"/>
                <a:ea typeface="+mn-ea"/>
              </a:rPr>
              <a:t>磁片</a:t>
            </a:r>
            <a:r>
              <a:rPr lang="zh-CN" altLang="en-US" sz="2400" b="1" dirty="0" smtClean="0">
                <a:effectLst>
                  <a:outerShdw blurRad="38100" dist="38100" dir="2700000" algn="tl">
                    <a:srgbClr val="000000">
                      <a:alpha val="43137"/>
                    </a:srgbClr>
                  </a:outerShdw>
                </a:effectLst>
                <a:latin typeface="+mn-ea"/>
                <a:ea typeface="+mn-ea"/>
              </a:rPr>
              <a:t>。</a:t>
            </a:r>
            <a:endParaRPr lang="zh-CN" altLang="en-US" sz="2400" b="1" dirty="0">
              <a:effectLst>
                <a:outerShdw blurRad="38100" dist="38100" dir="2700000" algn="tl">
                  <a:srgbClr val="000000">
                    <a:alpha val="43137"/>
                  </a:srgbClr>
                </a:outerShdw>
              </a:effectLst>
              <a:latin typeface="+mn-ea"/>
              <a:ea typeface="+mn-ea"/>
            </a:endParaRPr>
          </a:p>
          <a:p>
            <a:pPr marL="342900" indent="-342900">
              <a:lnSpc>
                <a:spcPts val="3600"/>
              </a:lnSpc>
              <a:buFont typeface="Wingdings" pitchFamily="2" charset="2"/>
              <a:buChar char="ü"/>
              <a:defRPr/>
            </a:pPr>
            <a:r>
              <a:rPr lang="zh-CN" altLang="en-US" sz="2400" b="1" dirty="0" smtClean="0">
                <a:effectLst>
                  <a:outerShdw blurRad="38100" dist="38100" dir="2700000" algn="tl">
                    <a:srgbClr val="000000">
                      <a:alpha val="43137"/>
                    </a:srgbClr>
                  </a:outerShdw>
                </a:effectLst>
                <a:latin typeface="+mn-ea"/>
                <a:ea typeface="+mn-ea"/>
              </a:rPr>
              <a:t>磁片上分布若干同心圆的</a:t>
            </a:r>
            <a:r>
              <a:rPr lang="zh-CN" altLang="en-US" sz="2400" b="1" dirty="0" smtClean="0">
                <a:solidFill>
                  <a:srgbClr val="0000FF"/>
                </a:solidFill>
                <a:effectLst>
                  <a:outerShdw blurRad="38100" dist="38100" dir="2700000" algn="tl">
                    <a:srgbClr val="000000">
                      <a:alpha val="43137"/>
                    </a:srgbClr>
                  </a:outerShdw>
                </a:effectLst>
                <a:latin typeface="+mn-ea"/>
                <a:ea typeface="+mn-ea"/>
              </a:rPr>
              <a:t>磁道</a:t>
            </a:r>
            <a:r>
              <a:rPr lang="zh-CN" altLang="en-US" sz="2400" b="1" dirty="0" smtClean="0">
                <a:effectLst>
                  <a:outerShdw blurRad="38100" dist="38100" dir="2700000" algn="tl">
                    <a:srgbClr val="000000">
                      <a:alpha val="43137"/>
                    </a:srgbClr>
                  </a:outerShdw>
                </a:effectLst>
                <a:latin typeface="+mn-ea"/>
                <a:ea typeface="+mn-ea"/>
              </a:rPr>
              <a:t>；磁道又分为若干</a:t>
            </a:r>
            <a:r>
              <a:rPr lang="zh-CN" altLang="en-US" sz="2400" b="1" dirty="0" smtClean="0">
                <a:solidFill>
                  <a:srgbClr val="0000FF"/>
                </a:solidFill>
                <a:effectLst>
                  <a:outerShdw blurRad="38100" dist="38100" dir="2700000" algn="tl">
                    <a:srgbClr val="000000">
                      <a:alpha val="43137"/>
                    </a:srgbClr>
                  </a:outerShdw>
                </a:effectLst>
                <a:latin typeface="+mn-ea"/>
                <a:ea typeface="+mn-ea"/>
              </a:rPr>
              <a:t>扇区</a:t>
            </a:r>
            <a:r>
              <a:rPr lang="zh-CN" altLang="en-US" sz="2400" b="1" dirty="0" smtClean="0">
                <a:effectLst>
                  <a:outerShdw blurRad="38100" dist="38100" dir="2700000" algn="tl">
                    <a:srgbClr val="000000">
                      <a:alpha val="43137"/>
                    </a:srgbClr>
                  </a:outerShdw>
                </a:effectLst>
                <a:latin typeface="+mn-ea"/>
                <a:ea typeface="+mn-ea"/>
              </a:rPr>
              <a:t>。</a:t>
            </a:r>
            <a:endParaRPr lang="en-US" altLang="zh-CN" sz="2400" b="1" dirty="0" smtClean="0">
              <a:effectLst>
                <a:outerShdw blurRad="38100" dist="38100" dir="2700000" algn="tl">
                  <a:srgbClr val="000000">
                    <a:alpha val="43137"/>
                  </a:srgbClr>
                </a:outerShdw>
              </a:effectLst>
              <a:latin typeface="+mn-ea"/>
              <a:ea typeface="+mn-ea"/>
            </a:endParaRPr>
          </a:p>
          <a:p>
            <a:pPr marL="342900" indent="-342900">
              <a:lnSpc>
                <a:spcPts val="3600"/>
              </a:lnSpc>
              <a:buFont typeface="Wingdings" pitchFamily="2" charset="2"/>
              <a:buChar char="ü"/>
              <a:defRPr/>
            </a:pPr>
            <a:r>
              <a:rPr lang="zh-CN" altLang="en-US" sz="2400" b="1" dirty="0" smtClean="0">
                <a:effectLst>
                  <a:outerShdw blurRad="38100" dist="38100" dir="2700000" algn="tl">
                    <a:srgbClr val="000000">
                      <a:alpha val="43137"/>
                    </a:srgbClr>
                  </a:outerShdw>
                </a:effectLst>
                <a:latin typeface="+mn-ea"/>
                <a:ea typeface="+mn-ea"/>
              </a:rPr>
              <a:t>不同</a:t>
            </a:r>
            <a:r>
              <a:rPr lang="zh-CN" altLang="en-US" sz="2400" b="1" dirty="0" smtClean="0">
                <a:solidFill>
                  <a:srgbClr val="0000FF"/>
                </a:solidFill>
                <a:effectLst>
                  <a:outerShdw blurRad="38100" dist="38100" dir="2700000" algn="tl">
                    <a:srgbClr val="000000">
                      <a:alpha val="43137"/>
                    </a:srgbClr>
                  </a:outerShdw>
                </a:effectLst>
                <a:latin typeface="+mn-ea"/>
                <a:ea typeface="+mn-ea"/>
              </a:rPr>
              <a:t>磁头</a:t>
            </a:r>
            <a:r>
              <a:rPr lang="zh-CN" altLang="en-US" sz="2400" b="1" dirty="0" smtClean="0">
                <a:effectLst>
                  <a:outerShdw blurRad="38100" dist="38100" dir="2700000" algn="tl">
                    <a:srgbClr val="000000">
                      <a:alpha val="43137"/>
                    </a:srgbClr>
                  </a:outerShdw>
                </a:effectLst>
                <a:latin typeface="+mn-ea"/>
                <a:ea typeface="+mn-ea"/>
              </a:rPr>
              <a:t>下（磁片上）的相同半径的磁道，构成</a:t>
            </a:r>
            <a:r>
              <a:rPr lang="zh-CN" altLang="en-US" sz="2400" b="1" dirty="0" smtClean="0">
                <a:solidFill>
                  <a:srgbClr val="0000FF"/>
                </a:solidFill>
                <a:effectLst>
                  <a:outerShdw blurRad="38100" dist="38100" dir="2700000" algn="tl">
                    <a:srgbClr val="000000">
                      <a:alpha val="43137"/>
                    </a:srgbClr>
                  </a:outerShdw>
                </a:effectLst>
                <a:latin typeface="+mn-ea"/>
                <a:ea typeface="+mn-ea"/>
              </a:rPr>
              <a:t>柱面</a:t>
            </a:r>
            <a:r>
              <a:rPr lang="zh-CN" altLang="en-US" sz="2400" b="1" dirty="0" smtClean="0">
                <a:effectLst>
                  <a:outerShdw blurRad="38100" dist="38100" dir="2700000" algn="tl">
                    <a:srgbClr val="000000">
                      <a:alpha val="43137"/>
                    </a:srgbClr>
                  </a:outerShdw>
                </a:effectLst>
                <a:latin typeface="+mn-ea"/>
                <a:ea typeface="+mn-ea"/>
              </a:rPr>
              <a:t>。</a:t>
            </a:r>
            <a:endParaRPr lang="en-US" altLang="zh-CN" sz="2400" b="1" dirty="0" smtClean="0">
              <a:effectLst>
                <a:outerShdw blurRad="38100" dist="38100" dir="2700000" algn="tl">
                  <a:srgbClr val="000000">
                    <a:alpha val="43137"/>
                  </a:srgbClr>
                </a:outerShdw>
              </a:effectLst>
              <a:latin typeface="+mn-ea"/>
              <a:ea typeface="+mn-ea"/>
            </a:endParaRPr>
          </a:p>
          <a:p>
            <a:pPr marL="342900" indent="-342900">
              <a:lnSpc>
                <a:spcPts val="3600"/>
              </a:lnSpc>
              <a:buFont typeface="Wingdings" pitchFamily="2" charset="2"/>
              <a:buChar char="ü"/>
              <a:defRPr/>
            </a:pPr>
            <a:endParaRPr lang="en-US" altLang="zh-CN" sz="2400" b="1" dirty="0">
              <a:effectLst>
                <a:outerShdw blurRad="38100" dist="38100" dir="2700000" algn="tl">
                  <a:srgbClr val="000000">
                    <a:alpha val="43137"/>
                  </a:srgbClr>
                </a:outerShdw>
              </a:effectLst>
              <a:latin typeface="+mn-ea"/>
              <a:ea typeface="+mn-ea"/>
            </a:endParaRPr>
          </a:p>
        </p:txBody>
      </p:sp>
      <p:pic>
        <p:nvPicPr>
          <p:cNvPr id="1026" name="Picture 2" descr="C:\Users\HP\Desktop\磁盘结构.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3717032"/>
            <a:ext cx="5166673" cy="2952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0635469"/>
      </p:ext>
    </p:extLst>
  </p:cSld>
  <p:clrMapOvr>
    <a:masterClrMapping/>
  </p:clrMapOvr>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6400</TotalTime>
  <Words>4275</Words>
  <Application>Microsoft Office PowerPoint</Application>
  <PresentationFormat>全屏显示(4:3)</PresentationFormat>
  <Paragraphs>676</Paragraphs>
  <Slides>53</Slides>
  <Notes>53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53</vt:i4>
      </vt:variant>
    </vt:vector>
  </HeadingPairs>
  <TitlesOfParts>
    <vt:vector size="60" baseType="lpstr">
      <vt:lpstr>隶书</vt:lpstr>
      <vt:lpstr>宋体</vt:lpstr>
      <vt:lpstr>Arial</vt:lpstr>
      <vt:lpstr>Times New Roman</vt:lpstr>
      <vt:lpstr>Verdana</vt:lpstr>
      <vt:lpstr>Wingdings</vt:lpstr>
      <vt:lpstr>Profile</vt:lpstr>
      <vt:lpstr>第7章  BIOS和虚拟机</vt:lpstr>
      <vt:lpstr>7.2  PC机启动和磁盘I/O</vt:lpstr>
      <vt:lpstr>7.2.1  PC机启动过程</vt:lpstr>
      <vt:lpstr>7.2.1  PC机启动过程</vt:lpstr>
      <vt:lpstr>7.2.1  PC机启动过程</vt:lpstr>
      <vt:lpstr>7.2.1  PC机启动过程</vt:lpstr>
      <vt:lpstr>7.2.1  PC机启动过程</vt:lpstr>
      <vt:lpstr>7.2.2  磁盘I/O</vt:lpstr>
      <vt:lpstr>7.2.2  磁盘I/O</vt:lpstr>
      <vt:lpstr>7.2.2  磁盘I/O</vt:lpstr>
      <vt:lpstr>7.2.2  磁盘I/O</vt:lpstr>
      <vt:lpstr>7.2.2  磁盘I/O</vt:lpstr>
      <vt:lpstr>7.2.2  磁盘I/O</vt:lpstr>
      <vt:lpstr>7.2.2  磁盘I/O</vt:lpstr>
      <vt:lpstr>7.2.2  磁盘I/O</vt:lpstr>
      <vt:lpstr>7.2.2  磁盘I/O</vt:lpstr>
      <vt:lpstr>7.2.2  磁盘I/O</vt:lpstr>
      <vt:lpstr>7.2.2  磁盘I/O</vt:lpstr>
      <vt:lpstr>7.2.3  主引导记录</vt:lpstr>
      <vt:lpstr>7.2.3  主引导记录</vt:lpstr>
      <vt:lpstr>7.2.3  主引导记录</vt:lpstr>
      <vt:lpstr>7.2.3  主引导记录</vt:lpstr>
      <vt:lpstr>7.2.3  主引导记录</vt:lpstr>
      <vt:lpstr>7.2.3  主引导记录</vt:lpstr>
      <vt:lpstr>7.2.3  主引导记录</vt:lpstr>
      <vt:lpstr>7.2.3  主引导记录</vt:lpstr>
      <vt:lpstr>7.2.3  主引导记录</vt:lpstr>
      <vt:lpstr>7.2.3  主引导记录</vt:lpstr>
      <vt:lpstr>7.3  虚拟机</vt:lpstr>
      <vt:lpstr>7.3.1  虚拟化技术</vt:lpstr>
      <vt:lpstr>7.3.1  虚拟化技术</vt:lpstr>
      <vt:lpstr>7.3.1  虚拟化技术</vt:lpstr>
      <vt:lpstr>7.3.1  虚拟化技术</vt:lpstr>
      <vt:lpstr>7.3.1  虚拟化技术</vt:lpstr>
      <vt:lpstr>7.3.1  虚拟化技术</vt:lpstr>
      <vt:lpstr>7.3.1  虚拟化技术</vt:lpstr>
      <vt:lpstr>7.3.2  VirtualBox</vt:lpstr>
      <vt:lpstr>7.3.2  VirtualBox</vt:lpstr>
      <vt:lpstr>7.3.2  VirtualBox</vt:lpstr>
      <vt:lpstr>7.3.3  主引导记录示例</vt:lpstr>
      <vt:lpstr>7.3.3  主引导记录示例</vt:lpstr>
      <vt:lpstr>7.3.3  主引导记录示例</vt:lpstr>
      <vt:lpstr>7.3.3  主引导记录示例</vt:lpstr>
      <vt:lpstr>7.3.3  主引导记录示例</vt:lpstr>
      <vt:lpstr>7.3.3  主引导记录示例</vt:lpstr>
      <vt:lpstr>7.3.3  主引导记录示例</vt:lpstr>
      <vt:lpstr>7.3.4  引导程序设计</vt:lpstr>
      <vt:lpstr>7.3.4  引导程序设计</vt:lpstr>
      <vt:lpstr>7.3.4  引导程序设计</vt:lpstr>
      <vt:lpstr>7.3.4  引导程序设计</vt:lpstr>
      <vt:lpstr>7.3.4  引导程序设计</vt:lpstr>
      <vt:lpstr>7.3.4  引导程序设计</vt:lpstr>
      <vt:lpstr>7.3.4  引导程序设计</vt:lpstr>
    </vt:vector>
  </TitlesOfParts>
  <Company>Suda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ASM_CH5</dc:title>
  <dc:creator>YJW</dc:creator>
  <cp:lastModifiedBy>沈家赟</cp:lastModifiedBy>
  <cp:revision>1205</cp:revision>
  <dcterms:created xsi:type="dcterms:W3CDTF">2008-02-14T05:21:14Z</dcterms:created>
  <dcterms:modified xsi:type="dcterms:W3CDTF">2016-06-22T08:41:59Z</dcterms:modified>
</cp:coreProperties>
</file>