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3" d="100"/>
          <a:sy n="113" d="100"/>
        </p:scale>
        <p:origin x="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483A-DF6A-8803-8481-395D8B749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8E8B-BBD1-2FEB-7E28-A6374D394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E7BB-5C6F-FE50-556F-E2266CEB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2B0-3FDF-4C48-84E4-980048A9B779}" type="datetimeFigureOut">
              <a:rPr lang="en-CN" smtClean="0"/>
              <a:t>2022/5/24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5B28-BBEC-C862-F4BC-2188FD38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AA64-A79F-608C-DC1B-72975C13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26D2-DAA0-964A-859C-C8C14BA2FC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252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F772-9468-83C3-14F9-377DA250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F8153-013A-6842-2E75-F5104D78F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6428-7149-55AD-9EFA-595E54B2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2B0-3FDF-4C48-84E4-980048A9B779}" type="datetimeFigureOut">
              <a:rPr lang="en-CN" smtClean="0"/>
              <a:t>2022/5/24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351E-3DFB-2641-B743-2B0D55F1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4D92-C54D-7F23-FA05-E02B4AD6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26D2-DAA0-964A-859C-C8C14BA2FC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420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A0CD5-7DF2-8C17-9E80-C0B0303BF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B566D-AC27-3A77-90CE-B1DD4AAB6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3BFA8-7032-45D3-DD70-B5FAA8D4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2B0-3FDF-4C48-84E4-980048A9B779}" type="datetimeFigureOut">
              <a:rPr lang="en-CN" smtClean="0"/>
              <a:t>2022/5/24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3FCB-07AB-EE8C-3262-18E30CCE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39AF-C255-F4DA-E38B-39599F9C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26D2-DAA0-964A-859C-C8C14BA2FC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726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9FD0-00F7-AE41-5881-6FA6C10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5D3F-666F-4753-FEB9-A7CBC685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2680-4D7F-A0C7-7061-5AD50AD4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2B0-3FDF-4C48-84E4-980048A9B779}" type="datetimeFigureOut">
              <a:rPr lang="en-CN" smtClean="0"/>
              <a:t>2022/5/24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D7A6-F8F1-54F6-046A-4C4D46DA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F042-AB63-17B7-A81F-3CE403E2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26D2-DAA0-964A-859C-C8C14BA2FC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944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3277-2613-310F-A864-E9C00AB9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910B8-E1F5-646D-0162-A44A0126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DB826-C61A-8F81-D4AC-1B411B16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2B0-3FDF-4C48-84E4-980048A9B779}" type="datetimeFigureOut">
              <a:rPr lang="en-CN" smtClean="0"/>
              <a:t>2022/5/24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2D8C-73A7-1A79-8929-2AC74014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1A70-B108-D63A-D02F-A683AE31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26D2-DAA0-964A-859C-C8C14BA2FC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262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1855-DC88-BB6B-613E-246FCF9C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9AED-68F9-B5FE-D7DF-096D42166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7764F-CD71-6250-D4D6-7A901E6A4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C72A9-743D-1F42-2C7B-C8890265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2B0-3FDF-4C48-84E4-980048A9B779}" type="datetimeFigureOut">
              <a:rPr lang="en-CN" smtClean="0"/>
              <a:t>2022/5/24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332F-65BE-12FD-AE15-ECAC6865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BBBD6-9651-67A1-6BC7-896BF57D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26D2-DAA0-964A-859C-C8C14BA2FC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185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9D6E-FF12-6903-45F9-625A4953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8DB19-76D5-A2D4-B006-2D62D11F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FB4EF-D3BF-4708-D425-E46CB72C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8BDF2-C9B7-0515-3043-81707FFA6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70FC1-318E-DB0C-8070-331F11FB7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1C410-4A13-3EC7-6C7E-BCF54471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2B0-3FDF-4C48-84E4-980048A9B779}" type="datetimeFigureOut">
              <a:rPr lang="en-CN" smtClean="0"/>
              <a:t>2022/5/24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845E2-0AFB-F46E-54A7-762C938B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CE316-0D46-C57C-5DCB-735B2E7E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26D2-DAA0-964A-859C-C8C14BA2FC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83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C927-B2B5-4655-9F11-1488E966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0CC26-1B9C-F93E-0202-4E959746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2B0-3FDF-4C48-84E4-980048A9B779}" type="datetimeFigureOut">
              <a:rPr lang="en-CN" smtClean="0"/>
              <a:t>2022/5/24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F41CD-2251-396A-B325-744D1175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F53B3-B3B9-48E1-CE39-62D9BFA7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26D2-DAA0-964A-859C-C8C14BA2FC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904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060DE-1765-46B4-792A-B2F9B947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2B0-3FDF-4C48-84E4-980048A9B779}" type="datetimeFigureOut">
              <a:rPr lang="en-CN" smtClean="0"/>
              <a:t>2022/5/24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FC1FF-43BE-5932-E3C2-B0055D78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08B98-A443-B0DD-1BDB-8D741BF7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26D2-DAA0-964A-859C-C8C14BA2FC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48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65B3-1C2D-362C-A9A5-BAB484D3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744D-F64B-EE22-54AB-00C5AEA1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15C97-5944-4F1F-41A6-2D9E77FF0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E46A1-A7A1-E569-7235-26680B12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2B0-3FDF-4C48-84E4-980048A9B779}" type="datetimeFigureOut">
              <a:rPr lang="en-CN" smtClean="0"/>
              <a:t>2022/5/24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B663B-56B8-2B5E-EF21-27B3BFB3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170A1-A8DE-C363-6707-C13920B0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26D2-DAA0-964A-859C-C8C14BA2FC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617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9621-5401-6F28-F89E-9A3F34C3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56DAD-1CA3-DC3D-FADF-7D4EE8FA4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16D19-0C4C-5A46-67C8-DBAD76BA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17B08-0402-FE4B-3B73-E7B2F2F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2B0-3FDF-4C48-84E4-980048A9B779}" type="datetimeFigureOut">
              <a:rPr lang="en-CN" smtClean="0"/>
              <a:t>2022/5/24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B36E9-E1A6-1D4B-A726-AAFA6467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33492-54AB-C113-C804-D0CDC620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26D2-DAA0-964A-859C-C8C14BA2FC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427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58673-C247-903C-10B5-90EDC042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AB8FC-D596-C221-3607-F60D033B0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A1060-B8F7-B690-7F4E-B5D12A4CB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52B0-3FDF-4C48-84E4-980048A9B779}" type="datetimeFigureOut">
              <a:rPr lang="en-CN" smtClean="0"/>
              <a:t>2022/5/24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9AF57-8E49-D4F0-FE07-994F908C8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2A47-BB77-F3C3-26EF-A72FD280D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26D2-DAA0-964A-859C-C8C14BA2FC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209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C13361-F8A0-4649-80E6-3307A47EC93F}"/>
              </a:ext>
            </a:extLst>
          </p:cNvPr>
          <p:cNvCxnSpPr>
            <a:cxnSpLocks/>
          </p:cNvCxnSpPr>
          <p:nvPr/>
        </p:nvCxnSpPr>
        <p:spPr>
          <a:xfrm>
            <a:off x="3723632" y="2677835"/>
            <a:ext cx="1808866" cy="0"/>
          </a:xfrm>
          <a:prstGeom prst="line">
            <a:avLst/>
          </a:prstGeom>
          <a:ln w="161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E95181-C9C8-BB37-085E-7677744179ED}"/>
              </a:ext>
            </a:extLst>
          </p:cNvPr>
          <p:cNvCxnSpPr>
            <a:cxnSpLocks/>
          </p:cNvCxnSpPr>
          <p:nvPr/>
        </p:nvCxnSpPr>
        <p:spPr>
          <a:xfrm>
            <a:off x="3723632" y="3872180"/>
            <a:ext cx="1808866" cy="0"/>
          </a:xfrm>
          <a:prstGeom prst="line">
            <a:avLst/>
          </a:prstGeom>
          <a:ln w="161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B58EB6-8E10-8245-E3C3-249839ED7E30}"/>
              </a:ext>
            </a:extLst>
          </p:cNvPr>
          <p:cNvSpPr txBox="1"/>
          <p:nvPr/>
        </p:nvSpPr>
        <p:spPr>
          <a:xfrm>
            <a:off x="6255682" y="2123837"/>
            <a:ext cx="15582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6600" dirty="0"/>
              <a:t>sin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4BBEA-3F96-84B9-1F50-9F854A190CAE}"/>
              </a:ext>
            </a:extLst>
          </p:cNvPr>
          <p:cNvSpPr txBox="1"/>
          <p:nvPr/>
        </p:nvSpPr>
        <p:spPr>
          <a:xfrm>
            <a:off x="6255682" y="3318182"/>
            <a:ext cx="1648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6600" dirty="0"/>
              <a:t>cos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5F197F-8A6C-D6F7-8BA3-919CAE4FC02F}"/>
              </a:ext>
            </a:extLst>
          </p:cNvPr>
          <p:cNvSpPr/>
          <p:nvPr/>
        </p:nvSpPr>
        <p:spPr>
          <a:xfrm>
            <a:off x="2189654" y="1043373"/>
            <a:ext cx="6830167" cy="45696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C7E78-1A62-90E0-3884-9544F1161B0A}"/>
              </a:ext>
            </a:extLst>
          </p:cNvPr>
          <p:cNvSpPr/>
          <p:nvPr/>
        </p:nvSpPr>
        <p:spPr>
          <a:xfrm>
            <a:off x="3723632" y="2370668"/>
            <a:ext cx="3704458" cy="182879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88BF3-EE2B-88F0-7C1F-E926B55AC110}"/>
              </a:ext>
            </a:extLst>
          </p:cNvPr>
          <p:cNvSpPr txBox="1"/>
          <p:nvPr/>
        </p:nvSpPr>
        <p:spPr>
          <a:xfrm>
            <a:off x="4073981" y="1526665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borderpad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47C58-CF58-BD1D-1DFE-93EDA0BB3D70}"/>
              </a:ext>
            </a:extLst>
          </p:cNvPr>
          <p:cNvCxnSpPr/>
          <p:nvPr/>
        </p:nvCxnSpPr>
        <p:spPr>
          <a:xfrm>
            <a:off x="4030133" y="1040914"/>
            <a:ext cx="0" cy="1329754"/>
          </a:xfrm>
          <a:prstGeom prst="straightConnector1">
            <a:avLst/>
          </a:prstGeom>
          <a:ln w="28575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2C5B62-31AF-D4EC-C44C-1CCDD8E3CC9A}"/>
              </a:ext>
            </a:extLst>
          </p:cNvPr>
          <p:cNvCxnSpPr/>
          <p:nvPr/>
        </p:nvCxnSpPr>
        <p:spPr>
          <a:xfrm>
            <a:off x="3723632" y="2980265"/>
            <a:ext cx="3704458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98AC9B-35FA-A385-8341-4F0B65FF4BBC}"/>
              </a:ext>
            </a:extLst>
          </p:cNvPr>
          <p:cNvCxnSpPr/>
          <p:nvPr/>
        </p:nvCxnSpPr>
        <p:spPr>
          <a:xfrm>
            <a:off x="3718642" y="3674533"/>
            <a:ext cx="3704458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20CC2B-1A03-2904-4C80-897F8F258C54}"/>
              </a:ext>
            </a:extLst>
          </p:cNvPr>
          <p:cNvCxnSpPr>
            <a:cxnSpLocks/>
          </p:cNvCxnSpPr>
          <p:nvPr/>
        </p:nvCxnSpPr>
        <p:spPr>
          <a:xfrm>
            <a:off x="5146426" y="2965670"/>
            <a:ext cx="0" cy="708863"/>
          </a:xfrm>
          <a:prstGeom prst="straightConnector1">
            <a:avLst/>
          </a:prstGeom>
          <a:ln w="28575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D37CDE-49EF-3C99-6C6F-68FB80CED3DB}"/>
              </a:ext>
            </a:extLst>
          </p:cNvPr>
          <p:cNvCxnSpPr>
            <a:cxnSpLocks/>
          </p:cNvCxnSpPr>
          <p:nvPr/>
        </p:nvCxnSpPr>
        <p:spPr>
          <a:xfrm flipH="1">
            <a:off x="7423100" y="2535524"/>
            <a:ext cx="1562855" cy="0"/>
          </a:xfrm>
          <a:prstGeom prst="straightConnector1">
            <a:avLst/>
          </a:prstGeom>
          <a:ln w="28575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D7E153C-B45E-5EF9-365A-836CE0C0F3E2}"/>
              </a:ext>
            </a:extLst>
          </p:cNvPr>
          <p:cNvSpPr txBox="1"/>
          <p:nvPr/>
        </p:nvSpPr>
        <p:spPr>
          <a:xfrm>
            <a:off x="5177700" y="313705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labelspacing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239C81-A461-E6DA-A8C9-996F8B1CDB61}"/>
              </a:ext>
            </a:extLst>
          </p:cNvPr>
          <p:cNvSpPr txBox="1"/>
          <p:nvPr/>
        </p:nvSpPr>
        <p:spPr>
          <a:xfrm>
            <a:off x="7630047" y="2123018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borderpad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E16CA5-CC8E-1306-612B-683FB39A2C46}"/>
              </a:ext>
            </a:extLst>
          </p:cNvPr>
          <p:cNvCxnSpPr>
            <a:cxnSpLocks/>
          </p:cNvCxnSpPr>
          <p:nvPr/>
        </p:nvCxnSpPr>
        <p:spPr>
          <a:xfrm flipH="1">
            <a:off x="5570870" y="3863259"/>
            <a:ext cx="740004" cy="0"/>
          </a:xfrm>
          <a:prstGeom prst="straightConnector1">
            <a:avLst/>
          </a:prstGeom>
          <a:ln w="28575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1E3D7A4-5AA6-E80C-1D81-859D9BCAE8DD}"/>
              </a:ext>
            </a:extLst>
          </p:cNvPr>
          <p:cNvSpPr txBox="1"/>
          <p:nvPr/>
        </p:nvSpPr>
        <p:spPr>
          <a:xfrm>
            <a:off x="4718531" y="3913920"/>
            <a:ext cx="15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handletextpad</a:t>
            </a:r>
          </a:p>
        </p:txBody>
      </p:sp>
    </p:spTree>
    <p:extLst>
      <p:ext uri="{BB962C8B-B14F-4D97-AF65-F5344CB8AC3E}">
        <p14:creationId xmlns:p14="http://schemas.microsoft.com/office/powerpoint/2010/main" val="159479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Yimin</dc:creator>
  <cp:lastModifiedBy>Zheng Yimin</cp:lastModifiedBy>
  <cp:revision>1</cp:revision>
  <dcterms:created xsi:type="dcterms:W3CDTF">2022-05-24T05:45:47Z</dcterms:created>
  <dcterms:modified xsi:type="dcterms:W3CDTF">2022-05-25T07:10:22Z</dcterms:modified>
</cp:coreProperties>
</file>