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zhihu.com/?target=http%3A//github.com/vuejs/awesome-vue%23libraries--plugins" TargetMode="External"/><Relationship Id="rId2" Type="http://schemas.openxmlformats.org/officeDocument/2006/relationships/hyperlink" Target="http://link.zhihu.com/?target=http%3A//cn.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6F9B7E-E0BA-480A-BFB0-007A0917692B}"/>
              </a:ext>
            </a:extLst>
          </p:cNvPr>
          <p:cNvSpPr txBox="1"/>
          <p:nvPr/>
        </p:nvSpPr>
        <p:spPr>
          <a:xfrm>
            <a:off x="1390390" y="1590805"/>
            <a:ext cx="7841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Vue.js</a:t>
            </a:r>
            <a:r>
              <a:rPr lang="zh-CN" altLang="en-US" sz="6600" dirty="0"/>
              <a:t>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F9E5AE-9DB0-48B3-893D-6FE02BE07892}"/>
              </a:ext>
            </a:extLst>
          </p:cNvPr>
          <p:cNvSpPr txBox="1"/>
          <p:nvPr/>
        </p:nvSpPr>
        <p:spPr>
          <a:xfrm>
            <a:off x="7252570" y="3118981"/>
            <a:ext cx="429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Vue.js</a:t>
            </a:r>
            <a:r>
              <a:rPr lang="zh-CN" altLang="en-US" sz="2800" dirty="0"/>
              <a:t>的作者</a:t>
            </a:r>
            <a:r>
              <a:rPr lang="en-US" altLang="zh-CN" sz="2800" dirty="0"/>
              <a:t>:</a:t>
            </a:r>
            <a:r>
              <a:rPr lang="zh-CN" altLang="en-US" sz="2800" dirty="0"/>
              <a:t>尤雨溪</a:t>
            </a:r>
          </a:p>
        </p:txBody>
      </p:sp>
    </p:spTree>
    <p:extLst>
      <p:ext uri="{BB962C8B-B14F-4D97-AF65-F5344CB8AC3E}">
        <p14:creationId xmlns:p14="http://schemas.microsoft.com/office/powerpoint/2010/main" val="271173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D03EB0-665D-4FB9-ADF7-9961BD62BBF9}"/>
              </a:ext>
            </a:extLst>
          </p:cNvPr>
          <p:cNvSpPr txBox="1"/>
          <p:nvPr/>
        </p:nvSpPr>
        <p:spPr>
          <a:xfrm>
            <a:off x="2256773" y="2617939"/>
            <a:ext cx="850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/>
              <a:t>多谢观看！！！</a:t>
            </a:r>
          </a:p>
        </p:txBody>
      </p:sp>
    </p:spTree>
    <p:extLst>
      <p:ext uri="{BB962C8B-B14F-4D97-AF65-F5344CB8AC3E}">
        <p14:creationId xmlns:p14="http://schemas.microsoft.com/office/powerpoint/2010/main" val="29661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18086-8A57-4D1D-8B3B-B817CA88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35070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Vue.js</a:t>
            </a:r>
            <a:r>
              <a:rPr lang="zh-CN" altLang="en-US" sz="2400" dirty="0"/>
              <a:t>（读音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vju</a:t>
            </a:r>
            <a:r>
              <a:rPr lang="en-US" altLang="zh-CN" sz="2400" dirty="0"/>
              <a:t>ː/, </a:t>
            </a:r>
            <a:r>
              <a:rPr lang="zh-CN" altLang="en-US" sz="2400" dirty="0"/>
              <a:t>类似于 </a:t>
            </a:r>
            <a:r>
              <a:rPr lang="en-US" altLang="zh-CN" sz="2400" dirty="0"/>
              <a:t>view</a:t>
            </a:r>
            <a:r>
              <a:rPr lang="zh-CN" altLang="en-US" sz="2400" dirty="0"/>
              <a:t>） 是一套构建用户界面的 渐进式框架。与其他重量级框架不同的是，</a:t>
            </a:r>
            <a:r>
              <a:rPr lang="en-US" altLang="zh-CN" sz="2400" dirty="0"/>
              <a:t>Vue </a:t>
            </a:r>
            <a:r>
              <a:rPr lang="zh-CN" altLang="en-US" sz="2400" dirty="0"/>
              <a:t>采用自底向上增量开发的设计。</a:t>
            </a:r>
            <a:r>
              <a:rPr lang="en-US" altLang="zh-CN" sz="2400" dirty="0"/>
              <a:t>Vue </a:t>
            </a:r>
            <a:r>
              <a:rPr lang="zh-CN" altLang="en-US" sz="2400" dirty="0"/>
              <a:t>的核心库只关注视图层，并且非常容易学习，非常容易与其它库或已有项目整合。另一方面，</a:t>
            </a:r>
            <a:r>
              <a:rPr lang="en-US" altLang="zh-CN" sz="2400" dirty="0"/>
              <a:t>Vue </a:t>
            </a:r>
            <a:r>
              <a:rPr lang="zh-CN" altLang="en-US" sz="2400" dirty="0"/>
              <a:t>完全有能力驱动采用</a:t>
            </a:r>
            <a:r>
              <a:rPr lang="zh-CN" altLang="en-US" sz="2400" dirty="0">
                <a:hlinkClick r:id="rId2"/>
              </a:rPr>
              <a:t>单文件组件</a:t>
            </a:r>
            <a:r>
              <a:rPr lang="zh-CN" altLang="en-US" sz="2400" dirty="0"/>
              <a:t>和 </a:t>
            </a:r>
            <a:r>
              <a:rPr lang="en-US" altLang="zh-CN" sz="2400" dirty="0">
                <a:hlinkClick r:id="rId3"/>
              </a:rPr>
              <a:t>Vue </a:t>
            </a:r>
            <a:r>
              <a:rPr lang="zh-CN" altLang="en-US" sz="2400" dirty="0">
                <a:hlinkClick r:id="rId3"/>
              </a:rPr>
              <a:t>生态系统支持的库</a:t>
            </a:r>
            <a:r>
              <a:rPr lang="zh-CN" altLang="en-US" sz="2400" dirty="0"/>
              <a:t>开发的复杂单页应用。</a:t>
            </a:r>
            <a:br>
              <a:rPr lang="en-US" altLang="zh-CN" sz="2400" dirty="0"/>
            </a:br>
            <a:br>
              <a:rPr lang="zh-CN" altLang="en-US" sz="2400" dirty="0"/>
            </a:br>
            <a:r>
              <a:rPr lang="zh-CN" altLang="en-US" sz="2400" dirty="0"/>
              <a:t>*</a:t>
            </a:r>
            <a:r>
              <a:rPr lang="en-US" altLang="zh-CN" sz="2400" dirty="0"/>
              <a:t>Vue.js </a:t>
            </a:r>
            <a:r>
              <a:rPr lang="zh-CN" altLang="en-US" sz="2400" dirty="0"/>
              <a:t>的目标是通过尽可能简单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的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API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实现响应的</a:t>
            </a:r>
            <a:r>
              <a:rPr lang="zh-CN" altLang="en-US" sz="2400" dirty="0">
                <a:solidFill>
                  <a:srgbClr val="FF0000"/>
                </a:solidFill>
              </a:rPr>
              <a:t>数据绑定</a:t>
            </a:r>
            <a:r>
              <a:rPr lang="zh-CN" altLang="en-US" sz="2400" dirty="0"/>
              <a:t>和组合的</a:t>
            </a:r>
            <a:r>
              <a:rPr lang="zh-CN" altLang="en-US" sz="2400" dirty="0">
                <a:solidFill>
                  <a:srgbClr val="C00000"/>
                </a:solidFill>
              </a:rPr>
              <a:t>视图组件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497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A54419-A964-4788-9B52-41960AC53EC0}"/>
              </a:ext>
            </a:extLst>
          </p:cNvPr>
          <p:cNvSpPr txBox="1"/>
          <p:nvPr/>
        </p:nvSpPr>
        <p:spPr>
          <a:xfrm>
            <a:off x="2267211" y="701458"/>
            <a:ext cx="772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Vue</a:t>
            </a:r>
            <a:r>
              <a:rPr lang="zh-CN" altLang="en-US" sz="4000" dirty="0">
                <a:solidFill>
                  <a:srgbClr val="FF0000"/>
                </a:solidFill>
              </a:rPr>
              <a:t>前后端分离，如何对接</a:t>
            </a:r>
            <a:r>
              <a:rPr lang="en-US" altLang="zh-CN" sz="4000" dirty="0"/>
              <a:t>?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1C02A7-1E33-49AC-9630-CC2097565374}"/>
              </a:ext>
            </a:extLst>
          </p:cNvPr>
          <p:cNvSpPr txBox="1"/>
          <p:nvPr/>
        </p:nvSpPr>
        <p:spPr>
          <a:xfrm>
            <a:off x="776614" y="1565753"/>
            <a:ext cx="103339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需要后端数据的时候用</a:t>
            </a:r>
            <a:r>
              <a:rPr lang="en-US" altLang="zh-CN" sz="2800" dirty="0"/>
              <a:t>ajax </a:t>
            </a:r>
            <a:r>
              <a:rPr lang="zh-CN" altLang="en-US" sz="2800" dirty="0"/>
              <a:t>请求后端接口，后端写好了接口会把接口地址给你，接口都有接口文档的，看上面的说明知道数据结构</a:t>
            </a:r>
            <a:r>
              <a:rPr lang="en-US" altLang="zh-CN" sz="2800" dirty="0"/>
              <a:t>json</a:t>
            </a:r>
            <a:r>
              <a:rPr lang="zh-CN" altLang="en-US" sz="2800" dirty="0"/>
              <a:t>就可以拿返回值了，要传什么参数文档上面也会写。现在</a:t>
            </a:r>
            <a:r>
              <a:rPr lang="en-US" altLang="zh-CN" sz="2800" dirty="0"/>
              <a:t>Vue</a:t>
            </a:r>
            <a:r>
              <a:rPr lang="zh-CN" altLang="en-US" sz="2800" dirty="0"/>
              <a:t>一般用</a:t>
            </a:r>
            <a:r>
              <a:rPr lang="en-US" altLang="zh-CN" sz="2800" dirty="0" err="1"/>
              <a:t>axios</a:t>
            </a:r>
            <a:r>
              <a:rPr lang="zh-CN" altLang="en-US" sz="2800" dirty="0"/>
              <a:t>请求。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另外，可能还要有一个中间层，用来统一鉴权用户的权限，因为前端的请求都是可以被模拟的，数据不能暴露给没有权限的用户。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当你使用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-cli</a:t>
            </a:r>
            <a:r>
              <a:rPr lang="zh-CN" altLang="en-US" sz="2800" dirty="0"/>
              <a:t>开发完成前端的项目之后，将前端的项目构建编译完成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run build </a:t>
            </a:r>
            <a:r>
              <a:rPr lang="zh-CN" altLang="en-US" sz="2800" dirty="0"/>
              <a:t>生成</a:t>
            </a:r>
            <a:r>
              <a:rPr lang="en-US" altLang="zh-CN" sz="2800" dirty="0" err="1"/>
              <a:t>dist</a:t>
            </a:r>
            <a:r>
              <a:rPr lang="zh-CN" altLang="en-US" sz="2800" dirty="0"/>
              <a:t>静态文件后</a:t>
            </a:r>
            <a:r>
              <a:rPr lang="en-US" altLang="zh-CN" sz="2800" dirty="0"/>
              <a:t>)</a:t>
            </a:r>
            <a:r>
              <a:rPr lang="zh-CN" altLang="en-US" sz="2800" dirty="0"/>
              <a:t>之后，就获得了前端静态文件。需要</a:t>
            </a:r>
            <a:r>
              <a:rPr lang="en-US" altLang="zh-CN" sz="2800" dirty="0" err="1"/>
              <a:t>nginx</a:t>
            </a:r>
            <a:r>
              <a:rPr lang="zh-CN" altLang="en-US" sz="2800" dirty="0"/>
              <a:t>这样的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服务器来部署前端静态文件。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075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07E34B-929D-4080-AD86-DC5046C6D890}"/>
              </a:ext>
            </a:extLst>
          </p:cNvPr>
          <p:cNvSpPr txBox="1"/>
          <p:nvPr/>
        </p:nvSpPr>
        <p:spPr>
          <a:xfrm>
            <a:off x="1828799" y="413359"/>
            <a:ext cx="819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目前流行的前端开发框架</a:t>
            </a:r>
            <a:r>
              <a:rPr lang="en-US" altLang="zh-CN" sz="3200" dirty="0"/>
              <a:t>? React</a:t>
            </a:r>
            <a:r>
              <a:rPr lang="zh-CN" altLang="en-US" sz="3200" dirty="0"/>
              <a:t>和</a:t>
            </a:r>
            <a:r>
              <a:rPr lang="en-US" altLang="zh-CN" sz="3200" dirty="0"/>
              <a:t>Vue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677349-0491-4AD4-BC34-3B08CD65B561}"/>
              </a:ext>
            </a:extLst>
          </p:cNvPr>
          <p:cNvSpPr txBox="1"/>
          <p:nvPr/>
        </p:nvSpPr>
        <p:spPr>
          <a:xfrm>
            <a:off x="513567" y="1766170"/>
            <a:ext cx="11273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r>
              <a:rPr lang="zh-CN" altLang="en-US" sz="3200" dirty="0"/>
              <a:t>   如果你喜欢用（或希望能够用）模板搭建应用，请使用</a:t>
            </a:r>
            <a:r>
              <a:rPr lang="en-US" altLang="zh-CN" sz="3200" dirty="0"/>
              <a:t>Vue</a:t>
            </a:r>
            <a:br>
              <a:rPr lang="zh-CN" altLang="en-US" sz="3200" dirty="0"/>
            </a:br>
            <a:r>
              <a:rPr lang="zh-CN" altLang="en-US" sz="3200" dirty="0"/>
              <a:t>    如果你喜欢简单和“能用就行”的东西，请使用</a:t>
            </a:r>
            <a:r>
              <a:rPr lang="en-US" altLang="zh-CN" sz="3200" dirty="0"/>
              <a:t>Vue</a:t>
            </a:r>
            <a:br>
              <a:rPr lang="zh-CN" altLang="en-US" sz="3200" dirty="0"/>
            </a:br>
            <a:r>
              <a:rPr lang="zh-CN" altLang="en-US" sz="3200" dirty="0"/>
              <a:t>    如果你的应用需要尽可能的小和快，请使用</a:t>
            </a:r>
            <a:r>
              <a:rPr lang="en-US" altLang="zh-CN" sz="3200" dirty="0"/>
              <a:t>Vue</a:t>
            </a:r>
            <a:br>
              <a:rPr lang="zh-CN" altLang="en-US" sz="3200" dirty="0"/>
            </a:br>
            <a:r>
              <a:rPr lang="zh-CN" altLang="en-US" sz="3200" dirty="0"/>
              <a:t>    如果你计划构建一个大型应用程序，请使用</a:t>
            </a:r>
            <a:r>
              <a:rPr lang="en-US" altLang="zh-CN" sz="3200" dirty="0"/>
              <a:t>React</a:t>
            </a:r>
            <a:br>
              <a:rPr lang="zh-CN" altLang="en-US" sz="3200" dirty="0"/>
            </a:br>
            <a:r>
              <a:rPr lang="zh-CN" altLang="en-US" sz="3200" dirty="0"/>
              <a:t>    如果你想要一个同时适用于</a:t>
            </a:r>
            <a:r>
              <a:rPr lang="en-US" altLang="zh-CN" sz="3200" dirty="0"/>
              <a:t>Web</a:t>
            </a:r>
            <a:r>
              <a:rPr lang="zh-CN" altLang="en-US" sz="3200" dirty="0"/>
              <a:t>端和原生</a:t>
            </a:r>
            <a:r>
              <a:rPr lang="en-US" altLang="zh-CN" sz="3200" dirty="0"/>
              <a:t>App</a:t>
            </a:r>
            <a:r>
              <a:rPr lang="zh-CN" altLang="en-US" sz="3200" dirty="0"/>
              <a:t>的框架，请选择</a:t>
            </a:r>
            <a:r>
              <a:rPr lang="en-US" altLang="zh-CN" sz="3200" dirty="0"/>
              <a:t>React</a:t>
            </a:r>
            <a:br>
              <a:rPr lang="zh-CN" altLang="en-US" sz="3200" dirty="0"/>
            </a:br>
            <a:r>
              <a:rPr lang="zh-CN" altLang="en-US" sz="3200" dirty="0"/>
              <a:t>    如果你想要最大的生态圈，请使用</a:t>
            </a:r>
            <a:r>
              <a:rPr lang="en-US" altLang="zh-CN" sz="3200" dirty="0"/>
              <a:t>React</a:t>
            </a:r>
            <a:br>
              <a:rPr lang="zh-CN" altLang="en-US" sz="3200" dirty="0"/>
            </a:br>
            <a:r>
              <a:rPr lang="zh-CN" altLang="en-US" sz="3200" dirty="0"/>
              <a:t>    如果你已经对其中一个用得满意了，就没有必要换了</a:t>
            </a:r>
          </a:p>
        </p:txBody>
      </p:sp>
    </p:spTree>
    <p:extLst>
      <p:ext uri="{BB962C8B-B14F-4D97-AF65-F5344CB8AC3E}">
        <p14:creationId xmlns:p14="http://schemas.microsoft.com/office/powerpoint/2010/main" val="953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635CB-5A89-469F-B022-0F161774A289}"/>
              </a:ext>
            </a:extLst>
          </p:cNvPr>
          <p:cNvSpPr txBox="1"/>
          <p:nvPr/>
        </p:nvSpPr>
        <p:spPr>
          <a:xfrm>
            <a:off x="2275562" y="670204"/>
            <a:ext cx="764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Vue.js</a:t>
            </a:r>
            <a:r>
              <a:rPr lang="zh-CN" altLang="en-US" sz="7200" dirty="0"/>
              <a:t>学习过程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EFAB34-432A-4289-85F8-C296CB10FA70}"/>
              </a:ext>
            </a:extLst>
          </p:cNvPr>
          <p:cNvSpPr txBox="1"/>
          <p:nvPr/>
        </p:nvSpPr>
        <p:spPr>
          <a:xfrm>
            <a:off x="1202499" y="2956142"/>
            <a:ext cx="99331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1.</a:t>
            </a:r>
            <a:r>
              <a:rPr lang="zh-CN" altLang="en-US" sz="6600" dirty="0"/>
              <a:t>前端基础</a:t>
            </a:r>
            <a:endParaRPr lang="en-US" altLang="zh-CN" sz="6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6600" dirty="0"/>
              <a:t>2.Vue</a:t>
            </a:r>
            <a:r>
              <a:rPr lang="zh-CN" altLang="en-US" sz="6600" dirty="0"/>
              <a:t>全家桶</a:t>
            </a:r>
          </a:p>
        </p:txBody>
      </p:sp>
    </p:spTree>
    <p:extLst>
      <p:ext uri="{BB962C8B-B14F-4D97-AF65-F5344CB8AC3E}">
        <p14:creationId xmlns:p14="http://schemas.microsoft.com/office/powerpoint/2010/main" val="239117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832BBC-C7EC-488E-A3E6-49B80208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2" y="1703143"/>
            <a:ext cx="3541715" cy="2950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6B343C-23EA-491B-A3E6-61AD82A4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37" y="1703143"/>
            <a:ext cx="3279992" cy="3279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735593-3795-4750-93AD-9E5EA45A9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838" y="2104889"/>
            <a:ext cx="4572000" cy="2476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B74F80-CEE7-4D45-9C6E-CD86A3F8BFE1}"/>
              </a:ext>
            </a:extLst>
          </p:cNvPr>
          <p:cNvSpPr txBox="1"/>
          <p:nvPr/>
        </p:nvSpPr>
        <p:spPr>
          <a:xfrm>
            <a:off x="3710877" y="367109"/>
            <a:ext cx="657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Vue</a:t>
            </a:r>
            <a:r>
              <a:rPr lang="zh-CN" altLang="en-US" sz="5400" dirty="0"/>
              <a:t>学习基础</a:t>
            </a:r>
          </a:p>
        </p:txBody>
      </p:sp>
    </p:spTree>
    <p:extLst>
      <p:ext uri="{BB962C8B-B14F-4D97-AF65-F5344CB8AC3E}">
        <p14:creationId xmlns:p14="http://schemas.microsoft.com/office/powerpoint/2010/main" val="153959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E3CED8-DD42-40AE-A87A-6DB783E32713}"/>
              </a:ext>
            </a:extLst>
          </p:cNvPr>
          <p:cNvSpPr txBox="1"/>
          <p:nvPr/>
        </p:nvSpPr>
        <p:spPr>
          <a:xfrm>
            <a:off x="3807912" y="567267"/>
            <a:ext cx="7490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Vue</a:t>
            </a:r>
            <a:r>
              <a:rPr lang="zh-CN" altLang="en-US" sz="5400" dirty="0"/>
              <a:t>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7A1ACF-E913-4073-A1FC-2222B0B63304}"/>
              </a:ext>
            </a:extLst>
          </p:cNvPr>
          <p:cNvSpPr txBox="1"/>
          <p:nvPr/>
        </p:nvSpPr>
        <p:spPr>
          <a:xfrm>
            <a:off x="688932" y="1894097"/>
            <a:ext cx="9983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内部指令学习             </a:t>
            </a:r>
            <a:r>
              <a:rPr lang="en-US" altLang="zh-CN" sz="2800" dirty="0"/>
              <a:t>v-</a:t>
            </a:r>
            <a:r>
              <a:rPr lang="en-US" altLang="zh-CN" sz="2800" dirty="0" err="1"/>
              <a:t>if,v</a:t>
            </a:r>
            <a:r>
              <a:rPr lang="en-US" altLang="zh-CN" sz="2800" dirty="0"/>
              <a:t>-</a:t>
            </a:r>
            <a:r>
              <a:rPr lang="en-US" altLang="zh-CN" sz="2800" dirty="0" err="1"/>
              <a:t>for,v</a:t>
            </a:r>
            <a:r>
              <a:rPr lang="en-US" altLang="zh-CN" sz="2800" dirty="0"/>
              <a:t>-on</a:t>
            </a:r>
            <a:r>
              <a:rPr lang="zh-CN" altLang="en-US" sz="2800" dirty="0"/>
              <a:t>等等的有关数据绑定</a:t>
            </a:r>
            <a:r>
              <a:rPr lang="en-US" altLang="zh-CN" sz="2800" dirty="0"/>
              <a:t>, 										v-model</a:t>
            </a:r>
            <a:r>
              <a:rPr lang="zh-CN" altLang="en-US" sz="2800" dirty="0"/>
              <a:t>数据双向绑定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全局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学习                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非常重要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template</a:t>
            </a:r>
            <a:r>
              <a:rPr lang="zh-CN" altLang="en-US" sz="2800" dirty="0"/>
              <a:t>模板和钩子函数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选项的学习                </a:t>
            </a:r>
            <a:r>
              <a:rPr lang="en-US" altLang="zh-CN" sz="2800" dirty="0"/>
              <a:t>methods</a:t>
            </a:r>
            <a:r>
              <a:rPr lang="zh-CN" altLang="en-US" sz="2800" dirty="0"/>
              <a:t>方法选项  </a:t>
            </a:r>
            <a:r>
              <a:rPr lang="en-US" altLang="zh-CN" sz="2800" dirty="0"/>
              <a:t>watch</a:t>
            </a:r>
            <a:r>
              <a:rPr lang="zh-CN" altLang="en-US" sz="2800" dirty="0"/>
              <a:t>实时监控选项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内置组件的学习</a:t>
            </a:r>
          </a:p>
        </p:txBody>
      </p:sp>
    </p:spTree>
    <p:extLst>
      <p:ext uri="{BB962C8B-B14F-4D97-AF65-F5344CB8AC3E}">
        <p14:creationId xmlns:p14="http://schemas.microsoft.com/office/powerpoint/2010/main" val="50863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0737BA-8929-490F-8057-4A8E5B8D2C62}"/>
              </a:ext>
            </a:extLst>
          </p:cNvPr>
          <p:cNvSpPr txBox="1"/>
          <p:nvPr/>
        </p:nvSpPr>
        <p:spPr>
          <a:xfrm>
            <a:off x="3910209" y="739035"/>
            <a:ext cx="6501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Vue</a:t>
            </a:r>
            <a:r>
              <a:rPr lang="zh-CN" altLang="en-US" sz="6000" dirty="0"/>
              <a:t>全家桶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A70639-7076-499F-BED9-7BBDD49A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06" y="1957976"/>
            <a:ext cx="304800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67CC3E-EF1D-4293-93DC-658F120505D3}"/>
              </a:ext>
            </a:extLst>
          </p:cNvPr>
          <p:cNvSpPr txBox="1"/>
          <p:nvPr/>
        </p:nvSpPr>
        <p:spPr>
          <a:xfrm>
            <a:off x="701458" y="4409162"/>
            <a:ext cx="9732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/>
              <a:t>vue</a:t>
            </a:r>
            <a:r>
              <a:rPr lang="en-US" altLang="zh-CN" sz="4400" dirty="0"/>
              <a:t>-cli             </a:t>
            </a:r>
            <a:r>
              <a:rPr lang="en-US" altLang="zh-CN" sz="4400" dirty="0" err="1"/>
              <a:t>vue</a:t>
            </a:r>
            <a:r>
              <a:rPr lang="en-US" altLang="zh-CN" sz="4400" dirty="0"/>
              <a:t>-router                     </a:t>
            </a:r>
            <a:r>
              <a:rPr lang="en-US" altLang="zh-CN" sz="4400" dirty="0" err="1"/>
              <a:t>vuex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274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2059F83-2CE1-4D07-9A6D-5A74E4F7F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258" y="2915433"/>
            <a:ext cx="4822153" cy="12550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ABFF32-94AB-41D5-AF43-E371E3E2561F}"/>
              </a:ext>
            </a:extLst>
          </p:cNvPr>
          <p:cNvSpPr txBox="1"/>
          <p:nvPr/>
        </p:nvSpPr>
        <p:spPr>
          <a:xfrm>
            <a:off x="1453019" y="914400"/>
            <a:ext cx="7427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/>
              <a:t>vue</a:t>
            </a:r>
            <a:r>
              <a:rPr lang="zh-CN" altLang="en-US" sz="5400" dirty="0"/>
              <a:t>的一些开发组件</a:t>
            </a:r>
          </a:p>
        </p:txBody>
      </p:sp>
    </p:spTree>
    <p:extLst>
      <p:ext uri="{BB962C8B-B14F-4D97-AF65-F5344CB8AC3E}">
        <p14:creationId xmlns:p14="http://schemas.microsoft.com/office/powerpoint/2010/main" val="3914123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227</TotalTime>
  <Words>299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天体</vt:lpstr>
      <vt:lpstr>PowerPoint 演示文稿</vt:lpstr>
      <vt:lpstr>Vue.js（读音 /vjuː/, 类似于 view） 是一套构建用户界面的 渐进式框架。与其他重量级框架不同的是，Vue 采用自底向上增量开发的设计。Vue 的核心库只关注视图层，并且非常容易学习，非常容易与其它库或已有项目整合。另一方面，Vue 完全有能力驱动采用单文件组件和 Vue 生态系统支持的库开发的复杂单页应用。  *Vue.js 的目标是通过尽可能简单的 API 实现响应的数据绑定和组合的视图组件。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fanzehong</dc:creator>
  <cp:lastModifiedBy>fanzehong</cp:lastModifiedBy>
  <cp:revision>9</cp:revision>
  <dcterms:created xsi:type="dcterms:W3CDTF">2018-09-07T04:41:24Z</dcterms:created>
  <dcterms:modified xsi:type="dcterms:W3CDTF">2018-09-07T08:28:46Z</dcterms:modified>
</cp:coreProperties>
</file>