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35"/>
    <p:restoredTop sz="94602"/>
  </p:normalViewPr>
  <p:slideViewPr>
    <p:cSldViewPr snapToGrid="0" snapToObjects="1">
      <p:cViewPr>
        <p:scale>
          <a:sx n="87" d="100"/>
          <a:sy n="87" d="100"/>
        </p:scale>
        <p:origin x="105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66B9-9164-B34F-BFB8-FAEEF2999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5259A-662D-004A-8F17-F72B2BC81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B404-8FBD-F747-97E5-C44BE8B6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8EB2-BA8C-7F4F-BCA9-A83422678503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44895-CD00-504C-8EE5-48A12088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9F06-5A97-D245-9D65-B612AC88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DFFB-2B26-3C4E-9317-6EAABB609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5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54F2-DAE4-F34F-9BAB-84C93C15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78AC6-E9F9-EB49-9C0F-A833C4F9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38096-951D-A446-9DB9-78CA6785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8EB2-BA8C-7F4F-BCA9-A83422678503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A138F-06FE-E740-BEEE-E8A55B7E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6572E-31D4-494A-A0CA-94F9F1DB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DFFB-2B26-3C4E-9317-6EAABB609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3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54CCA-ED58-D945-85B7-128B6AC81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57339-7954-224D-AADF-0074E68B7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BDA6A-8ABC-4F47-BE62-B4F74BDE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8EB2-BA8C-7F4F-BCA9-A83422678503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DA5A-2D29-9948-B0B6-0678DC96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4B40-C749-A74E-A7C5-887FB4F2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DFFB-2B26-3C4E-9317-6EAABB609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8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36F1-F5DF-5D43-90BF-9A27F014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BF45-8923-834B-B66D-8D6BAD16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C9872-4892-9B4A-BBE4-5DC33AF5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8EB2-BA8C-7F4F-BCA9-A83422678503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06BDB-623E-B94B-89FA-A887484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3C7E5-AD73-2E44-89CC-1EA939AD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DFFB-2B26-3C4E-9317-6EAABB609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5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A6B4-3C09-014B-AB30-A7F28BB8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A4118-B1AE-5944-8B34-E125F2715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3060D-6551-5E45-A9B3-A114BC4F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8EB2-BA8C-7F4F-BCA9-A83422678503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23FC9-8A62-6847-A989-0C77D121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08AFC-CD36-B24D-9B17-C4B887CA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DFFB-2B26-3C4E-9317-6EAABB609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9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4711-3734-704F-B05E-E801ED19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C95BC-5511-3946-BBBF-E31DDAA03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DBFDF-CAAC-524B-B0A1-40E0780D6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AEFD8-7798-9C43-807B-BC0D508A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8EB2-BA8C-7F4F-BCA9-A83422678503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5BDE2-62BF-144A-857D-AFF96934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46FFD-6208-9E48-A72D-55C5A963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DFFB-2B26-3C4E-9317-6EAABB609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5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7C87-EFFC-BA46-B1F0-2A31EA6B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57C8C-C6DF-3C45-968B-BBCEEA2EA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20529-09D0-7749-944F-1BD157ABE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7C380-3C63-104B-9973-B7991FD5D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2CAD8-565C-114B-9529-266B98AA0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37937-58E0-5A4E-8616-A52D1FA4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8EB2-BA8C-7F4F-BCA9-A83422678503}" type="datetimeFigureOut">
              <a:rPr lang="en-US" smtClean="0"/>
              <a:t>9/25/21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1FAF97-BC43-2541-9B33-B5C0AA20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1D71D-2E78-B744-B805-A403D94C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DFFB-2B26-3C4E-9317-6EAABB609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9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D28A-58BF-F74A-9538-BB268F15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06927-5AC2-844C-8523-A7178252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8EB2-BA8C-7F4F-BCA9-A83422678503}" type="datetimeFigureOut">
              <a:rPr lang="en-US" smtClean="0"/>
              <a:t>9/25/21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1F412-3D70-5F4F-8DE7-70C02166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DEC8D-A918-F04C-A8A6-01CC7B56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DFFB-2B26-3C4E-9317-6EAABB609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3893F-2B5F-6A4F-B968-E87B2786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8EB2-BA8C-7F4F-BCA9-A83422678503}" type="datetimeFigureOut">
              <a:rPr lang="en-US" smtClean="0"/>
              <a:t>9/25/21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5A3DE-35AB-C046-913E-664372FE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F9103-0487-3847-847F-5385945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DFFB-2B26-3C4E-9317-6EAABB609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9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0AB0-82E6-B349-9450-9B27AA409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7D3FE-F458-5840-BF54-8B92CAE16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B084D-1688-2B43-8120-77A193B7B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35A4A-F503-0744-920C-7BE71EC5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8EB2-BA8C-7F4F-BCA9-A83422678503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A28C8-EA66-DF4F-A060-4CB01D50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38389-B33B-5E47-9653-45671913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DFFB-2B26-3C4E-9317-6EAABB609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9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C6E1-B854-7840-A556-5579414B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2BA21-4CFD-D34C-8AD4-2B6F8EBC1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20A6D-C201-634C-929B-C50409321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06F19-8DCE-D247-A89B-339D6780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8EB2-BA8C-7F4F-BCA9-A83422678503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C034B-7069-B140-9BD2-01790EF6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F93D7-DF45-CC4F-BA40-7C5766DA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DFFB-2B26-3C4E-9317-6EAABB609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9806D-D2B8-024B-A314-15C67A63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30085-4B5E-1D49-AA61-CE68E0595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2FB5F-3FF2-CA4B-AC42-7481B576C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08EB2-BA8C-7F4F-BCA9-A83422678503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EA272-4595-D14B-B7AB-2E5ACBB1D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455B9-4F4F-304D-98CA-4AA13DC5A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DDFFB-2B26-3C4E-9317-6EAABB609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4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6A95C1-754D-F54C-9FC5-87EF97B3E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3" b="8354"/>
          <a:stretch/>
        </p:blipFill>
        <p:spPr>
          <a:xfrm>
            <a:off x="6314236" y="511418"/>
            <a:ext cx="4604513" cy="28155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146CEC-D61C-E64B-85A6-5BDED2F8A4B2}"/>
              </a:ext>
            </a:extLst>
          </p:cNvPr>
          <p:cNvSpPr txBox="1"/>
          <p:nvPr/>
        </p:nvSpPr>
        <p:spPr>
          <a:xfrm>
            <a:off x="6471440" y="254323"/>
            <a:ext cx="2684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LOADING SCRUBBED DATA IN DF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AA6FD-DB09-C241-ACE7-22A8F405D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77" y="422923"/>
            <a:ext cx="4604513" cy="2765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01B816-A9DD-0142-A4C4-30E1FE28D100}"/>
              </a:ext>
            </a:extLst>
          </p:cNvPr>
          <p:cNvSpPr txBox="1"/>
          <p:nvPr/>
        </p:nvSpPr>
        <p:spPr>
          <a:xfrm>
            <a:off x="468504" y="254323"/>
            <a:ext cx="2684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LISTING ALL  DEPENDENCIES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486E44-FE36-D645-8E57-EC4B90432A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07" r="2374"/>
          <a:stretch/>
        </p:blipFill>
        <p:spPr>
          <a:xfrm>
            <a:off x="380356" y="3822295"/>
            <a:ext cx="4447309" cy="29248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487E53-9FE5-0A4C-8C1C-071DC95F0A79}"/>
              </a:ext>
            </a:extLst>
          </p:cNvPr>
          <p:cNvSpPr txBox="1"/>
          <p:nvPr/>
        </p:nvSpPr>
        <p:spPr>
          <a:xfrm>
            <a:off x="418088" y="3517495"/>
            <a:ext cx="2684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Dropping columns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5E4189-EE9C-AC43-87A1-DA96B44B9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38655"/>
            <a:ext cx="4642395" cy="27650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67D7B9-3AD5-2444-B471-01A392A2D9E4}"/>
              </a:ext>
            </a:extLst>
          </p:cNvPr>
          <p:cNvSpPr txBox="1"/>
          <p:nvPr/>
        </p:nvSpPr>
        <p:spPr>
          <a:xfrm>
            <a:off x="6617381" y="3387009"/>
            <a:ext cx="2684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Cleaned files </a:t>
            </a:r>
          </a:p>
        </p:txBody>
      </p:sp>
    </p:spTree>
    <p:extLst>
      <p:ext uri="{BB962C8B-B14F-4D97-AF65-F5344CB8AC3E}">
        <p14:creationId xmlns:p14="http://schemas.microsoft.com/office/powerpoint/2010/main" val="60191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146CEC-D61C-E64B-85A6-5BDED2F8A4B2}"/>
              </a:ext>
            </a:extLst>
          </p:cNvPr>
          <p:cNvSpPr txBox="1"/>
          <p:nvPr/>
        </p:nvSpPr>
        <p:spPr>
          <a:xfrm>
            <a:off x="380356" y="263353"/>
            <a:ext cx="2684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LOADING SCRUBBED DATA IN DF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1B816-A9DD-0142-A4C4-30E1FE28D100}"/>
              </a:ext>
            </a:extLst>
          </p:cNvPr>
          <p:cNvSpPr txBox="1"/>
          <p:nvPr/>
        </p:nvSpPr>
        <p:spPr>
          <a:xfrm>
            <a:off x="5810812" y="263353"/>
            <a:ext cx="2684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Word Cloud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1384B-FAC3-734C-98B4-8CEF93D40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9" r="876"/>
          <a:stretch/>
        </p:blipFill>
        <p:spPr>
          <a:xfrm>
            <a:off x="500825" y="477965"/>
            <a:ext cx="4447309" cy="28625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446FEC-1071-B54E-8B24-473AD0D58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70" r="2336"/>
          <a:stretch/>
        </p:blipFill>
        <p:spPr>
          <a:xfrm>
            <a:off x="5519678" y="566460"/>
            <a:ext cx="6171497" cy="286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8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peta gaye</dc:creator>
  <cp:lastModifiedBy>peta gaye</cp:lastModifiedBy>
  <cp:revision>1</cp:revision>
  <dcterms:created xsi:type="dcterms:W3CDTF">2021-09-25T16:51:19Z</dcterms:created>
  <dcterms:modified xsi:type="dcterms:W3CDTF">2021-09-25T17:08:11Z</dcterms:modified>
</cp:coreProperties>
</file>