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itiBikeAnalysis_16338194462000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6768A0B-6F8F-4B9A-8311-7D4E86C92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Citi Bike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2105E73-9C26-411F-9062-A2CFEC84F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20028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File created on: 10/</a:t>
            </a:r>
            <a:r>
              <a:rPr lang="en-US" dirty="0"/>
              <a:t>09</a:t>
            </a:r>
            <a:r>
              <a:rPr dirty="0"/>
              <a:t>/2021 </a:t>
            </a:r>
            <a:r>
              <a:rPr lang="en-US" dirty="0"/>
              <a:t>9</a:t>
            </a:r>
            <a:r>
              <a:rPr dirty="0"/>
              <a:t>:17:47 </a:t>
            </a:r>
            <a:r>
              <a:rPr lang="en-US" dirty="0"/>
              <a:t>P</a:t>
            </a:r>
            <a:r>
              <a:rPr dirty="0"/>
              <a:t>M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Analysis of Citi Bike Activity in July Prior to COVID and During the COVID Quarantine</a:t>
            </a:r>
          </a:p>
          <a:p>
            <a:endParaRPr lang="en-US" dirty="0"/>
          </a:p>
          <a:p>
            <a:r>
              <a:rPr lang="en-US" dirty="0"/>
              <a:t>Analyst: Heather Mott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C80EF5BB-0B89-433A-A439-4502B1192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DD367805-D673-4397-BAF0-C6AC97495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id="{A432FB62-6C9E-4721-835B-BD2E472BB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3">
            <a:extLst>
              <a:ext uri="{FF2B5EF4-FFF2-40B4-BE49-F238E27FC236}">
                <a16:creationId xmlns:a16="http://schemas.microsoft.com/office/drawing/2014/main" id="{FA5BA786-5169-4FFC-BB4B-74D0F146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9">
            <a:extLst>
              <a:ext uri="{FF2B5EF4-FFF2-40B4-BE49-F238E27FC236}">
                <a16:creationId xmlns:a16="http://schemas.microsoft.com/office/drawing/2014/main" id="{0FCC2689-D975-4CC1-A7A0-80CA6C6D0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5">
            <a:extLst>
              <a:ext uri="{FF2B5EF4-FFF2-40B4-BE49-F238E27FC236}">
                <a16:creationId xmlns:a16="http://schemas.microsoft.com/office/drawing/2014/main" id="{BC515885-BFE0-44C1-A08E-CB988575A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6">
            <a:extLst>
              <a:ext uri="{FF2B5EF4-FFF2-40B4-BE49-F238E27FC236}">
                <a16:creationId xmlns:a16="http://schemas.microsoft.com/office/drawing/2014/main" id="{B8CCEB1B-2178-4E82-8721-C525CECC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Macintosh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Citi Bike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Analysis</dc:title>
  <dc:creator/>
  <cp:lastModifiedBy>Heather Mott</cp:lastModifiedBy>
  <cp:revision>1</cp:revision>
  <dcterms:created xsi:type="dcterms:W3CDTF">2021-10-10T01:17:52Z</dcterms:created>
  <dcterms:modified xsi:type="dcterms:W3CDTF">2021-10-10T01:20:11Z</dcterms:modified>
</cp:coreProperties>
</file>